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0"/>
  </p:notesMasterIdLst>
  <p:sldIdLst>
    <p:sldId id="256" r:id="rId2"/>
    <p:sldId id="274" r:id="rId3"/>
    <p:sldId id="270" r:id="rId4"/>
    <p:sldId id="271" r:id="rId5"/>
    <p:sldId id="272" r:id="rId6"/>
    <p:sldId id="273" r:id="rId7"/>
    <p:sldId id="275" r:id="rId8"/>
    <p:sldId id="276" r:id="rId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95" autoAdjust="0"/>
    <p:restoredTop sz="94660"/>
  </p:normalViewPr>
  <p:slideViewPr>
    <p:cSldViewPr>
      <p:cViewPr varScale="1">
        <p:scale>
          <a:sx n="62" d="100"/>
          <a:sy n="62" d="100"/>
        </p:scale>
        <p:origin x="1068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2661F-52AC-443C-BDA5-DA669FF7471D}" type="datetimeFigureOut">
              <a:rPr lang="el-GR" smtClean="0"/>
              <a:t>30/3/2023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D2459-1309-43BB-AA63-CC26A9F5EE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1681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945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946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946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1946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946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946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1946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94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1947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l-GR"/>
          </a:p>
        </p:txBody>
      </p:sp>
      <p:sp>
        <p:nvSpPr>
          <p:cNvPr id="1947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l-GR"/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41C5C66-4E41-4A22-ACF2-90F1C7F39F34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5F34C-D9C2-4178-BBD8-204A607F36E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FFFFE-8206-4BE6-85A2-521074CC78B4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7DE04-B550-42A6-B5F3-C5D286068FEE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6F893-2EC1-4153-9C93-93E817F81E63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60194-BF79-4668-B562-11A0ACCE8EA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DBA05-1D02-4A3E-8D11-0A63C3BDDFD9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61266-A920-49A3-BF5F-045A1EBD0DC4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18062-92E5-4161-8968-FA0A8C5FB5D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4CEA9-BA44-4EF6-9E34-85410A445A3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D2C85-E1AA-43D2-8AE5-846669C8AD3E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επεξεργασία του τίτλου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18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/>
          </a:p>
        </p:txBody>
      </p:sp>
      <p:sp>
        <p:nvSpPr>
          <p:cNvPr id="18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/>
          </a:p>
        </p:txBody>
      </p:sp>
      <p:sp>
        <p:nvSpPr>
          <p:cNvPr id="18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9CF13F8-9E65-48CE-AD30-05CFF5D574AF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71600" y="1870626"/>
            <a:ext cx="7772400" cy="1462088"/>
          </a:xfrm>
        </p:spPr>
        <p:txBody>
          <a:bodyPr anchor="ctr"/>
          <a:lstStyle/>
          <a:p>
            <a:pPr algn="ctr"/>
            <a:r>
              <a:rPr lang="el-GR" sz="4000" dirty="0">
                <a:solidFill>
                  <a:srgbClr val="FF0000"/>
                </a:solidFill>
              </a:rPr>
              <a:t>ΜΑΘΗΜΑ </a:t>
            </a:r>
            <a:br>
              <a:rPr lang="el-GR" sz="4000" dirty="0">
                <a:solidFill>
                  <a:srgbClr val="FF0000"/>
                </a:solidFill>
              </a:rPr>
            </a:br>
            <a:r>
              <a:rPr lang="el-GR" sz="4000" dirty="0">
                <a:solidFill>
                  <a:srgbClr val="FF0000"/>
                </a:solidFill>
              </a:rPr>
              <a:t>Εισαγωγή στις Σπουδές Φύλου </a:t>
            </a:r>
            <a:endParaRPr lang="el-GR" sz="2400" dirty="0">
              <a:solidFill>
                <a:srgbClr val="FF0000"/>
              </a:solidFill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573463"/>
            <a:ext cx="6984950" cy="1968500"/>
          </a:xfrm>
        </p:spPr>
        <p:txBody>
          <a:bodyPr anchor="ctr"/>
          <a:lstStyle/>
          <a:p>
            <a:pPr>
              <a:lnSpc>
                <a:spcPct val="80000"/>
              </a:lnSpc>
            </a:pPr>
            <a:endParaRPr lang="el-GR" sz="2800" dirty="0"/>
          </a:p>
          <a:p>
            <a:pPr>
              <a:lnSpc>
                <a:spcPct val="80000"/>
              </a:lnSpc>
            </a:pPr>
            <a:endParaRPr lang="el-GR" sz="2800" dirty="0"/>
          </a:p>
          <a:p>
            <a:pPr>
              <a:lnSpc>
                <a:spcPct val="80000"/>
              </a:lnSpc>
            </a:pPr>
            <a:endParaRPr lang="el-GR" sz="2800" dirty="0"/>
          </a:p>
          <a:p>
            <a:pPr>
              <a:lnSpc>
                <a:spcPct val="80000"/>
              </a:lnSpc>
            </a:pPr>
            <a:r>
              <a:rPr lang="el-GR" sz="3600" dirty="0"/>
              <a:t>Το φύλο στην ανάλυση της δημόσιας πολιτικής </a:t>
            </a:r>
          </a:p>
          <a:p>
            <a:pPr>
              <a:lnSpc>
                <a:spcPct val="80000"/>
              </a:lnSpc>
            </a:pPr>
            <a:endParaRPr lang="el-GR" sz="3600" dirty="0"/>
          </a:p>
          <a:p>
            <a:pPr>
              <a:lnSpc>
                <a:spcPct val="80000"/>
              </a:lnSpc>
            </a:pPr>
            <a:r>
              <a:rPr lang="el-GR" sz="3600" dirty="0">
                <a:solidFill>
                  <a:schemeClr val="hlink"/>
                </a:solidFill>
              </a:rPr>
              <a:t>ΜΑΡΙΑ ΣΤΡΑΤΗΓΑΚΗ </a:t>
            </a:r>
          </a:p>
          <a:p>
            <a:pPr>
              <a:lnSpc>
                <a:spcPct val="80000"/>
              </a:lnSpc>
            </a:pPr>
            <a:endParaRPr lang="el-GR" sz="24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B6F475-2C68-3AD1-3C18-A10560273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Εννοιες</a:t>
            </a:r>
            <a:r>
              <a:rPr lang="el-GR" dirty="0"/>
              <a:t> </a:t>
            </a:r>
            <a:r>
              <a:rPr lang="en-US" dirty="0"/>
              <a:t>– </a:t>
            </a:r>
            <a:r>
              <a:rPr lang="el-GR" dirty="0"/>
              <a:t>ορισμοί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104896-3382-DA43-B3AC-0778BDC72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Δημόσια πολιτική (</a:t>
            </a:r>
            <a:r>
              <a:rPr lang="en-US" dirty="0"/>
              <a:t>public policy) </a:t>
            </a:r>
            <a:endParaRPr lang="el-GR" dirty="0"/>
          </a:p>
          <a:p>
            <a:r>
              <a:rPr lang="el-GR" dirty="0"/>
              <a:t>Κύκλος δημόσιας πολιτικής </a:t>
            </a:r>
            <a:r>
              <a:rPr lang="en-US" dirty="0"/>
              <a:t>(public policy cycle) </a:t>
            </a:r>
            <a:endParaRPr lang="el-GR" dirty="0"/>
          </a:p>
          <a:p>
            <a:pPr lvl="1"/>
            <a:r>
              <a:rPr lang="el-GR" dirty="0"/>
              <a:t>Ημερήσια </a:t>
            </a:r>
            <a:r>
              <a:rPr lang="el-GR" dirty="0" err="1"/>
              <a:t>διαταξη</a:t>
            </a:r>
            <a:endParaRPr lang="el-GR" dirty="0"/>
          </a:p>
          <a:p>
            <a:pPr lvl="1"/>
            <a:r>
              <a:rPr lang="el-GR" dirty="0"/>
              <a:t>Σχεδιασμός</a:t>
            </a:r>
          </a:p>
          <a:p>
            <a:pPr lvl="1"/>
            <a:r>
              <a:rPr lang="el-GR" dirty="0" err="1"/>
              <a:t>Υιοθετηση</a:t>
            </a:r>
            <a:endParaRPr lang="el-GR" dirty="0"/>
          </a:p>
          <a:p>
            <a:pPr lvl="1"/>
            <a:r>
              <a:rPr lang="el-GR" dirty="0"/>
              <a:t>Εφαρμογή </a:t>
            </a:r>
          </a:p>
          <a:p>
            <a:pPr lvl="1"/>
            <a:r>
              <a:rPr lang="el-GR" dirty="0"/>
              <a:t>Αξιολόγηση </a:t>
            </a:r>
          </a:p>
        </p:txBody>
      </p:sp>
    </p:spTree>
    <p:extLst>
      <p:ext uri="{BB962C8B-B14F-4D97-AF65-F5344CB8AC3E}">
        <p14:creationId xmlns:p14="http://schemas.microsoft.com/office/powerpoint/2010/main" val="3539139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E80A3D-0047-CB2B-4976-E3C105A1B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Νοηματικό πλαίσιο 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4BECED-F980-8C87-3F70-1A315E323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Κοινωνική κατασκευή </a:t>
            </a:r>
          </a:p>
          <a:p>
            <a:r>
              <a:rPr lang="el-GR" dirty="0"/>
              <a:t>Ρόλος του πολιτικού λόγου </a:t>
            </a:r>
          </a:p>
          <a:p>
            <a:pPr lvl="1"/>
            <a:r>
              <a:rPr lang="el-GR" dirty="0" err="1"/>
              <a:t>Ονοματιζει</a:t>
            </a:r>
            <a:r>
              <a:rPr lang="el-GR" dirty="0"/>
              <a:t>, </a:t>
            </a:r>
          </a:p>
          <a:p>
            <a:pPr lvl="1"/>
            <a:r>
              <a:rPr lang="el-GR" dirty="0"/>
              <a:t>Κατασκευάζει </a:t>
            </a:r>
          </a:p>
          <a:p>
            <a:pPr lvl="1"/>
            <a:r>
              <a:rPr lang="el-GR" dirty="0" err="1"/>
              <a:t>Αποδομεί</a:t>
            </a:r>
            <a:r>
              <a:rPr lang="el-GR" dirty="0"/>
              <a:t> το </a:t>
            </a:r>
            <a:r>
              <a:rPr lang="el-GR" dirty="0" err="1"/>
              <a:t>προβλημα</a:t>
            </a:r>
            <a:endParaRPr lang="el-GR" dirty="0"/>
          </a:p>
          <a:p>
            <a:pPr lvl="1"/>
            <a:r>
              <a:rPr lang="el-GR" dirty="0"/>
              <a:t>Αναπαριστά την πραγματικότητα  </a:t>
            </a:r>
          </a:p>
        </p:txBody>
      </p:sp>
    </p:spTree>
    <p:extLst>
      <p:ext uri="{BB962C8B-B14F-4D97-AF65-F5344CB8AC3E}">
        <p14:creationId xmlns:p14="http://schemas.microsoft.com/office/powerpoint/2010/main" val="960152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092FC7-E1DD-6081-9315-0B3A518C3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Φεμινιστική κριτική του κράτους 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ACA989-14C3-0E03-0858-87C279201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2688" y="1772816"/>
            <a:ext cx="7772400" cy="4359697"/>
          </a:xfrm>
        </p:spPr>
        <p:txBody>
          <a:bodyPr/>
          <a:lstStyle/>
          <a:p>
            <a:r>
              <a:rPr lang="el-GR" dirty="0"/>
              <a:t>Θεσμικός φεμινισμός </a:t>
            </a:r>
          </a:p>
          <a:p>
            <a:r>
              <a:rPr lang="el-GR" dirty="0" err="1"/>
              <a:t>Κρατος</a:t>
            </a:r>
            <a:r>
              <a:rPr lang="el-GR" dirty="0"/>
              <a:t> πρόνοιας</a:t>
            </a:r>
          </a:p>
          <a:p>
            <a:r>
              <a:rPr lang="el-GR" dirty="0"/>
              <a:t>Φιλελεύθερο κράτος </a:t>
            </a:r>
          </a:p>
          <a:p>
            <a:r>
              <a:rPr lang="el-GR" dirty="0" err="1"/>
              <a:t>Στοιχεια</a:t>
            </a:r>
            <a:r>
              <a:rPr lang="el-GR" dirty="0"/>
              <a:t> της Φεμινιστικής πολιτικής </a:t>
            </a:r>
          </a:p>
          <a:p>
            <a:pPr lvl="1"/>
            <a:r>
              <a:rPr lang="el-GR" dirty="0"/>
              <a:t>Δικαιώματα </a:t>
            </a:r>
          </a:p>
          <a:p>
            <a:pPr lvl="1"/>
            <a:r>
              <a:rPr lang="el-GR" dirty="0" err="1"/>
              <a:t>Μειωση</a:t>
            </a:r>
            <a:r>
              <a:rPr lang="el-GR" dirty="0"/>
              <a:t> ιεραρχιών</a:t>
            </a:r>
          </a:p>
          <a:p>
            <a:pPr lvl="1"/>
            <a:r>
              <a:rPr lang="el-GR" dirty="0" err="1"/>
              <a:t>Δημοσια</a:t>
            </a:r>
            <a:r>
              <a:rPr lang="el-GR" dirty="0"/>
              <a:t>/ιδιωτική </a:t>
            </a:r>
            <a:r>
              <a:rPr lang="el-GR" dirty="0" err="1"/>
              <a:t>σφαιρα</a:t>
            </a:r>
            <a:r>
              <a:rPr lang="el-GR" dirty="0"/>
              <a:t> </a:t>
            </a:r>
          </a:p>
          <a:p>
            <a:pPr lvl="1"/>
            <a:r>
              <a:rPr lang="el-GR" dirty="0" err="1"/>
              <a:t>Ανδρες</a:t>
            </a:r>
            <a:r>
              <a:rPr lang="el-GR" dirty="0"/>
              <a:t> /γυναίκες</a:t>
            </a:r>
          </a:p>
          <a:p>
            <a:pPr lvl="1"/>
            <a:r>
              <a:rPr lang="el-GR" dirty="0" err="1"/>
              <a:t>Αιτηματα</a:t>
            </a:r>
            <a:r>
              <a:rPr lang="el-GR" dirty="0"/>
              <a:t> από ομάδες  </a:t>
            </a:r>
          </a:p>
        </p:txBody>
      </p:sp>
    </p:spTree>
    <p:extLst>
      <p:ext uri="{BB962C8B-B14F-4D97-AF65-F5344CB8AC3E}">
        <p14:creationId xmlns:p14="http://schemas.microsoft.com/office/powerpoint/2010/main" val="1099299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4D94DB-CCEF-F68E-98AC-C9810D187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Εμφυλες</a:t>
            </a:r>
            <a:r>
              <a:rPr lang="el-GR" dirty="0"/>
              <a:t> </a:t>
            </a:r>
            <a:r>
              <a:rPr lang="el-GR" dirty="0" err="1"/>
              <a:t>νοηματοδοτήσεις</a:t>
            </a:r>
            <a:r>
              <a:rPr lang="el-GR" dirty="0"/>
              <a:t> πολιτικών ισότητας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55EB8E-039D-BEB4-A975-AE3A08946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Νοηματοδοτικό</a:t>
            </a:r>
            <a:r>
              <a:rPr lang="el-GR" dirty="0"/>
              <a:t> πλαίσιο της ανισότητας </a:t>
            </a:r>
          </a:p>
          <a:p>
            <a:r>
              <a:rPr lang="el-GR" dirty="0"/>
              <a:t>Κριτική ανάλυση </a:t>
            </a:r>
          </a:p>
          <a:p>
            <a:pPr lvl="1"/>
            <a:r>
              <a:rPr lang="el-GR" dirty="0"/>
              <a:t>Ποιο είναι το πρόβλημα?</a:t>
            </a:r>
          </a:p>
          <a:p>
            <a:pPr lvl="1"/>
            <a:r>
              <a:rPr lang="el-GR" dirty="0"/>
              <a:t>Ποιος/ τι φταίει? </a:t>
            </a:r>
          </a:p>
          <a:p>
            <a:pPr lvl="1"/>
            <a:r>
              <a:rPr lang="el-GR" dirty="0"/>
              <a:t>Τι πρέπει να γίνει? </a:t>
            </a:r>
          </a:p>
          <a:p>
            <a:pPr lvl="1"/>
            <a:r>
              <a:rPr lang="el-GR" dirty="0"/>
              <a:t>Ποιος πρέπει να κάνει κάτι? </a:t>
            </a:r>
          </a:p>
        </p:txBody>
      </p:sp>
    </p:spTree>
    <p:extLst>
      <p:ext uri="{BB962C8B-B14F-4D97-AF65-F5344CB8AC3E}">
        <p14:creationId xmlns:p14="http://schemas.microsoft.com/office/powerpoint/2010/main" val="294262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A96EF7-33E3-3818-63EA-2050CD6EA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Πολιτικές για τις γυναίκες και την ισότητα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69896A-A706-41FF-844B-A80C28448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017713"/>
            <a:ext cx="8559552" cy="4114800"/>
          </a:xfrm>
        </p:spPr>
        <p:txBody>
          <a:bodyPr/>
          <a:lstStyle/>
          <a:p>
            <a:r>
              <a:rPr lang="el-GR" dirty="0"/>
              <a:t>Περισσότερες γυναίκες στα κέντρα αποφάσεων  </a:t>
            </a:r>
          </a:p>
          <a:p>
            <a:pPr lvl="1"/>
            <a:r>
              <a:rPr lang="el-GR" dirty="0"/>
              <a:t>Ποσοστώσεις</a:t>
            </a:r>
          </a:p>
          <a:p>
            <a:pPr lvl="1"/>
            <a:r>
              <a:rPr lang="el-GR" dirty="0" err="1"/>
              <a:t>Λογοι</a:t>
            </a:r>
            <a:r>
              <a:rPr lang="el-GR" dirty="0"/>
              <a:t> χαμηλής συμμετοχής </a:t>
            </a:r>
          </a:p>
          <a:p>
            <a:pPr lvl="1"/>
            <a:r>
              <a:rPr lang="el-GR" dirty="0"/>
              <a:t>Φεμινίστριες πολιτικοί </a:t>
            </a:r>
          </a:p>
          <a:p>
            <a:pPr lvl="1"/>
            <a:r>
              <a:rPr lang="el-GR" dirty="0"/>
              <a:t>Πανδημία  </a:t>
            </a:r>
          </a:p>
        </p:txBody>
      </p:sp>
    </p:spTree>
    <p:extLst>
      <p:ext uri="{BB962C8B-B14F-4D97-AF65-F5344CB8AC3E}">
        <p14:creationId xmlns:p14="http://schemas.microsoft.com/office/powerpoint/2010/main" val="2143076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A96EF7-33E3-3818-63EA-2050CD6EA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Πολιτικές για τις γυναίκες και την ισότητα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69896A-A706-41FF-844B-A80C28448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017713"/>
            <a:ext cx="8559552" cy="4114800"/>
          </a:xfrm>
        </p:spPr>
        <p:txBody>
          <a:bodyPr/>
          <a:lstStyle/>
          <a:p>
            <a:r>
              <a:rPr lang="el-GR" dirty="0" err="1"/>
              <a:t>Ενταξη</a:t>
            </a:r>
            <a:r>
              <a:rPr lang="el-GR" dirty="0"/>
              <a:t> του φύλο στις δημόσιες </a:t>
            </a:r>
            <a:r>
              <a:rPr lang="el-GR" dirty="0" err="1"/>
              <a:t>πολιτικες</a:t>
            </a:r>
            <a:r>
              <a:rPr lang="el-GR" dirty="0"/>
              <a:t>  (</a:t>
            </a:r>
            <a:r>
              <a:rPr lang="en-US" dirty="0"/>
              <a:t>gender mainstreaming) </a:t>
            </a:r>
            <a:endParaRPr lang="el-GR" dirty="0"/>
          </a:p>
          <a:p>
            <a:pPr lvl="1"/>
            <a:r>
              <a:rPr lang="el-GR" dirty="0"/>
              <a:t>Ορισμός </a:t>
            </a:r>
          </a:p>
          <a:p>
            <a:pPr lvl="1"/>
            <a:r>
              <a:rPr lang="el-GR" dirty="0"/>
              <a:t>Διεθνής και Ευρωπαϊκή στρατηγική </a:t>
            </a:r>
          </a:p>
          <a:p>
            <a:pPr lvl="1"/>
            <a:r>
              <a:rPr lang="el-GR" dirty="0"/>
              <a:t>Μετασχηματιστικός ρόλος </a:t>
            </a:r>
          </a:p>
          <a:p>
            <a:pPr lvl="1"/>
            <a:r>
              <a:rPr lang="el-GR" dirty="0"/>
              <a:t>Εμπόδια , παρανοήσεις </a:t>
            </a:r>
          </a:p>
          <a:p>
            <a:pPr lvl="1"/>
            <a:r>
              <a:rPr lang="el-GR" dirty="0"/>
              <a:t>Αντιστάσεις </a:t>
            </a:r>
          </a:p>
        </p:txBody>
      </p:sp>
    </p:spTree>
    <p:extLst>
      <p:ext uri="{BB962C8B-B14F-4D97-AF65-F5344CB8AC3E}">
        <p14:creationId xmlns:p14="http://schemas.microsoft.com/office/powerpoint/2010/main" val="3989031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FED163-FC47-5441-593F-60FF30A3A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Ερευνες</a:t>
            </a:r>
            <a:r>
              <a:rPr lang="el-GR" dirty="0"/>
              <a:t> για τις πολιτικές ισότητας </a:t>
            </a:r>
            <a:r>
              <a:rPr lang="el-GR"/>
              <a:t>στην Ελλάδα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3A70F5-63ED-A49B-A59E-E7BDA9A3A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Αννα</a:t>
            </a:r>
            <a:r>
              <a:rPr lang="el-GR" dirty="0"/>
              <a:t> Καραμάνου</a:t>
            </a:r>
          </a:p>
          <a:p>
            <a:r>
              <a:rPr lang="el-GR" dirty="0"/>
              <a:t>Μαρία </a:t>
            </a:r>
            <a:r>
              <a:rPr lang="el-GR" dirty="0" err="1"/>
              <a:t>Καραμεσίνη</a:t>
            </a:r>
            <a:r>
              <a:rPr lang="el-GR" dirty="0"/>
              <a:t> </a:t>
            </a:r>
          </a:p>
          <a:p>
            <a:r>
              <a:rPr lang="el-GR" dirty="0"/>
              <a:t>Μάρω Παντελίδου </a:t>
            </a:r>
            <a:endParaRPr lang="en-US" dirty="0"/>
          </a:p>
          <a:p>
            <a:r>
              <a:rPr lang="el-GR" dirty="0"/>
              <a:t>Πρόγραμμα </a:t>
            </a:r>
            <a:r>
              <a:rPr lang="en-US" dirty="0"/>
              <a:t>MAGEEQ </a:t>
            </a:r>
          </a:p>
          <a:p>
            <a:r>
              <a:rPr lang="el-GR" dirty="0"/>
              <a:t>Μαρία Στρατηγάκη </a:t>
            </a:r>
          </a:p>
          <a:p>
            <a:r>
              <a:rPr lang="el-GR" dirty="0"/>
              <a:t>Διδακτορικά</a:t>
            </a:r>
          </a:p>
          <a:p>
            <a:r>
              <a:rPr lang="el-GR" dirty="0"/>
              <a:t>Διπλωματικές </a:t>
            </a:r>
          </a:p>
          <a:p>
            <a:r>
              <a:rPr lang="el-GR" dirty="0"/>
              <a:t>Μελέτες για την εφαρμογή (ΚΕΘΙ)  </a:t>
            </a:r>
          </a:p>
        </p:txBody>
      </p:sp>
    </p:spTree>
    <p:extLst>
      <p:ext uri="{BB962C8B-B14F-4D97-AF65-F5344CB8AC3E}">
        <p14:creationId xmlns:p14="http://schemas.microsoft.com/office/powerpoint/2010/main" val="1776381501"/>
      </p:ext>
    </p:extLst>
  </p:cSld>
  <p:clrMapOvr>
    <a:masterClrMapping/>
  </p:clrMapOvr>
</p:sld>
</file>

<file path=ppt/theme/theme1.xml><?xml version="1.0" encoding="utf-8"?>
<a:theme xmlns:a="http://schemas.openxmlformats.org/drawingml/2006/main" name="Δίχρωμος συνδυασμός">
  <a:themeElements>
    <a:clrScheme name="Δίχρωμος συνδυασμός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Δίχρωμος συνδυασμός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Δίχρωμος συνδυασμός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χρωμος συνδυασμός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χρωμος συνδυασμός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χρωμος συνδυασμός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χρωμος συνδυασμός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χρωμος συνδυασμός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3755</TotalTime>
  <Words>186</Words>
  <Application>Microsoft Office PowerPoint</Application>
  <PresentationFormat>Προβολή στην οθόνη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Calibri</vt:lpstr>
      <vt:lpstr>Tahoma</vt:lpstr>
      <vt:lpstr>Wingdings</vt:lpstr>
      <vt:lpstr>Δίχρωμος συνδυασμός</vt:lpstr>
      <vt:lpstr>ΜΑΘΗΜΑ  Εισαγωγή στις Σπουδές Φύλου </vt:lpstr>
      <vt:lpstr>Εννοιες – ορισμοί </vt:lpstr>
      <vt:lpstr>Νοηματικό πλαίσιο  </vt:lpstr>
      <vt:lpstr>Φεμινιστική κριτική του κράτους  </vt:lpstr>
      <vt:lpstr>Εμφυλες νοηματοδοτήσεις πολιτικών ισότητας </vt:lpstr>
      <vt:lpstr>Πολιτικές για τις γυναίκες και την ισότητα </vt:lpstr>
      <vt:lpstr>Πολιτικές για τις γυναίκες και την ισότητα </vt:lpstr>
      <vt:lpstr>Ερευνες για τις πολιτικές ισότητας στην Ελλάδα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έμφυλη βία. Ένα έγκλημα με παγκόσμιες διαστάσεις</dc:title>
  <dc:creator>Maria</dc:creator>
  <cp:lastModifiedBy>Stratigaki Maria</cp:lastModifiedBy>
  <cp:revision>150</cp:revision>
  <dcterms:created xsi:type="dcterms:W3CDTF">2013-11-20T09:41:20Z</dcterms:created>
  <dcterms:modified xsi:type="dcterms:W3CDTF">2023-03-30T07:48:38Z</dcterms:modified>
</cp:coreProperties>
</file>