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56" y="2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rene Karakasidou" userId="1116e982ad00f378" providerId="LiveId" clId="{24F9EA2D-3BF9-48AF-8DA4-CA917AA3B538}"/>
    <pc:docChg chg="modSld">
      <pc:chgData name="Irene Karakasidou" userId="1116e982ad00f378" providerId="LiveId" clId="{24F9EA2D-3BF9-48AF-8DA4-CA917AA3B538}" dt="2025-06-05T09:52:28.933" v="1" actId="20577"/>
      <pc:docMkLst>
        <pc:docMk/>
      </pc:docMkLst>
      <pc:sldChg chg="modSp mod">
        <pc:chgData name="Irene Karakasidou" userId="1116e982ad00f378" providerId="LiveId" clId="{24F9EA2D-3BF9-48AF-8DA4-CA917AA3B538}" dt="2025-06-05T09:52:28.933" v="1" actId="20577"/>
        <pc:sldMkLst>
          <pc:docMk/>
          <pc:sldMk cId="2285451851" sldId="256"/>
        </pc:sldMkLst>
        <pc:spChg chg="mod">
          <ac:chgData name="Irene Karakasidou" userId="1116e982ad00f378" providerId="LiveId" clId="{24F9EA2D-3BF9-48AF-8DA4-CA917AA3B538}" dt="2025-06-05T09:52:28.933" v="1" actId="20577"/>
          <ac:spMkLst>
            <pc:docMk/>
            <pc:sldMk cId="2285451851" sldId="256"/>
            <ac:spMk id="2" creationId="{A24B3995-0B37-6CF4-C9C6-66EB5829375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585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708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955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648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194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752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649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184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174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226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244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47A131F-D5DE-41A5-B4CF-4F345319B40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AF4666D-BD98-40A5-A75F-478B982010B2}"/>
              </a:ext>
            </a:extLst>
          </p:cNvPr>
          <p:cNvSpPr/>
          <p:nvPr/>
        </p:nvSpPr>
        <p:spPr>
          <a:xfrm rot="10800000">
            <a:off x="692844" y="-3086"/>
            <a:ext cx="1326111" cy="59760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rPr>
              <a:t> 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8680585-71F9-4721-A998-4974171D2EB4}"/>
              </a:ext>
            </a:extLst>
          </p:cNvPr>
          <p:cNvSpPr/>
          <p:nvPr/>
        </p:nvSpPr>
        <p:spPr>
          <a:xfrm>
            <a:off x="10439256" y="6172200"/>
            <a:ext cx="1482102" cy="67936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rPr>
              <a:t> 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2BC95C2-2EEC-4F59-ABA8-660B0D059CCF}"/>
              </a:ext>
            </a:extLst>
          </p:cNvPr>
          <p:cNvSpPr/>
          <p:nvPr/>
        </p:nvSpPr>
        <p:spPr>
          <a:xfrm>
            <a:off x="7977352" y="5197178"/>
            <a:ext cx="4211600" cy="1660822"/>
          </a:xfrm>
          <a:custGeom>
            <a:avLst/>
            <a:gdLst>
              <a:gd name="connsiteX0" fmla="*/ 4211600 w 4211600"/>
              <a:gd name="connsiteY0" fmla="*/ 0 h 1660822"/>
              <a:gd name="connsiteX1" fmla="*/ 4211600 w 4211600"/>
              <a:gd name="connsiteY1" fmla="*/ 58430 h 1660822"/>
              <a:gd name="connsiteX2" fmla="*/ 4136524 w 4211600"/>
              <a:gd name="connsiteY2" fmla="*/ 208808 h 1660822"/>
              <a:gd name="connsiteX3" fmla="*/ 3973354 w 4211600"/>
              <a:gd name="connsiteY3" fmla="*/ 437313 h 1660822"/>
              <a:gd name="connsiteX4" fmla="*/ 3884746 w 4211600"/>
              <a:gd name="connsiteY4" fmla="*/ 553613 h 1660822"/>
              <a:gd name="connsiteX5" fmla="*/ 3849435 w 4211600"/>
              <a:gd name="connsiteY5" fmla="*/ 603143 h 1660822"/>
              <a:gd name="connsiteX6" fmla="*/ 3661849 w 4211600"/>
              <a:gd name="connsiteY6" fmla="*/ 819075 h 1660822"/>
              <a:gd name="connsiteX7" fmla="*/ 3402589 w 4211600"/>
              <a:gd name="connsiteY7" fmla="*/ 952996 h 1660822"/>
              <a:gd name="connsiteX8" fmla="*/ 3130202 w 4211600"/>
              <a:gd name="connsiteY8" fmla="*/ 1023386 h 1660822"/>
              <a:gd name="connsiteX9" fmla="*/ 2914657 w 4211600"/>
              <a:gd name="connsiteY9" fmla="*/ 1068058 h 1660822"/>
              <a:gd name="connsiteX10" fmla="*/ 2582149 w 4211600"/>
              <a:gd name="connsiteY10" fmla="*/ 1138924 h 1660822"/>
              <a:gd name="connsiteX11" fmla="*/ 2483958 w 4211600"/>
              <a:gd name="connsiteY11" fmla="*/ 1162356 h 1660822"/>
              <a:gd name="connsiteX12" fmla="*/ 2123750 w 4211600"/>
              <a:gd name="connsiteY12" fmla="*/ 1238651 h 1660822"/>
              <a:gd name="connsiteX13" fmla="*/ 1761444 w 4211600"/>
              <a:gd name="connsiteY13" fmla="*/ 1273417 h 1660822"/>
              <a:gd name="connsiteX14" fmla="*/ 1608382 w 4211600"/>
              <a:gd name="connsiteY14" fmla="*/ 1284466 h 1660822"/>
              <a:gd name="connsiteX15" fmla="*/ 999942 w 4211600"/>
              <a:gd name="connsiteY15" fmla="*/ 1354284 h 1660822"/>
              <a:gd name="connsiteX16" fmla="*/ 484705 w 4211600"/>
              <a:gd name="connsiteY16" fmla="*/ 1450487 h 1660822"/>
              <a:gd name="connsiteX17" fmla="*/ 113310 w 4211600"/>
              <a:gd name="connsiteY17" fmla="*/ 1613700 h 1660822"/>
              <a:gd name="connsiteX18" fmla="*/ 39668 w 4211600"/>
              <a:gd name="connsiteY18" fmla="*/ 1660822 h 1660822"/>
              <a:gd name="connsiteX19" fmla="*/ 0 w 4211600"/>
              <a:gd name="connsiteY19" fmla="*/ 1660822 h 1660822"/>
              <a:gd name="connsiteX20" fmla="*/ 96701 w 4211600"/>
              <a:gd name="connsiteY20" fmla="*/ 1598934 h 1660822"/>
              <a:gd name="connsiteX21" fmla="*/ 474335 w 4211600"/>
              <a:gd name="connsiteY21" fmla="*/ 1433056 h 1660822"/>
              <a:gd name="connsiteX22" fmla="*/ 994299 w 4211600"/>
              <a:gd name="connsiteY22" fmla="*/ 1335806 h 1660822"/>
              <a:gd name="connsiteX23" fmla="*/ 1605231 w 4211600"/>
              <a:gd name="connsiteY23" fmla="*/ 1265702 h 1660822"/>
              <a:gd name="connsiteX24" fmla="*/ 1758819 w 4211600"/>
              <a:gd name="connsiteY24" fmla="*/ 1254558 h 1660822"/>
              <a:gd name="connsiteX25" fmla="*/ 2118106 w 4211600"/>
              <a:gd name="connsiteY25" fmla="*/ 1220077 h 1660822"/>
              <a:gd name="connsiteX26" fmla="*/ 2475557 w 4211600"/>
              <a:gd name="connsiteY26" fmla="*/ 1144353 h 1660822"/>
              <a:gd name="connsiteX27" fmla="*/ 2573878 w 4211600"/>
              <a:gd name="connsiteY27" fmla="*/ 1120827 h 1660822"/>
              <a:gd name="connsiteX28" fmla="*/ 2907437 w 4211600"/>
              <a:gd name="connsiteY28" fmla="*/ 1049675 h 1660822"/>
              <a:gd name="connsiteX29" fmla="*/ 3122589 w 4211600"/>
              <a:gd name="connsiteY29" fmla="*/ 1005098 h 1660822"/>
              <a:gd name="connsiteX30" fmla="*/ 3391169 w 4211600"/>
              <a:gd name="connsiteY30" fmla="*/ 935756 h 1660822"/>
              <a:gd name="connsiteX31" fmla="*/ 3642290 w 4211600"/>
              <a:gd name="connsiteY31" fmla="*/ 806216 h 1660822"/>
              <a:gd name="connsiteX32" fmla="*/ 3825937 w 4211600"/>
              <a:gd name="connsiteY32" fmla="*/ 594475 h 1660822"/>
              <a:gd name="connsiteX33" fmla="*/ 3861381 w 4211600"/>
              <a:gd name="connsiteY33" fmla="*/ 544755 h 1660822"/>
              <a:gd name="connsiteX34" fmla="*/ 3950381 w 4211600"/>
              <a:gd name="connsiteY34" fmla="*/ 427978 h 1660822"/>
              <a:gd name="connsiteX35" fmla="*/ 4112370 w 4211600"/>
              <a:gd name="connsiteY35" fmla="*/ 201378 h 1660822"/>
              <a:gd name="connsiteX36" fmla="*/ 4195989 w 4211600"/>
              <a:gd name="connsiteY36" fmla="*/ 33834 h 166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211600" h="1660822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" name="Graphic 141">
            <a:extLst>
              <a:ext uri="{FF2B5EF4-FFF2-40B4-BE49-F238E27FC236}">
                <a16:creationId xmlns:a16="http://schemas.microsoft.com/office/drawing/2014/main" id="{03E9870D-4BBA-43AF-8D44-BBADF020CFF6}"/>
              </a:ext>
            </a:extLst>
          </p:cNvPr>
          <p:cNvGrpSpPr/>
          <p:nvPr/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34BC5055-C77D-43CD-BB1D-A77B6779CDAD}"/>
                </a:ext>
              </a:extLst>
            </p:cNvPr>
            <p:cNvSpPr/>
            <p:nvPr/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B12D0B8-9385-489A-85AE-3D14AD0BA2FC}"/>
                </a:ext>
              </a:extLst>
            </p:cNvPr>
            <p:cNvSpPr/>
            <p:nvPr/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158A14A-147E-4130-A5E2-38FD84B181AF}"/>
                </a:ext>
              </a:extLst>
            </p:cNvPr>
            <p:cNvSpPr/>
            <p:nvPr/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5B8B1EB-5E2B-472C-AE60-2EC5961F16F9}"/>
                </a:ext>
              </a:extLst>
            </p:cNvPr>
            <p:cNvSpPr/>
            <p:nvPr/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F5BD77-58D7-4B61-A666-1B4139A63A28}"/>
                </a:ext>
              </a:extLst>
            </p:cNvPr>
            <p:cNvSpPr/>
            <p:nvPr/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5CBEC6B-EDB6-40B8-8771-E5AF41B8D698}"/>
                </a:ext>
              </a:extLst>
            </p:cNvPr>
            <p:cNvSpPr/>
            <p:nvPr/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BD0EE8-AA47-4044-9251-9F5A4B820120}"/>
                </a:ext>
              </a:extLst>
            </p:cNvPr>
            <p:cNvSpPr/>
            <p:nvPr/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" name="Graphic 157">
            <a:extLst>
              <a:ext uri="{FF2B5EF4-FFF2-40B4-BE49-F238E27FC236}">
                <a16:creationId xmlns:a16="http://schemas.microsoft.com/office/drawing/2014/main" id="{C3279E8D-2BAA-4CB1-834B-09FADD54DE56}"/>
              </a:ext>
            </a:extLst>
          </p:cNvPr>
          <p:cNvGrpSpPr/>
          <p:nvPr/>
        </p:nvGrpSpPr>
        <p:grpSpPr>
          <a:xfrm>
            <a:off x="8610600" y="3276600"/>
            <a:ext cx="3529260" cy="3581399"/>
            <a:chOff x="4114800" y="1423987"/>
            <a:chExt cx="3961542" cy="4007547"/>
          </a:xfrm>
          <a:noFill/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456F18E-4F61-486D-9CD6-65B30372C534}"/>
                </a:ext>
              </a:extLst>
            </p:cNvPr>
            <p:cNvSpPr/>
            <p:nvPr/>
          </p:nvSpPr>
          <p:spPr>
            <a:xfrm>
              <a:off x="4114800" y="1423987"/>
              <a:ext cx="3946874" cy="3989641"/>
            </a:xfrm>
            <a:custGeom>
              <a:avLst/>
              <a:gdLst>
                <a:gd name="connsiteX0" fmla="*/ 0 w 3946874"/>
                <a:gd name="connsiteY0" fmla="*/ 3989641 h 3989641"/>
                <a:gd name="connsiteX1" fmla="*/ 79439 w 3946874"/>
                <a:gd name="connsiteY1" fmla="*/ 3891153 h 3989641"/>
                <a:gd name="connsiteX2" fmla="*/ 297371 w 3946874"/>
                <a:gd name="connsiteY2" fmla="*/ 3626930 h 3989641"/>
                <a:gd name="connsiteX3" fmla="*/ 454343 w 3946874"/>
                <a:gd name="connsiteY3" fmla="*/ 3440335 h 3989641"/>
                <a:gd name="connsiteX4" fmla="*/ 622363 w 3946874"/>
                <a:gd name="connsiteY4" fmla="*/ 3290697 h 3989641"/>
                <a:gd name="connsiteX5" fmla="*/ 927068 w 3946874"/>
                <a:gd name="connsiteY5" fmla="*/ 3087434 h 3989641"/>
                <a:gd name="connsiteX6" fmla="*/ 1176338 w 3946874"/>
                <a:gd name="connsiteY6" fmla="*/ 2915603 h 3989641"/>
                <a:gd name="connsiteX7" fmla="*/ 1394270 w 3946874"/>
                <a:gd name="connsiteY7" fmla="*/ 2780729 h 3989641"/>
                <a:gd name="connsiteX8" fmla="*/ 1601057 w 3946874"/>
                <a:gd name="connsiteY8" fmla="*/ 2723483 h 3989641"/>
                <a:gd name="connsiteX9" fmla="*/ 1756220 w 3946874"/>
                <a:gd name="connsiteY9" fmla="*/ 2743772 h 3989641"/>
                <a:gd name="connsiteX10" fmla="*/ 1889189 w 3946874"/>
                <a:gd name="connsiteY10" fmla="*/ 2765965 h 3989641"/>
                <a:gd name="connsiteX11" fmla="*/ 2007394 w 3946874"/>
                <a:gd name="connsiteY11" fmla="*/ 2765965 h 3989641"/>
                <a:gd name="connsiteX12" fmla="*/ 2184654 w 3946874"/>
                <a:gd name="connsiteY12" fmla="*/ 2671763 h 3989641"/>
                <a:gd name="connsiteX13" fmla="*/ 2372773 w 3946874"/>
                <a:gd name="connsiteY13" fmla="*/ 2538984 h 3989641"/>
                <a:gd name="connsiteX14" fmla="*/ 2439543 w 3946874"/>
                <a:gd name="connsiteY14" fmla="*/ 2510504 h 3989641"/>
                <a:gd name="connsiteX15" fmla="*/ 2650617 w 3946874"/>
                <a:gd name="connsiteY15" fmla="*/ 2434781 h 3989641"/>
                <a:gd name="connsiteX16" fmla="*/ 2785110 w 3946874"/>
                <a:gd name="connsiteY16" fmla="*/ 2383060 h 3989641"/>
                <a:gd name="connsiteX17" fmla="*/ 2897315 w 3946874"/>
                <a:gd name="connsiteY17" fmla="*/ 2318861 h 3989641"/>
                <a:gd name="connsiteX18" fmla="*/ 2997994 w 3946874"/>
                <a:gd name="connsiteY18" fmla="*/ 2226183 h 3989641"/>
                <a:gd name="connsiteX19" fmla="*/ 3061240 w 3946874"/>
                <a:gd name="connsiteY19" fmla="*/ 2141506 h 3989641"/>
                <a:gd name="connsiteX20" fmla="*/ 3152108 w 3946874"/>
                <a:gd name="connsiteY20" fmla="*/ 2005203 h 3989641"/>
                <a:gd name="connsiteX21" fmla="*/ 3274124 w 3946874"/>
                <a:gd name="connsiteY21" fmla="*/ 1871567 h 3989641"/>
                <a:gd name="connsiteX22" fmla="*/ 3388138 w 3946874"/>
                <a:gd name="connsiteY22" fmla="*/ 1770888 h 3989641"/>
                <a:gd name="connsiteX23" fmla="*/ 3466529 w 3946874"/>
                <a:gd name="connsiteY23" fmla="*/ 1679162 h 3989641"/>
                <a:gd name="connsiteX24" fmla="*/ 3538633 w 3946874"/>
                <a:gd name="connsiteY24" fmla="*/ 1551718 h 3989641"/>
                <a:gd name="connsiteX25" fmla="*/ 3588544 w 3946874"/>
                <a:gd name="connsiteY25" fmla="*/ 1376172 h 3989641"/>
                <a:gd name="connsiteX26" fmla="*/ 3597402 w 3946874"/>
                <a:gd name="connsiteY26" fmla="*/ 1293305 h 3989641"/>
                <a:gd name="connsiteX27" fmla="*/ 3721227 w 3946874"/>
                <a:gd name="connsiteY27" fmla="*/ 880491 h 3989641"/>
                <a:gd name="connsiteX28" fmla="*/ 3761137 w 3946874"/>
                <a:gd name="connsiteY28" fmla="*/ 463677 h 3989641"/>
                <a:gd name="connsiteX29" fmla="*/ 3946874 w 3946874"/>
                <a:gd name="connsiteY29" fmla="*/ 0 h 398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46874" h="3989641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18DDF45-08F0-46B6-A0B7-133735C94F47}"/>
                </a:ext>
              </a:extLst>
            </p:cNvPr>
            <p:cNvSpPr/>
            <p:nvPr/>
          </p:nvSpPr>
          <p:spPr>
            <a:xfrm>
              <a:off x="4395978" y="2441733"/>
              <a:ext cx="3665410" cy="2985611"/>
            </a:xfrm>
            <a:custGeom>
              <a:avLst/>
              <a:gdLst>
                <a:gd name="connsiteX0" fmla="*/ 0 w 3665410"/>
                <a:gd name="connsiteY0" fmla="*/ 2985611 h 2985611"/>
                <a:gd name="connsiteX1" fmla="*/ 166211 w 3665410"/>
                <a:gd name="connsiteY1" fmla="*/ 2699766 h 2985611"/>
                <a:gd name="connsiteX2" fmla="*/ 397002 w 3665410"/>
                <a:gd name="connsiteY2" fmla="*/ 2414969 h 2985611"/>
                <a:gd name="connsiteX3" fmla="*/ 620173 w 3665410"/>
                <a:gd name="connsiteY3" fmla="*/ 2237899 h 2985611"/>
                <a:gd name="connsiteX4" fmla="*/ 823341 w 3665410"/>
                <a:gd name="connsiteY4" fmla="*/ 2085499 h 2985611"/>
                <a:gd name="connsiteX5" fmla="*/ 1089565 w 3665410"/>
                <a:gd name="connsiteY5" fmla="*/ 1911477 h 2985611"/>
                <a:gd name="connsiteX6" fmla="*/ 1145000 w 3665410"/>
                <a:gd name="connsiteY6" fmla="*/ 1886807 h 2985611"/>
                <a:gd name="connsiteX7" fmla="*/ 1375791 w 3665410"/>
                <a:gd name="connsiteY7" fmla="*/ 1842135 h 2985611"/>
                <a:gd name="connsiteX8" fmla="*/ 1486567 w 3665410"/>
                <a:gd name="connsiteY8" fmla="*/ 1857566 h 2985611"/>
                <a:gd name="connsiteX9" fmla="*/ 1568101 w 3665410"/>
                <a:gd name="connsiteY9" fmla="*/ 1871377 h 2985611"/>
                <a:gd name="connsiteX10" fmla="*/ 1810607 w 3665410"/>
                <a:gd name="connsiteY10" fmla="*/ 1871377 h 2985611"/>
                <a:gd name="connsiteX11" fmla="*/ 1997964 w 3665410"/>
                <a:gd name="connsiteY11" fmla="*/ 1790605 h 2985611"/>
                <a:gd name="connsiteX12" fmla="*/ 2109883 w 3665410"/>
                <a:gd name="connsiteY12" fmla="*/ 1702784 h 2985611"/>
                <a:gd name="connsiteX13" fmla="*/ 2321433 w 3665410"/>
                <a:gd name="connsiteY13" fmla="*/ 1552384 h 2985611"/>
                <a:gd name="connsiteX14" fmla="*/ 2558891 w 3665410"/>
                <a:gd name="connsiteY14" fmla="*/ 1453420 h 2985611"/>
                <a:gd name="connsiteX15" fmla="*/ 2709767 w 3665410"/>
                <a:gd name="connsiteY15" fmla="*/ 1377887 h 2985611"/>
                <a:gd name="connsiteX16" fmla="*/ 2885408 w 3665410"/>
                <a:gd name="connsiteY16" fmla="*/ 1237393 h 2985611"/>
                <a:gd name="connsiteX17" fmla="*/ 3017711 w 3665410"/>
                <a:gd name="connsiteY17" fmla="*/ 1072229 h 2985611"/>
                <a:gd name="connsiteX18" fmla="*/ 3150680 w 3665410"/>
                <a:gd name="connsiteY18" fmla="*/ 921830 h 2985611"/>
                <a:gd name="connsiteX19" fmla="*/ 3255169 w 3665410"/>
                <a:gd name="connsiteY19" fmla="*/ 801815 h 2985611"/>
                <a:gd name="connsiteX20" fmla="*/ 3339275 w 3665410"/>
                <a:gd name="connsiteY20" fmla="*/ 694182 h 2985611"/>
                <a:gd name="connsiteX21" fmla="*/ 3409188 w 3665410"/>
                <a:gd name="connsiteY21" fmla="*/ 546926 h 2985611"/>
                <a:gd name="connsiteX22" fmla="*/ 3464243 w 3665410"/>
                <a:gd name="connsiteY22" fmla="*/ 347663 h 2985611"/>
                <a:gd name="connsiteX23" fmla="*/ 3665411 w 3665410"/>
                <a:gd name="connsiteY23" fmla="*/ 0 h 29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65410" h="2985611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9D0CC0F-710D-43F4-BC86-763767420133}"/>
                </a:ext>
              </a:extLst>
            </p:cNvPr>
            <p:cNvSpPr/>
            <p:nvPr/>
          </p:nvSpPr>
          <p:spPr>
            <a:xfrm>
              <a:off x="7790402" y="5229700"/>
              <a:ext cx="285940" cy="199072"/>
            </a:xfrm>
            <a:custGeom>
              <a:avLst/>
              <a:gdLst>
                <a:gd name="connsiteX0" fmla="*/ 0 w 285940"/>
                <a:gd name="connsiteY0" fmla="*/ 199073 h 199072"/>
                <a:gd name="connsiteX1" fmla="*/ 285940 w 285940"/>
                <a:gd name="connsiteY1" fmla="*/ 0 h 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940" h="199072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FB36AB6-CB81-495A-8A33-C0BCE67D6F23}"/>
                </a:ext>
              </a:extLst>
            </p:cNvPr>
            <p:cNvSpPr/>
            <p:nvPr/>
          </p:nvSpPr>
          <p:spPr>
            <a:xfrm>
              <a:off x="7393114" y="5049773"/>
              <a:ext cx="655796" cy="381190"/>
            </a:xfrm>
            <a:custGeom>
              <a:avLst/>
              <a:gdLst>
                <a:gd name="connsiteX0" fmla="*/ 0 w 655796"/>
                <a:gd name="connsiteY0" fmla="*/ 381190 h 381190"/>
                <a:gd name="connsiteX1" fmla="*/ 655796 w 655796"/>
                <a:gd name="connsiteY1" fmla="*/ 0 h 38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5796" h="38119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993F7E6-ABF6-482D-BEA5-B4E607DDB433}"/>
                </a:ext>
              </a:extLst>
            </p:cNvPr>
            <p:cNvSpPr/>
            <p:nvPr/>
          </p:nvSpPr>
          <p:spPr>
            <a:xfrm>
              <a:off x="5154072" y="3867816"/>
              <a:ext cx="2907315" cy="1544764"/>
            </a:xfrm>
            <a:custGeom>
              <a:avLst/>
              <a:gdLst>
                <a:gd name="connsiteX0" fmla="*/ 0 w 2907315"/>
                <a:gd name="connsiteY0" fmla="*/ 1544764 h 1544764"/>
                <a:gd name="connsiteX1" fmla="*/ 201644 w 2907315"/>
                <a:gd name="connsiteY1" fmla="*/ 1352550 h 1544764"/>
                <a:gd name="connsiteX2" fmla="*/ 423196 w 2907315"/>
                <a:gd name="connsiteY2" fmla="*/ 1196054 h 1544764"/>
                <a:gd name="connsiteX3" fmla="*/ 782193 w 2907315"/>
                <a:gd name="connsiteY3" fmla="*/ 1099947 h 1544764"/>
                <a:gd name="connsiteX4" fmla="*/ 1052513 w 2907315"/>
                <a:gd name="connsiteY4" fmla="*/ 1042321 h 1544764"/>
                <a:gd name="connsiteX5" fmla="*/ 1311783 w 2907315"/>
                <a:gd name="connsiteY5" fmla="*/ 1056037 h 1544764"/>
                <a:gd name="connsiteX6" fmla="*/ 1484662 w 2907315"/>
                <a:gd name="connsiteY6" fmla="*/ 1083469 h 1544764"/>
                <a:gd name="connsiteX7" fmla="*/ 1788224 w 2907315"/>
                <a:gd name="connsiteY7" fmla="*/ 1023080 h 1544764"/>
                <a:gd name="connsiteX8" fmla="*/ 2269045 w 2907315"/>
                <a:gd name="connsiteY8" fmla="*/ 734758 h 1544764"/>
                <a:gd name="connsiteX9" fmla="*/ 2534984 w 2907315"/>
                <a:gd name="connsiteY9" fmla="*/ 572738 h 1544764"/>
                <a:gd name="connsiteX10" fmla="*/ 2907316 w 2907315"/>
                <a:gd name="connsiteY10" fmla="*/ 0 h 1544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07315" h="1544764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CA0B097-C21A-40B4-95E4-2FFA9697F824}"/>
                </a:ext>
              </a:extLst>
            </p:cNvPr>
            <p:cNvSpPr/>
            <p:nvPr/>
          </p:nvSpPr>
          <p:spPr>
            <a:xfrm>
              <a:off x="4907946" y="3479100"/>
              <a:ext cx="3168300" cy="1952434"/>
            </a:xfrm>
            <a:custGeom>
              <a:avLst/>
              <a:gdLst>
                <a:gd name="connsiteX0" fmla="*/ 0 w 3168300"/>
                <a:gd name="connsiteY0" fmla="*/ 1952435 h 1952434"/>
                <a:gd name="connsiteX1" fmla="*/ 202121 w 3168300"/>
                <a:gd name="connsiteY1" fmla="*/ 1687068 h 1952434"/>
                <a:gd name="connsiteX2" fmla="*/ 545116 w 3168300"/>
                <a:gd name="connsiteY2" fmla="*/ 1450277 h 1952434"/>
                <a:gd name="connsiteX3" fmla="*/ 906780 w 3168300"/>
                <a:gd name="connsiteY3" fmla="*/ 1354455 h 1952434"/>
                <a:gd name="connsiteX4" fmla="*/ 1332262 w 3168300"/>
                <a:gd name="connsiteY4" fmla="*/ 1285304 h 1952434"/>
                <a:gd name="connsiteX5" fmla="*/ 1691259 w 3168300"/>
                <a:gd name="connsiteY5" fmla="*/ 1240060 h 1952434"/>
                <a:gd name="connsiteX6" fmla="*/ 2010346 w 3168300"/>
                <a:gd name="connsiteY6" fmla="*/ 1141667 h 1952434"/>
                <a:gd name="connsiteX7" fmla="*/ 2393252 w 3168300"/>
                <a:gd name="connsiteY7" fmla="*/ 1027271 h 1952434"/>
                <a:gd name="connsiteX8" fmla="*/ 2582037 w 3168300"/>
                <a:gd name="connsiteY8" fmla="*/ 958120 h 1952434"/>
                <a:gd name="connsiteX9" fmla="*/ 2760155 w 3168300"/>
                <a:gd name="connsiteY9" fmla="*/ 827723 h 1952434"/>
                <a:gd name="connsiteX10" fmla="*/ 2914364 w 3168300"/>
                <a:gd name="connsiteY10" fmla="*/ 567023 h 1952434"/>
                <a:gd name="connsiteX11" fmla="*/ 3168301 w 3168300"/>
                <a:gd name="connsiteY11" fmla="*/ 0 h 195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8300" h="1952434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B2AF0F5-7EAA-4BAB-8DE2-D84E124170FA}"/>
                </a:ext>
              </a:extLst>
            </p:cNvPr>
            <p:cNvSpPr/>
            <p:nvPr/>
          </p:nvSpPr>
          <p:spPr>
            <a:xfrm>
              <a:off x="4704778" y="2976752"/>
              <a:ext cx="3356800" cy="2452020"/>
            </a:xfrm>
            <a:custGeom>
              <a:avLst/>
              <a:gdLst>
                <a:gd name="connsiteX0" fmla="*/ 0 w 3356800"/>
                <a:gd name="connsiteY0" fmla="*/ 2452021 h 2452020"/>
                <a:gd name="connsiteX1" fmla="*/ 130874 w 3356800"/>
                <a:gd name="connsiteY1" fmla="*/ 2247710 h 2452020"/>
                <a:gd name="connsiteX2" fmla="*/ 437197 w 3356800"/>
                <a:gd name="connsiteY2" fmla="*/ 1941195 h 2452020"/>
                <a:gd name="connsiteX3" fmla="*/ 737140 w 3356800"/>
                <a:gd name="connsiteY3" fmla="*/ 1736884 h 2452020"/>
                <a:gd name="connsiteX4" fmla="*/ 1031843 w 3356800"/>
                <a:gd name="connsiteY4" fmla="*/ 1685068 h 2452020"/>
                <a:gd name="connsiteX5" fmla="*/ 1287304 w 3356800"/>
                <a:gd name="connsiteY5" fmla="*/ 1655826 h 2452020"/>
                <a:gd name="connsiteX6" fmla="*/ 1471994 w 3356800"/>
                <a:gd name="connsiteY6" fmla="*/ 1634300 h 2452020"/>
                <a:gd name="connsiteX7" fmla="*/ 1898237 w 3356800"/>
                <a:gd name="connsiteY7" fmla="*/ 1512665 h 2452020"/>
                <a:gd name="connsiteX8" fmla="*/ 2229136 w 3356800"/>
                <a:gd name="connsiteY8" fmla="*/ 1355598 h 2452020"/>
                <a:gd name="connsiteX9" fmla="*/ 2512314 w 3356800"/>
                <a:gd name="connsiteY9" fmla="*/ 1238631 h 2452020"/>
                <a:gd name="connsiteX10" fmla="*/ 2758535 w 3356800"/>
                <a:gd name="connsiteY10" fmla="*/ 1096994 h 2452020"/>
                <a:gd name="connsiteX11" fmla="*/ 2935510 w 3356800"/>
                <a:gd name="connsiteY11" fmla="*/ 919925 h 2452020"/>
                <a:gd name="connsiteX12" fmla="*/ 3081719 w 3356800"/>
                <a:gd name="connsiteY12" fmla="*/ 687419 h 2452020"/>
                <a:gd name="connsiteX13" fmla="*/ 3356800 w 3356800"/>
                <a:gd name="connsiteY13" fmla="*/ 0 h 245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56800" h="245202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0DAF61AA-5A98-4049-A93E-477E5505141A}" type="datetimeFigureOut">
              <a:rPr lang="en-US" smtClean="0"/>
              <a:pPr/>
              <a:t>6/5/2025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900" kern="1200" cap="all" spc="200" dirty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152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Char char="+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24B3995-0B37-6CF4-C9C6-66EB582937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/>
              <a:t>Η Δεοντολογία </a:t>
            </a:r>
            <a:r>
              <a:rPr lang="el-GR" dirty="0"/>
              <a:t>στη Συμβουλευτική Ψυχολογία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451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1406794-2C5A-782A-8E9D-4C424FDAB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err="1"/>
              <a:t>Debate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6B4161A-4509-3D4A-CBB4-D18DE5DA64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l-GR" b="1" dirty="0"/>
              <a:t>Η εμπιστευτικότητα στη συμβουλευτική πρέπει να τηρείται απαρέγκλιτα, ακόμη και όταν ο </a:t>
            </a:r>
            <a:r>
              <a:rPr lang="el-GR" b="1" dirty="0" err="1"/>
              <a:t>συμβουλευόμενος</a:t>
            </a:r>
            <a:r>
              <a:rPr lang="el-GR" b="1" dirty="0"/>
              <a:t> ανήκει σε ειδικό ή ευάλωτο πληθυσμό❞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17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6D1AED7-836D-8675-7642-0DBCF27EA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B336664-88E6-9610-CE4F-7CE205EB6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Ομάδα ΥΠΕΡ :</a:t>
            </a:r>
            <a:br>
              <a:rPr lang="el-GR" dirty="0"/>
            </a:br>
            <a:r>
              <a:rPr lang="el-GR" dirty="0"/>
              <a:t>Υποστηρίζει ότι η εμπιστευτικότητα </a:t>
            </a:r>
            <a:r>
              <a:rPr lang="el-GR" b="1" dirty="0"/>
              <a:t>πρέπει πάντα να τηρείται</a:t>
            </a:r>
            <a:r>
              <a:rPr lang="el-GR" dirty="0"/>
              <a:t>, καθώς είναι θεμέλιο της θεραπευτικής σχέσης, ακόμη και σε ευάλωτους πληθυσμούς.</a:t>
            </a:r>
          </a:p>
          <a:p>
            <a:r>
              <a:rPr lang="el-GR" b="1" dirty="0"/>
              <a:t>Ομάδα ΚΑΤΑ:</a:t>
            </a:r>
            <a:br>
              <a:rPr lang="el-GR" dirty="0"/>
            </a:br>
            <a:r>
              <a:rPr lang="el-GR" dirty="0"/>
              <a:t>Υποστηρίζει ότι υπάρχουν </a:t>
            </a:r>
            <a:r>
              <a:rPr lang="el-GR" b="1" dirty="0"/>
              <a:t>εξαιρέσεις</a:t>
            </a:r>
            <a:r>
              <a:rPr lang="el-GR" dirty="0"/>
              <a:t> στην εμπιστευτικότητα και αυτές πρέπει να εφαρμόζονται ειδικά στους ειδικούς πληθυσμούς για την προστασία τους.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798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C37A20B-59D1-58E4-04C9-31478233E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Συζήτηση</a:t>
            </a:r>
            <a:br>
              <a:rPr lang="el-GR" b="1" dirty="0"/>
            </a:b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DDDAA1F-6CCF-54E5-E65C-F957E2476D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Πώς διασφαλίζουμε την εμπιστευτικότητα </a:t>
            </a:r>
            <a:r>
              <a:rPr lang="el-GR" b="1" dirty="0"/>
              <a:t>και</a:t>
            </a:r>
            <a:r>
              <a:rPr lang="el-GR" dirty="0"/>
              <a:t> την ασφάλεια ταυτόχρονα (ειδικά σε ευάλωτους πληθυσμούς);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221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26" name="Top Left">
            <a:extLst>
              <a:ext uri="{FF2B5EF4-FFF2-40B4-BE49-F238E27FC236}">
                <a16:creationId xmlns:a16="http://schemas.microsoft.com/office/drawing/2014/main" id="{6F410C21-CD43-45A5-A726-CF8B01FD88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3087"/>
            <a:ext cx="7921775" cy="6887020"/>
            <a:chOff x="0" y="-3087"/>
            <a:chExt cx="7921775" cy="6887020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030EA9A-BC9B-4A24-8288-BD332A6A43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2C02E7B-E3A7-4649-B0DF-7111FC4D9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0919" y="61392"/>
              <a:ext cx="4450856" cy="6822541"/>
            </a:xfrm>
            <a:custGeom>
              <a:avLst/>
              <a:gdLst>
                <a:gd name="connsiteX0" fmla="*/ 545711 w 2478714"/>
                <a:gd name="connsiteY0" fmla="*/ 3799523 h 3799522"/>
                <a:gd name="connsiteX1" fmla="*/ 280820 w 2478714"/>
                <a:gd name="connsiteY1" fmla="*/ 3178874 h 3799522"/>
                <a:gd name="connsiteX2" fmla="*/ 43076 w 2478714"/>
                <a:gd name="connsiteY2" fmla="*/ 2663762 h 3799522"/>
                <a:gd name="connsiteX3" fmla="*/ 3167 w 2478714"/>
                <a:gd name="connsiteY3" fmla="*/ 2344769 h 3799522"/>
                <a:gd name="connsiteX4" fmla="*/ 117943 w 2478714"/>
                <a:gd name="connsiteY4" fmla="*/ 1976723 h 3799522"/>
                <a:gd name="connsiteX5" fmla="*/ 224242 w 2478714"/>
                <a:gd name="connsiteY5" fmla="*/ 1744123 h 3799522"/>
                <a:gd name="connsiteX6" fmla="*/ 447222 w 2478714"/>
                <a:gd name="connsiteY6" fmla="*/ 1569244 h 3799522"/>
                <a:gd name="connsiteX7" fmla="*/ 708588 w 2478714"/>
                <a:gd name="connsiteY7" fmla="*/ 1598295 h 3799522"/>
                <a:gd name="connsiteX8" fmla="*/ 1024532 w 2478714"/>
                <a:gd name="connsiteY8" fmla="*/ 1741837 h 3799522"/>
                <a:gd name="connsiteX9" fmla="*/ 1538692 w 2478714"/>
                <a:gd name="connsiteY9" fmla="*/ 1773460 h 3799522"/>
                <a:gd name="connsiteX10" fmla="*/ 1869019 w 2478714"/>
                <a:gd name="connsiteY10" fmla="*/ 1650016 h 3799522"/>
                <a:gd name="connsiteX11" fmla="*/ 2124670 w 2478714"/>
                <a:gd name="connsiteY11" fmla="*/ 1515047 h 3799522"/>
                <a:gd name="connsiteX12" fmla="*/ 2334410 w 2478714"/>
                <a:gd name="connsiteY12" fmla="*/ 1305401 h 3799522"/>
                <a:gd name="connsiteX13" fmla="*/ 2430232 w 2478714"/>
                <a:gd name="connsiteY13" fmla="*/ 933164 h 3799522"/>
                <a:gd name="connsiteX14" fmla="*/ 2430232 w 2478714"/>
                <a:gd name="connsiteY14" fmla="*/ 571786 h 3799522"/>
                <a:gd name="connsiteX15" fmla="*/ 2445472 w 2478714"/>
                <a:gd name="connsiteY15" fmla="*/ 315659 h 3799522"/>
                <a:gd name="connsiteX16" fmla="*/ 2478714 w 2478714"/>
                <a:gd name="connsiteY16" fmla="*/ 0 h 37995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478714" h="3799522">
                  <a:moveTo>
                    <a:pt x="545711" y="3799523"/>
                  </a:moveTo>
                  <a:cubicBezTo>
                    <a:pt x="492847" y="3532346"/>
                    <a:pt x="330541" y="3270313"/>
                    <a:pt x="280820" y="3178874"/>
                  </a:cubicBezTo>
                  <a:cubicBezTo>
                    <a:pt x="190047" y="3012281"/>
                    <a:pt x="98988" y="2844832"/>
                    <a:pt x="43076" y="2663762"/>
                  </a:cubicBezTo>
                  <a:cubicBezTo>
                    <a:pt x="11072" y="2560130"/>
                    <a:pt x="-7882" y="2452402"/>
                    <a:pt x="3167" y="2344769"/>
                  </a:cubicBezTo>
                  <a:cubicBezTo>
                    <a:pt x="16311" y="2216468"/>
                    <a:pt x="71175" y="2097310"/>
                    <a:pt x="117943" y="1976723"/>
                  </a:cubicBezTo>
                  <a:cubicBezTo>
                    <a:pt x="148899" y="1896904"/>
                    <a:pt x="177569" y="1815751"/>
                    <a:pt x="224242" y="1744123"/>
                  </a:cubicBezTo>
                  <a:cubicBezTo>
                    <a:pt x="277677" y="1662017"/>
                    <a:pt x="352829" y="1593437"/>
                    <a:pt x="447222" y="1569244"/>
                  </a:cubicBezTo>
                  <a:cubicBezTo>
                    <a:pt x="534090" y="1547051"/>
                    <a:pt x="624387" y="1565910"/>
                    <a:pt x="708588" y="1598295"/>
                  </a:cubicBezTo>
                  <a:cubicBezTo>
                    <a:pt x="816697" y="1640015"/>
                    <a:pt x="915948" y="1701546"/>
                    <a:pt x="1024532" y="1741837"/>
                  </a:cubicBezTo>
                  <a:cubicBezTo>
                    <a:pt x="1188743" y="1802797"/>
                    <a:pt x="1367814" y="1811750"/>
                    <a:pt x="1538692" y="1773460"/>
                  </a:cubicBezTo>
                  <a:cubicBezTo>
                    <a:pt x="1653659" y="1747647"/>
                    <a:pt x="1761863" y="1699355"/>
                    <a:pt x="1869019" y="1650016"/>
                  </a:cubicBezTo>
                  <a:cubicBezTo>
                    <a:pt x="1956744" y="1609630"/>
                    <a:pt x="2044279" y="1568291"/>
                    <a:pt x="2124670" y="1515047"/>
                  </a:cubicBezTo>
                  <a:cubicBezTo>
                    <a:pt x="2208204" y="1459706"/>
                    <a:pt x="2282976" y="1391222"/>
                    <a:pt x="2334410" y="1305401"/>
                  </a:cubicBezTo>
                  <a:cubicBezTo>
                    <a:pt x="2401181" y="1194054"/>
                    <a:pt x="2423565" y="1063276"/>
                    <a:pt x="2430232" y="933164"/>
                  </a:cubicBezTo>
                  <a:cubicBezTo>
                    <a:pt x="2436423" y="812864"/>
                    <a:pt x="2428517" y="692277"/>
                    <a:pt x="2430232" y="571786"/>
                  </a:cubicBezTo>
                  <a:cubicBezTo>
                    <a:pt x="2431470" y="486251"/>
                    <a:pt x="2438233" y="400907"/>
                    <a:pt x="2445472" y="315659"/>
                  </a:cubicBezTo>
                  <a:cubicBezTo>
                    <a:pt x="2454426" y="210217"/>
                    <a:pt x="2463284" y="104680"/>
                    <a:pt x="247871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4A466D70-407D-4A6C-887C-F213B76625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274" y="1582560"/>
              <a:ext cx="4133888" cy="5301373"/>
            </a:xfrm>
            <a:custGeom>
              <a:avLst/>
              <a:gdLst>
                <a:gd name="connsiteX0" fmla="*/ 2302193 w 2302192"/>
                <a:gd name="connsiteY0" fmla="*/ 2952373 h 2952373"/>
                <a:gd name="connsiteX1" fmla="*/ 2022729 w 2302192"/>
                <a:gd name="connsiteY1" fmla="*/ 2442309 h 2952373"/>
                <a:gd name="connsiteX2" fmla="*/ 1834039 w 2302192"/>
                <a:gd name="connsiteY2" fmla="*/ 1937199 h 2952373"/>
                <a:gd name="connsiteX3" fmla="*/ 1789748 w 2302192"/>
                <a:gd name="connsiteY3" fmla="*/ 1609063 h 2952373"/>
                <a:gd name="connsiteX4" fmla="*/ 1870139 w 2302192"/>
                <a:gd name="connsiteY4" fmla="*/ 1183962 h 2952373"/>
                <a:gd name="connsiteX5" fmla="*/ 2021110 w 2302192"/>
                <a:gd name="connsiteY5" fmla="*/ 743621 h 2952373"/>
                <a:gd name="connsiteX6" fmla="*/ 2010061 w 2302192"/>
                <a:gd name="connsiteY6" fmla="*/ 342047 h 2952373"/>
                <a:gd name="connsiteX7" fmla="*/ 1867376 w 2302192"/>
                <a:gd name="connsiteY7" fmla="*/ 55440 h 2952373"/>
                <a:gd name="connsiteX8" fmla="*/ 1652683 w 2302192"/>
                <a:gd name="connsiteY8" fmla="*/ 2862 h 2952373"/>
                <a:gd name="connsiteX9" fmla="*/ 1295305 w 2302192"/>
                <a:gd name="connsiteY9" fmla="*/ 234129 h 2952373"/>
                <a:gd name="connsiteX10" fmla="*/ 812101 w 2302192"/>
                <a:gd name="connsiteY10" fmla="*/ 886401 h 2952373"/>
                <a:gd name="connsiteX11" fmla="*/ 668846 w 2302192"/>
                <a:gd name="connsiteY11" fmla="*/ 1126145 h 2952373"/>
                <a:gd name="connsiteX12" fmla="*/ 498443 w 2302192"/>
                <a:gd name="connsiteY12" fmla="*/ 1405799 h 2952373"/>
                <a:gd name="connsiteX13" fmla="*/ 355759 w 2302192"/>
                <a:gd name="connsiteY13" fmla="*/ 1634304 h 2952373"/>
                <a:gd name="connsiteX14" fmla="*/ 161449 w 2302192"/>
                <a:gd name="connsiteY14" fmla="*/ 1913576 h 2952373"/>
                <a:gd name="connsiteX15" fmla="*/ 0 w 2302192"/>
                <a:gd name="connsiteY15" fmla="*/ 2189802 h 2952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302192" h="2952373">
                  <a:moveTo>
                    <a:pt x="2302193" y="2952373"/>
                  </a:moveTo>
                  <a:cubicBezTo>
                    <a:pt x="2141125" y="2809308"/>
                    <a:pt x="2070068" y="2504603"/>
                    <a:pt x="2022729" y="2442309"/>
                  </a:cubicBezTo>
                  <a:cubicBezTo>
                    <a:pt x="1884140" y="2259810"/>
                    <a:pt x="1887760" y="2160274"/>
                    <a:pt x="1834039" y="1937199"/>
                  </a:cubicBezTo>
                  <a:cubicBezTo>
                    <a:pt x="1808131" y="1829376"/>
                    <a:pt x="1789367" y="1719838"/>
                    <a:pt x="1789748" y="1609063"/>
                  </a:cubicBezTo>
                  <a:cubicBezTo>
                    <a:pt x="1790224" y="1464092"/>
                    <a:pt x="1822418" y="1321122"/>
                    <a:pt x="1870139" y="1183962"/>
                  </a:cubicBezTo>
                  <a:cubicBezTo>
                    <a:pt x="1921288" y="1036896"/>
                    <a:pt x="1991868" y="896307"/>
                    <a:pt x="2021110" y="743621"/>
                  </a:cubicBezTo>
                  <a:cubicBezTo>
                    <a:pt x="2046637" y="610842"/>
                    <a:pt x="2036921" y="474730"/>
                    <a:pt x="2010061" y="342047"/>
                  </a:cubicBezTo>
                  <a:cubicBezTo>
                    <a:pt x="1988058" y="233367"/>
                    <a:pt x="1954340" y="122210"/>
                    <a:pt x="1867376" y="55440"/>
                  </a:cubicBezTo>
                  <a:cubicBezTo>
                    <a:pt x="1806512" y="8767"/>
                    <a:pt x="1728883" y="-7140"/>
                    <a:pt x="1652683" y="2862"/>
                  </a:cubicBezTo>
                  <a:cubicBezTo>
                    <a:pt x="1508474" y="21816"/>
                    <a:pt x="1395984" y="127068"/>
                    <a:pt x="1295305" y="234129"/>
                  </a:cubicBezTo>
                  <a:cubicBezTo>
                    <a:pt x="1109377" y="431772"/>
                    <a:pt x="953453" y="654657"/>
                    <a:pt x="812101" y="886401"/>
                  </a:cubicBezTo>
                  <a:cubicBezTo>
                    <a:pt x="763619" y="965934"/>
                    <a:pt x="716566" y="1046230"/>
                    <a:pt x="668846" y="1126145"/>
                  </a:cubicBezTo>
                  <a:cubicBezTo>
                    <a:pt x="612839" y="1219871"/>
                    <a:pt x="555308" y="1312644"/>
                    <a:pt x="498443" y="1405799"/>
                  </a:cubicBezTo>
                  <a:cubicBezTo>
                    <a:pt x="451676" y="1482475"/>
                    <a:pt x="405289" y="1559342"/>
                    <a:pt x="355759" y="1634304"/>
                  </a:cubicBezTo>
                  <a:cubicBezTo>
                    <a:pt x="293275" y="1728887"/>
                    <a:pt x="225362" y="1819946"/>
                    <a:pt x="161449" y="1913576"/>
                  </a:cubicBezTo>
                  <a:cubicBezTo>
                    <a:pt x="86487" y="2023495"/>
                    <a:pt x="0" y="2189802"/>
                    <a:pt x="0" y="2189802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AD419DCF-E52E-4774-921F-1A9E589C0B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3087"/>
              <a:ext cx="17103" cy="17103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D56887A1-BF5F-455B-B3D0-A0FA7B7DD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3087"/>
              <a:ext cx="17103" cy="17103"/>
            </a:xfrm>
            <a:custGeom>
              <a:avLst/>
              <a:gdLst/>
              <a:ahLst/>
              <a:cxnLst/>
              <a:rect l="l" t="t" r="r" b="b"/>
              <a:pathLst>
                <a:path w="9525" h="9525"/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5376C740-196E-47D9-97DD-FA626C7058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931" y="3518322"/>
              <a:ext cx="2880722" cy="3317378"/>
            </a:xfrm>
            <a:custGeom>
              <a:avLst/>
              <a:gdLst>
                <a:gd name="connsiteX0" fmla="*/ 1604296 w 1604295"/>
                <a:gd name="connsiteY0" fmla="*/ 1847472 h 1847472"/>
                <a:gd name="connsiteX1" fmla="*/ 1517809 w 1604295"/>
                <a:gd name="connsiteY1" fmla="*/ 1544292 h 1847472"/>
                <a:gd name="connsiteX2" fmla="*/ 1394841 w 1604295"/>
                <a:gd name="connsiteY2" fmla="*/ 1183771 h 1847472"/>
                <a:gd name="connsiteX3" fmla="*/ 1318355 w 1604295"/>
                <a:gd name="connsiteY3" fmla="*/ 695233 h 1847472"/>
                <a:gd name="connsiteX4" fmla="*/ 1359884 w 1604295"/>
                <a:gd name="connsiteY4" fmla="*/ 397863 h 1847472"/>
                <a:gd name="connsiteX5" fmla="*/ 1359884 w 1604295"/>
                <a:gd name="connsiteY5" fmla="*/ 236700 h 1847472"/>
                <a:gd name="connsiteX6" fmla="*/ 1351598 w 1604295"/>
                <a:gd name="connsiteY6" fmla="*/ 67250 h 1847472"/>
                <a:gd name="connsiteX7" fmla="*/ 1316641 w 1604295"/>
                <a:gd name="connsiteY7" fmla="*/ 10767 h 1847472"/>
                <a:gd name="connsiteX8" fmla="*/ 1195292 w 1604295"/>
                <a:gd name="connsiteY8" fmla="*/ 34008 h 1847472"/>
                <a:gd name="connsiteX9" fmla="*/ 1005745 w 1604295"/>
                <a:gd name="connsiteY9" fmla="*/ 254988 h 1847472"/>
                <a:gd name="connsiteX10" fmla="*/ 763048 w 1604295"/>
                <a:gd name="connsiteY10" fmla="*/ 587315 h 1847472"/>
                <a:gd name="connsiteX11" fmla="*/ 548640 w 1604295"/>
                <a:gd name="connsiteY11" fmla="*/ 861444 h 1847472"/>
                <a:gd name="connsiteX12" fmla="*/ 328803 w 1604295"/>
                <a:gd name="connsiteY12" fmla="*/ 1145480 h 1847472"/>
                <a:gd name="connsiteX13" fmla="*/ 0 w 1604295"/>
                <a:gd name="connsiteY13" fmla="*/ 1607157 h 1847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604295" h="1847472">
                  <a:moveTo>
                    <a:pt x="1604296" y="1847472"/>
                  </a:moveTo>
                  <a:cubicBezTo>
                    <a:pt x="1573721" y="1753270"/>
                    <a:pt x="1548479" y="1638399"/>
                    <a:pt x="1517809" y="1544292"/>
                  </a:cubicBezTo>
                  <a:cubicBezTo>
                    <a:pt x="1478471" y="1423515"/>
                    <a:pt x="1432846" y="1304929"/>
                    <a:pt x="1394841" y="1183771"/>
                  </a:cubicBezTo>
                  <a:cubicBezTo>
                    <a:pt x="1345025" y="1024893"/>
                    <a:pt x="1305497" y="860778"/>
                    <a:pt x="1318355" y="695233"/>
                  </a:cubicBezTo>
                  <a:cubicBezTo>
                    <a:pt x="1326071" y="595316"/>
                    <a:pt x="1353312" y="497780"/>
                    <a:pt x="1359884" y="397863"/>
                  </a:cubicBezTo>
                  <a:cubicBezTo>
                    <a:pt x="1363409" y="344237"/>
                    <a:pt x="1359503" y="290421"/>
                    <a:pt x="1359884" y="236700"/>
                  </a:cubicBezTo>
                  <a:cubicBezTo>
                    <a:pt x="1360265" y="179740"/>
                    <a:pt x="1366076" y="122114"/>
                    <a:pt x="1351598" y="67250"/>
                  </a:cubicBezTo>
                  <a:cubicBezTo>
                    <a:pt x="1345692" y="44866"/>
                    <a:pt x="1335691" y="23530"/>
                    <a:pt x="1316641" y="10767"/>
                  </a:cubicBezTo>
                  <a:cubicBezTo>
                    <a:pt x="1279874" y="-13998"/>
                    <a:pt x="1233202" y="8290"/>
                    <a:pt x="1195292" y="34008"/>
                  </a:cubicBezTo>
                  <a:cubicBezTo>
                    <a:pt x="1114330" y="89062"/>
                    <a:pt x="1060990" y="173644"/>
                    <a:pt x="1005745" y="254988"/>
                  </a:cubicBezTo>
                  <a:cubicBezTo>
                    <a:pt x="928688" y="368526"/>
                    <a:pt x="847058" y="478825"/>
                    <a:pt x="763048" y="587315"/>
                  </a:cubicBezTo>
                  <a:cubicBezTo>
                    <a:pt x="691991" y="679041"/>
                    <a:pt x="621697" y="771338"/>
                    <a:pt x="548640" y="861444"/>
                  </a:cubicBezTo>
                  <a:cubicBezTo>
                    <a:pt x="425672" y="1012987"/>
                    <a:pt x="453866" y="995747"/>
                    <a:pt x="328803" y="1145480"/>
                  </a:cubicBezTo>
                  <a:cubicBezTo>
                    <a:pt x="294418" y="1186628"/>
                    <a:pt x="21146" y="1558103"/>
                    <a:pt x="0" y="160715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3A7BFC62-FABD-4718-9C08-C31EF1745B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69" y="2957679"/>
              <a:ext cx="2196245" cy="3010367"/>
            </a:xfrm>
            <a:custGeom>
              <a:avLst/>
              <a:gdLst>
                <a:gd name="connsiteX0" fmla="*/ 1223105 w 1223105"/>
                <a:gd name="connsiteY0" fmla="*/ 0 h 1676495"/>
                <a:gd name="connsiteX1" fmla="*/ 1000792 w 1223105"/>
                <a:gd name="connsiteY1" fmla="*/ 254794 h 1676495"/>
                <a:gd name="connsiteX2" fmla="*/ 744760 w 1223105"/>
                <a:gd name="connsiteY2" fmla="*/ 651891 h 1676495"/>
                <a:gd name="connsiteX3" fmla="*/ 345758 w 1223105"/>
                <a:gd name="connsiteY3" fmla="*/ 1231773 h 1676495"/>
                <a:gd name="connsiteX4" fmla="*/ 0 w 1223105"/>
                <a:gd name="connsiteY4" fmla="*/ 1676495 h 16764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23105" h="1676495">
                  <a:moveTo>
                    <a:pt x="1223105" y="0"/>
                  </a:moveTo>
                  <a:cubicBezTo>
                    <a:pt x="1136523" y="72771"/>
                    <a:pt x="1066324" y="162401"/>
                    <a:pt x="1000792" y="254794"/>
                  </a:cubicBezTo>
                  <a:cubicBezTo>
                    <a:pt x="909733" y="383286"/>
                    <a:pt x="827723" y="517970"/>
                    <a:pt x="744760" y="651891"/>
                  </a:cubicBezTo>
                  <a:cubicBezTo>
                    <a:pt x="621030" y="851726"/>
                    <a:pt x="497777" y="1052608"/>
                    <a:pt x="345758" y="1231773"/>
                  </a:cubicBezTo>
                  <a:cubicBezTo>
                    <a:pt x="248888" y="1345978"/>
                    <a:pt x="61722" y="1540764"/>
                    <a:pt x="0" y="1676495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C78C2B3B-42DE-4307-A7F5-3C51DD2D99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34043" y="2855696"/>
              <a:ext cx="1200999" cy="3994030"/>
            </a:xfrm>
            <a:custGeom>
              <a:avLst/>
              <a:gdLst>
                <a:gd name="connsiteX0" fmla="*/ 668846 w 668845"/>
                <a:gd name="connsiteY0" fmla="*/ 2224305 h 2224304"/>
                <a:gd name="connsiteX1" fmla="*/ 486918 w 668845"/>
                <a:gd name="connsiteY1" fmla="*/ 1944365 h 2224304"/>
                <a:gd name="connsiteX2" fmla="*/ 376809 w 668845"/>
                <a:gd name="connsiteY2" fmla="*/ 1659663 h 2224304"/>
                <a:gd name="connsiteX3" fmla="*/ 319373 w 668845"/>
                <a:gd name="connsiteY3" fmla="*/ 1425157 h 2224304"/>
                <a:gd name="connsiteX4" fmla="*/ 264319 w 668845"/>
                <a:gd name="connsiteY4" fmla="*/ 1130834 h 2224304"/>
                <a:gd name="connsiteX5" fmla="*/ 278702 w 668845"/>
                <a:gd name="connsiteY5" fmla="*/ 882041 h 2224304"/>
                <a:gd name="connsiteX6" fmla="*/ 302609 w 668845"/>
                <a:gd name="connsiteY6" fmla="*/ 736118 h 2224304"/>
                <a:gd name="connsiteX7" fmla="*/ 360045 w 668845"/>
                <a:gd name="connsiteY7" fmla="*/ 444177 h 2224304"/>
                <a:gd name="connsiteX8" fmla="*/ 386334 w 668845"/>
                <a:gd name="connsiteY8" fmla="*/ 233675 h 2224304"/>
                <a:gd name="connsiteX9" fmla="*/ 0 w 668845"/>
                <a:gd name="connsiteY9" fmla="*/ 56795 h 2224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68845" h="2224304">
                  <a:moveTo>
                    <a:pt x="668846" y="2224305"/>
                  </a:moveTo>
                  <a:cubicBezTo>
                    <a:pt x="599218" y="2137151"/>
                    <a:pt x="537210" y="2043996"/>
                    <a:pt x="486918" y="1944365"/>
                  </a:cubicBezTo>
                  <a:cubicBezTo>
                    <a:pt x="441008" y="1853306"/>
                    <a:pt x="404717" y="1757770"/>
                    <a:pt x="376809" y="1659663"/>
                  </a:cubicBezTo>
                  <a:cubicBezTo>
                    <a:pt x="354806" y="1582224"/>
                    <a:pt x="337757" y="1503548"/>
                    <a:pt x="319373" y="1425157"/>
                  </a:cubicBezTo>
                  <a:cubicBezTo>
                    <a:pt x="296418" y="1327811"/>
                    <a:pt x="270510" y="1230657"/>
                    <a:pt x="264319" y="1130834"/>
                  </a:cubicBezTo>
                  <a:cubicBezTo>
                    <a:pt x="259080" y="1047681"/>
                    <a:pt x="266891" y="964528"/>
                    <a:pt x="278702" y="882041"/>
                  </a:cubicBezTo>
                  <a:cubicBezTo>
                    <a:pt x="285655" y="833274"/>
                    <a:pt x="293751" y="784601"/>
                    <a:pt x="302609" y="736118"/>
                  </a:cubicBezTo>
                  <a:cubicBezTo>
                    <a:pt x="320516" y="638582"/>
                    <a:pt x="339471" y="541237"/>
                    <a:pt x="360045" y="444177"/>
                  </a:cubicBezTo>
                  <a:cubicBezTo>
                    <a:pt x="374809" y="374549"/>
                    <a:pt x="389763" y="304541"/>
                    <a:pt x="386334" y="233675"/>
                  </a:cubicBezTo>
                  <a:cubicBezTo>
                    <a:pt x="383191" y="168809"/>
                    <a:pt x="391287" y="-120751"/>
                    <a:pt x="0" y="56795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E0C6FE7A-5F50-46A9-B473-A40F60CF9F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7437" y="5668418"/>
              <a:ext cx="1982111" cy="1181308"/>
            </a:xfrm>
            <a:custGeom>
              <a:avLst/>
              <a:gdLst>
                <a:gd name="connsiteX0" fmla="*/ 1103852 w 1103852"/>
                <a:gd name="connsiteY0" fmla="*/ 657879 h 657879"/>
                <a:gd name="connsiteX1" fmla="*/ 883063 w 1103852"/>
                <a:gd name="connsiteY1" fmla="*/ 177724 h 657879"/>
                <a:gd name="connsiteX2" fmla="*/ 678085 w 1103852"/>
                <a:gd name="connsiteY2" fmla="*/ 17132 h 657879"/>
                <a:gd name="connsiteX3" fmla="*/ 461962 w 1103852"/>
                <a:gd name="connsiteY3" fmla="*/ 17132 h 657879"/>
                <a:gd name="connsiteX4" fmla="*/ 136398 w 1103852"/>
                <a:gd name="connsiteY4" fmla="*/ 267735 h 657879"/>
                <a:gd name="connsiteX5" fmla="*/ 0 w 1103852"/>
                <a:gd name="connsiteY5" fmla="*/ 650830 h 6578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03852" h="657879">
                  <a:moveTo>
                    <a:pt x="1103852" y="657879"/>
                  </a:moveTo>
                  <a:cubicBezTo>
                    <a:pt x="1071563" y="576250"/>
                    <a:pt x="937546" y="246494"/>
                    <a:pt x="883063" y="177724"/>
                  </a:cubicBezTo>
                  <a:cubicBezTo>
                    <a:pt x="828104" y="108382"/>
                    <a:pt x="761238" y="46279"/>
                    <a:pt x="678085" y="17132"/>
                  </a:cubicBezTo>
                  <a:cubicBezTo>
                    <a:pt x="608171" y="-7347"/>
                    <a:pt x="533210" y="-4013"/>
                    <a:pt x="461962" y="17132"/>
                  </a:cubicBezTo>
                  <a:cubicBezTo>
                    <a:pt x="326898" y="57137"/>
                    <a:pt x="214027" y="150101"/>
                    <a:pt x="136398" y="267735"/>
                  </a:cubicBezTo>
                  <a:cubicBezTo>
                    <a:pt x="86773" y="343078"/>
                    <a:pt x="16764" y="562153"/>
                    <a:pt x="0" y="65083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6D2BF817-B70D-4687-9A70-09C0C6CF84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103" y="25817"/>
              <a:ext cx="2282549" cy="5138883"/>
            </a:xfrm>
            <a:custGeom>
              <a:avLst/>
              <a:gdLst>
                <a:gd name="connsiteX0" fmla="*/ 0 w 1271168"/>
                <a:gd name="connsiteY0" fmla="*/ 2861882 h 2861881"/>
                <a:gd name="connsiteX1" fmla="*/ 115157 w 1271168"/>
                <a:gd name="connsiteY1" fmla="*/ 2685002 h 2861881"/>
                <a:gd name="connsiteX2" fmla="*/ 277178 w 1271168"/>
                <a:gd name="connsiteY2" fmla="*/ 2461070 h 2861881"/>
                <a:gd name="connsiteX3" fmla="*/ 421958 w 1271168"/>
                <a:gd name="connsiteY3" fmla="*/ 2209514 h 2861881"/>
                <a:gd name="connsiteX4" fmla="*/ 690848 w 1271168"/>
                <a:gd name="connsiteY4" fmla="*/ 1751267 h 2861881"/>
                <a:gd name="connsiteX5" fmla="*/ 830580 w 1271168"/>
                <a:gd name="connsiteY5" fmla="*/ 1451039 h 2861881"/>
                <a:gd name="connsiteX6" fmla="*/ 917067 w 1271168"/>
                <a:gd name="connsiteY6" fmla="*/ 1276541 h 2861881"/>
                <a:gd name="connsiteX7" fmla="*/ 1114901 w 1271168"/>
                <a:gd name="connsiteY7" fmla="*/ 965835 h 2861881"/>
                <a:gd name="connsiteX8" fmla="*/ 1204627 w 1271168"/>
                <a:gd name="connsiteY8" fmla="*/ 819626 h 2861881"/>
                <a:gd name="connsiteX9" fmla="*/ 1271111 w 1271168"/>
                <a:gd name="connsiteY9" fmla="*/ 585311 h 2861881"/>
                <a:gd name="connsiteX10" fmla="*/ 1128141 w 1271168"/>
                <a:gd name="connsiteY10" fmla="*/ 292894 h 2861881"/>
                <a:gd name="connsiteX11" fmla="*/ 882110 w 1271168"/>
                <a:gd name="connsiteY11" fmla="*/ 135065 h 2861881"/>
                <a:gd name="connsiteX12" fmla="*/ 574929 w 1271168"/>
                <a:gd name="connsiteY12" fmla="*/ 0 h 28618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271168" h="2861881">
                  <a:moveTo>
                    <a:pt x="0" y="2861882"/>
                  </a:moveTo>
                  <a:cubicBezTo>
                    <a:pt x="0" y="2861882"/>
                    <a:pt x="67151" y="2751201"/>
                    <a:pt x="115157" y="2685002"/>
                  </a:cubicBezTo>
                  <a:cubicBezTo>
                    <a:pt x="169259" y="2610326"/>
                    <a:pt x="226981" y="2538317"/>
                    <a:pt x="277178" y="2461070"/>
                  </a:cubicBezTo>
                  <a:cubicBezTo>
                    <a:pt x="329946" y="2379917"/>
                    <a:pt x="374142" y="2293715"/>
                    <a:pt x="421958" y="2209514"/>
                  </a:cubicBezTo>
                  <a:cubicBezTo>
                    <a:pt x="509492" y="2055495"/>
                    <a:pt x="609695" y="1908715"/>
                    <a:pt x="690848" y="1751267"/>
                  </a:cubicBezTo>
                  <a:cubicBezTo>
                    <a:pt x="741426" y="1653159"/>
                    <a:pt x="784670" y="1551432"/>
                    <a:pt x="830580" y="1451039"/>
                  </a:cubicBezTo>
                  <a:cubicBezTo>
                    <a:pt x="857631" y="1391984"/>
                    <a:pt x="885635" y="1333405"/>
                    <a:pt x="917067" y="1276541"/>
                  </a:cubicBezTo>
                  <a:cubicBezTo>
                    <a:pt x="976408" y="1169003"/>
                    <a:pt x="1046417" y="1067848"/>
                    <a:pt x="1114901" y="965835"/>
                  </a:cubicBezTo>
                  <a:cubicBezTo>
                    <a:pt x="1146810" y="918305"/>
                    <a:pt x="1177671" y="870109"/>
                    <a:pt x="1204627" y="819626"/>
                  </a:cubicBezTo>
                  <a:cubicBezTo>
                    <a:pt x="1243679" y="746665"/>
                    <a:pt x="1272635" y="667703"/>
                    <a:pt x="1271111" y="585311"/>
                  </a:cubicBezTo>
                  <a:cubicBezTo>
                    <a:pt x="1269111" y="473012"/>
                    <a:pt x="1209485" y="371284"/>
                    <a:pt x="1128141" y="292894"/>
                  </a:cubicBezTo>
                  <a:cubicBezTo>
                    <a:pt x="1057561" y="224790"/>
                    <a:pt x="971836" y="175260"/>
                    <a:pt x="882110" y="135065"/>
                  </a:cubicBezTo>
                  <a:cubicBezTo>
                    <a:pt x="779907" y="89249"/>
                    <a:pt x="672560" y="54673"/>
                    <a:pt x="574929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CFCAC004-4B7F-45C4-834A-116FD2D03F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103" y="53524"/>
              <a:ext cx="1650357" cy="4733534"/>
            </a:xfrm>
            <a:custGeom>
              <a:avLst/>
              <a:gdLst>
                <a:gd name="connsiteX0" fmla="*/ 0 w 919096"/>
                <a:gd name="connsiteY0" fmla="*/ 2636139 h 2636139"/>
                <a:gd name="connsiteX1" fmla="*/ 274415 w 919096"/>
                <a:gd name="connsiteY1" fmla="*/ 2218277 h 2636139"/>
                <a:gd name="connsiteX2" fmla="*/ 607981 w 919096"/>
                <a:gd name="connsiteY2" fmla="*/ 1655921 h 2636139"/>
                <a:gd name="connsiteX3" fmla="*/ 792290 w 919096"/>
                <a:gd name="connsiteY3" fmla="*/ 1163003 h 2636139"/>
                <a:gd name="connsiteX4" fmla="*/ 914400 w 919096"/>
                <a:gd name="connsiteY4" fmla="*/ 808863 h 2636139"/>
                <a:gd name="connsiteX5" fmla="*/ 847344 w 919096"/>
                <a:gd name="connsiteY5" fmla="*/ 516922 h 2636139"/>
                <a:gd name="connsiteX6" fmla="*/ 610362 w 919096"/>
                <a:gd name="connsiteY6" fmla="*/ 366141 h 2636139"/>
                <a:gd name="connsiteX7" fmla="*/ 361379 w 919096"/>
                <a:gd name="connsiteY7" fmla="*/ 222599 h 2636139"/>
                <a:gd name="connsiteX8" fmla="*/ 67056 w 919096"/>
                <a:gd name="connsiteY8" fmla="*/ 0 h 2636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19096" h="2636139">
                  <a:moveTo>
                    <a:pt x="0" y="2636139"/>
                  </a:moveTo>
                  <a:cubicBezTo>
                    <a:pt x="0" y="2636139"/>
                    <a:pt x="162020" y="2392394"/>
                    <a:pt x="274415" y="2218277"/>
                  </a:cubicBezTo>
                  <a:cubicBezTo>
                    <a:pt x="392906" y="2034730"/>
                    <a:pt x="518732" y="1854994"/>
                    <a:pt x="607981" y="1655921"/>
                  </a:cubicBezTo>
                  <a:cubicBezTo>
                    <a:pt x="679799" y="1495806"/>
                    <a:pt x="726091" y="1325594"/>
                    <a:pt x="792290" y="1163003"/>
                  </a:cubicBezTo>
                  <a:cubicBezTo>
                    <a:pt x="839724" y="1046607"/>
                    <a:pt x="897922" y="933164"/>
                    <a:pt x="914400" y="808863"/>
                  </a:cubicBezTo>
                  <a:cubicBezTo>
                    <a:pt x="928116" y="705326"/>
                    <a:pt x="913543" y="596932"/>
                    <a:pt x="847344" y="516922"/>
                  </a:cubicBezTo>
                  <a:cubicBezTo>
                    <a:pt x="786956" y="444056"/>
                    <a:pt x="696087" y="407956"/>
                    <a:pt x="610362" y="366141"/>
                  </a:cubicBezTo>
                  <a:cubicBezTo>
                    <a:pt x="524161" y="324136"/>
                    <a:pt x="442722" y="273272"/>
                    <a:pt x="361379" y="222599"/>
                  </a:cubicBezTo>
                  <a:cubicBezTo>
                    <a:pt x="245459" y="150400"/>
                    <a:pt x="126968" y="121348"/>
                    <a:pt x="6705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D193C743-6F98-4322-B366-AD0353B106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103" y="379002"/>
              <a:ext cx="1123546" cy="4116271"/>
            </a:xfrm>
            <a:custGeom>
              <a:avLst/>
              <a:gdLst>
                <a:gd name="connsiteX0" fmla="*/ 0 w 625711"/>
                <a:gd name="connsiteY0" fmla="*/ 2292382 h 2292381"/>
                <a:gd name="connsiteX1" fmla="*/ 181070 w 625711"/>
                <a:gd name="connsiteY1" fmla="*/ 2019967 h 2292381"/>
                <a:gd name="connsiteX2" fmla="*/ 385000 w 625711"/>
                <a:gd name="connsiteY2" fmla="*/ 1640967 h 2292381"/>
                <a:gd name="connsiteX3" fmla="*/ 514255 w 625711"/>
                <a:gd name="connsiteY3" fmla="*/ 1376839 h 2292381"/>
                <a:gd name="connsiteX4" fmla="*/ 606171 w 625711"/>
                <a:gd name="connsiteY4" fmla="*/ 1015079 h 2292381"/>
                <a:gd name="connsiteX5" fmla="*/ 606171 w 625711"/>
                <a:gd name="connsiteY5" fmla="*/ 673418 h 2292381"/>
                <a:gd name="connsiteX6" fmla="*/ 485489 w 625711"/>
                <a:gd name="connsiteY6" fmla="*/ 475297 h 2292381"/>
                <a:gd name="connsiteX7" fmla="*/ 313182 w 625711"/>
                <a:gd name="connsiteY7" fmla="*/ 328898 h 2292381"/>
                <a:gd name="connsiteX8" fmla="*/ 173831 w 625711"/>
                <a:gd name="connsiteY8" fmla="*/ 189643 h 2292381"/>
                <a:gd name="connsiteX9" fmla="*/ 0 w 625711"/>
                <a:gd name="connsiteY9" fmla="*/ 0 h 2292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25711" h="2292381">
                  <a:moveTo>
                    <a:pt x="0" y="2292382"/>
                  </a:moveTo>
                  <a:cubicBezTo>
                    <a:pt x="0" y="2292382"/>
                    <a:pt x="110776" y="2140363"/>
                    <a:pt x="181070" y="2019967"/>
                  </a:cubicBezTo>
                  <a:cubicBezTo>
                    <a:pt x="253460" y="1896047"/>
                    <a:pt x="318325" y="1768031"/>
                    <a:pt x="385000" y="1640967"/>
                  </a:cubicBezTo>
                  <a:cubicBezTo>
                    <a:pt x="430625" y="1554099"/>
                    <a:pt x="478536" y="1468184"/>
                    <a:pt x="514255" y="1376839"/>
                  </a:cubicBezTo>
                  <a:cubicBezTo>
                    <a:pt x="559689" y="1260634"/>
                    <a:pt x="585788" y="1138333"/>
                    <a:pt x="606171" y="1015079"/>
                  </a:cubicBezTo>
                  <a:cubicBezTo>
                    <a:pt x="625031" y="900779"/>
                    <a:pt x="638556" y="784003"/>
                    <a:pt x="606171" y="673418"/>
                  </a:cubicBezTo>
                  <a:cubicBezTo>
                    <a:pt x="584168" y="598075"/>
                    <a:pt x="540258" y="531590"/>
                    <a:pt x="485489" y="475297"/>
                  </a:cubicBezTo>
                  <a:cubicBezTo>
                    <a:pt x="432911" y="421195"/>
                    <a:pt x="369475" y="379095"/>
                    <a:pt x="313182" y="328898"/>
                  </a:cubicBezTo>
                  <a:cubicBezTo>
                    <a:pt x="264128" y="285179"/>
                    <a:pt x="219361" y="237077"/>
                    <a:pt x="173831" y="189643"/>
                  </a:cubicBezTo>
                  <a:cubicBezTo>
                    <a:pt x="109347" y="122111"/>
                    <a:pt x="0" y="0"/>
                    <a:pt x="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FD3C2310-33DE-4B73-A297-67D5721A86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103" y="798206"/>
              <a:ext cx="756945" cy="3350210"/>
            </a:xfrm>
            <a:custGeom>
              <a:avLst/>
              <a:gdLst>
                <a:gd name="connsiteX0" fmla="*/ 0 w 421548"/>
                <a:gd name="connsiteY0" fmla="*/ 0 h 1865756"/>
                <a:gd name="connsiteX1" fmla="*/ 258699 w 421548"/>
                <a:gd name="connsiteY1" fmla="*/ 330803 h 1865756"/>
                <a:gd name="connsiteX2" fmla="*/ 408051 w 421548"/>
                <a:gd name="connsiteY2" fmla="*/ 617887 h 1865756"/>
                <a:gd name="connsiteX3" fmla="*/ 408051 w 421548"/>
                <a:gd name="connsiteY3" fmla="*/ 910781 h 1865756"/>
                <a:gd name="connsiteX4" fmla="*/ 336233 w 421548"/>
                <a:gd name="connsiteY4" fmla="*/ 1269683 h 1865756"/>
                <a:gd name="connsiteX5" fmla="*/ 186881 w 421548"/>
                <a:gd name="connsiteY5" fmla="*/ 1582674 h 1865756"/>
                <a:gd name="connsiteX6" fmla="*/ 0 w 421548"/>
                <a:gd name="connsiteY6" fmla="*/ 1865757 h 1865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21548" h="1865756">
                  <a:moveTo>
                    <a:pt x="0" y="0"/>
                  </a:moveTo>
                  <a:cubicBezTo>
                    <a:pt x="0" y="0"/>
                    <a:pt x="155734" y="188309"/>
                    <a:pt x="258699" y="330803"/>
                  </a:cubicBezTo>
                  <a:cubicBezTo>
                    <a:pt x="322517" y="419100"/>
                    <a:pt x="383096" y="512255"/>
                    <a:pt x="408051" y="617887"/>
                  </a:cubicBezTo>
                  <a:cubicBezTo>
                    <a:pt x="430625" y="713613"/>
                    <a:pt x="420815" y="812768"/>
                    <a:pt x="408051" y="910781"/>
                  </a:cubicBezTo>
                  <a:cubicBezTo>
                    <a:pt x="392240" y="1032129"/>
                    <a:pt x="376142" y="1154049"/>
                    <a:pt x="336233" y="1269683"/>
                  </a:cubicBezTo>
                  <a:cubicBezTo>
                    <a:pt x="298418" y="1379125"/>
                    <a:pt x="246412" y="1483138"/>
                    <a:pt x="186881" y="1582674"/>
                  </a:cubicBezTo>
                  <a:cubicBezTo>
                    <a:pt x="122777" y="1689640"/>
                    <a:pt x="0" y="1865757"/>
                    <a:pt x="0" y="186575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E78B8B6B-A236-4752-937C-83AF1C4EC9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103" y="1247513"/>
              <a:ext cx="515229" cy="2438941"/>
            </a:xfrm>
            <a:custGeom>
              <a:avLst/>
              <a:gdLst>
                <a:gd name="connsiteX0" fmla="*/ 11621 w 286935"/>
                <a:gd name="connsiteY0" fmla="*/ 1358265 h 1358264"/>
                <a:gd name="connsiteX1" fmla="*/ 163830 w 286935"/>
                <a:gd name="connsiteY1" fmla="*/ 1157287 h 1358264"/>
                <a:gd name="connsiteX2" fmla="*/ 258604 w 286935"/>
                <a:gd name="connsiteY2" fmla="*/ 858679 h 1358264"/>
                <a:gd name="connsiteX3" fmla="*/ 284417 w 286935"/>
                <a:gd name="connsiteY3" fmla="*/ 577310 h 1358264"/>
                <a:gd name="connsiteX4" fmla="*/ 215456 w 286935"/>
                <a:gd name="connsiteY4" fmla="*/ 330422 h 1358264"/>
                <a:gd name="connsiteX5" fmla="*/ 0 w 286935"/>
                <a:gd name="connsiteY5" fmla="*/ 0 h 1358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86935" h="1358264">
                  <a:moveTo>
                    <a:pt x="11621" y="1358265"/>
                  </a:moveTo>
                  <a:cubicBezTo>
                    <a:pt x="11621" y="1358265"/>
                    <a:pt x="104299" y="1269016"/>
                    <a:pt x="163830" y="1157287"/>
                  </a:cubicBezTo>
                  <a:cubicBezTo>
                    <a:pt x="213074" y="1064800"/>
                    <a:pt x="237458" y="961453"/>
                    <a:pt x="258604" y="858679"/>
                  </a:cubicBezTo>
                  <a:cubicBezTo>
                    <a:pt x="277749" y="765905"/>
                    <a:pt x="293180" y="671512"/>
                    <a:pt x="284417" y="577310"/>
                  </a:cubicBezTo>
                  <a:cubicBezTo>
                    <a:pt x="276511" y="491680"/>
                    <a:pt x="250412" y="409099"/>
                    <a:pt x="215456" y="330422"/>
                  </a:cubicBezTo>
                  <a:cubicBezTo>
                    <a:pt x="153353" y="190405"/>
                    <a:pt x="0" y="0"/>
                    <a:pt x="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416B9790-C202-4F5D-8BEC-130557782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7103" y="1752232"/>
              <a:ext cx="300409" cy="1599679"/>
            </a:xfrm>
            <a:custGeom>
              <a:avLst/>
              <a:gdLst>
                <a:gd name="connsiteX0" fmla="*/ 0 w 167300"/>
                <a:gd name="connsiteY0" fmla="*/ 0 h 890873"/>
                <a:gd name="connsiteX1" fmla="*/ 143732 w 167300"/>
                <a:gd name="connsiteY1" fmla="*/ 233077 h 890873"/>
                <a:gd name="connsiteX2" fmla="*/ 160973 w 167300"/>
                <a:gd name="connsiteY2" fmla="*/ 482822 h 890873"/>
                <a:gd name="connsiteX3" fmla="*/ 0 w 167300"/>
                <a:gd name="connsiteY3" fmla="*/ 890873 h 8908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300" h="890873">
                  <a:moveTo>
                    <a:pt x="0" y="0"/>
                  </a:moveTo>
                  <a:cubicBezTo>
                    <a:pt x="0" y="0"/>
                    <a:pt x="110585" y="127254"/>
                    <a:pt x="143732" y="233077"/>
                  </a:cubicBezTo>
                  <a:cubicBezTo>
                    <a:pt x="168974" y="313563"/>
                    <a:pt x="172593" y="399098"/>
                    <a:pt x="160973" y="482822"/>
                  </a:cubicBezTo>
                  <a:cubicBezTo>
                    <a:pt x="136970" y="655892"/>
                    <a:pt x="0" y="890873"/>
                    <a:pt x="0" y="890873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FE0884AE-BEEF-4D8B-B59B-1EFC91429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131253" y="14016"/>
              <a:ext cx="5523537" cy="3012568"/>
            </a:xfrm>
            <a:custGeom>
              <a:avLst/>
              <a:gdLst>
                <a:gd name="connsiteX0" fmla="*/ 3076099 w 3076098"/>
                <a:gd name="connsiteY0" fmla="*/ 12287 h 1677721"/>
                <a:gd name="connsiteX1" fmla="*/ 3054287 w 3076098"/>
                <a:gd name="connsiteY1" fmla="*/ 609029 h 1677721"/>
                <a:gd name="connsiteX2" fmla="*/ 3054287 w 3076098"/>
                <a:gd name="connsiteY2" fmla="*/ 824770 h 1677721"/>
                <a:gd name="connsiteX3" fmla="*/ 3002375 w 3076098"/>
                <a:gd name="connsiteY3" fmla="*/ 1158240 h 1677721"/>
                <a:gd name="connsiteX4" fmla="*/ 2945797 w 3076098"/>
                <a:gd name="connsiteY4" fmla="*/ 1277112 h 1677721"/>
                <a:gd name="connsiteX5" fmla="*/ 2706815 w 3076098"/>
                <a:gd name="connsiteY5" fmla="*/ 1492853 h 1677721"/>
                <a:gd name="connsiteX6" fmla="*/ 2451735 w 3076098"/>
                <a:gd name="connsiteY6" fmla="*/ 1618583 h 1677721"/>
                <a:gd name="connsiteX7" fmla="*/ 2128457 w 3076098"/>
                <a:gd name="connsiteY7" fmla="*/ 1677448 h 1677721"/>
                <a:gd name="connsiteX8" fmla="*/ 1672495 w 3076098"/>
                <a:gd name="connsiteY8" fmla="*/ 1505522 h 1677721"/>
                <a:gd name="connsiteX9" fmla="*/ 1445038 w 3076098"/>
                <a:gd name="connsiteY9" fmla="*/ 1230916 h 1677721"/>
                <a:gd name="connsiteX10" fmla="*/ 1381506 w 3076098"/>
                <a:gd name="connsiteY10" fmla="*/ 1044035 h 1677721"/>
                <a:gd name="connsiteX11" fmla="*/ 1260253 w 3076098"/>
                <a:gd name="connsiteY11" fmla="*/ 837533 h 1677721"/>
                <a:gd name="connsiteX12" fmla="*/ 1108520 w 3076098"/>
                <a:gd name="connsiteY12" fmla="*/ 772954 h 1677721"/>
                <a:gd name="connsiteX13" fmla="*/ 955358 w 3076098"/>
                <a:gd name="connsiteY13" fmla="*/ 751427 h 1677721"/>
                <a:gd name="connsiteX14" fmla="*/ 763810 w 3076098"/>
                <a:gd name="connsiteY14" fmla="*/ 764762 h 1677721"/>
                <a:gd name="connsiteX15" fmla="*/ 651224 w 3076098"/>
                <a:gd name="connsiteY15" fmla="*/ 728186 h 1677721"/>
                <a:gd name="connsiteX16" fmla="*/ 510730 w 3076098"/>
                <a:gd name="connsiteY16" fmla="*/ 587788 h 1677721"/>
                <a:gd name="connsiteX17" fmla="*/ 323183 w 3076098"/>
                <a:gd name="connsiteY17" fmla="*/ 353187 h 1677721"/>
                <a:gd name="connsiteX18" fmla="*/ 0 w 3076098"/>
                <a:gd name="connsiteY18" fmla="*/ 0 h 16777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076098" h="1677721">
                  <a:moveTo>
                    <a:pt x="3076099" y="12287"/>
                  </a:moveTo>
                  <a:cubicBezTo>
                    <a:pt x="3069336" y="183071"/>
                    <a:pt x="3053525" y="438150"/>
                    <a:pt x="3054287" y="609029"/>
                  </a:cubicBezTo>
                  <a:cubicBezTo>
                    <a:pt x="3054572" y="680942"/>
                    <a:pt x="3056477" y="752856"/>
                    <a:pt x="3054287" y="824770"/>
                  </a:cubicBezTo>
                  <a:cubicBezTo>
                    <a:pt x="3050858" y="937832"/>
                    <a:pt x="3038285" y="1051084"/>
                    <a:pt x="3002375" y="1158240"/>
                  </a:cubicBezTo>
                  <a:cubicBezTo>
                    <a:pt x="2988374" y="1200055"/>
                    <a:pt x="2969895" y="1240155"/>
                    <a:pt x="2945797" y="1277112"/>
                  </a:cubicBezTo>
                  <a:cubicBezTo>
                    <a:pt x="2886742" y="1367885"/>
                    <a:pt x="2798636" y="1434846"/>
                    <a:pt x="2706815" y="1492853"/>
                  </a:cubicBezTo>
                  <a:cubicBezTo>
                    <a:pt x="2626424" y="1543717"/>
                    <a:pt x="2541080" y="1586103"/>
                    <a:pt x="2451735" y="1618583"/>
                  </a:cubicBezTo>
                  <a:cubicBezTo>
                    <a:pt x="2347817" y="1656398"/>
                    <a:pt x="2238851" y="1680591"/>
                    <a:pt x="2128457" y="1677448"/>
                  </a:cubicBezTo>
                  <a:cubicBezTo>
                    <a:pt x="1962436" y="1672781"/>
                    <a:pt x="1804702" y="1606677"/>
                    <a:pt x="1672495" y="1505522"/>
                  </a:cubicBezTo>
                  <a:cubicBezTo>
                    <a:pt x="1576483" y="1432084"/>
                    <a:pt x="1493520" y="1341501"/>
                    <a:pt x="1445038" y="1230916"/>
                  </a:cubicBezTo>
                  <a:cubicBezTo>
                    <a:pt x="1418653" y="1170623"/>
                    <a:pt x="1401794" y="1106710"/>
                    <a:pt x="1381506" y="1044035"/>
                  </a:cubicBezTo>
                  <a:cubicBezTo>
                    <a:pt x="1356360" y="966026"/>
                    <a:pt x="1324261" y="887730"/>
                    <a:pt x="1260253" y="837533"/>
                  </a:cubicBezTo>
                  <a:cubicBezTo>
                    <a:pt x="1216628" y="803243"/>
                    <a:pt x="1162717" y="786194"/>
                    <a:pt x="1108520" y="772954"/>
                  </a:cubicBezTo>
                  <a:cubicBezTo>
                    <a:pt x="1058228" y="760667"/>
                    <a:pt x="1007078" y="750570"/>
                    <a:pt x="955358" y="751427"/>
                  </a:cubicBezTo>
                  <a:cubicBezTo>
                    <a:pt x="891064" y="752475"/>
                    <a:pt x="827818" y="770001"/>
                    <a:pt x="763810" y="764762"/>
                  </a:cubicBezTo>
                  <a:cubicBezTo>
                    <a:pt x="723995" y="761524"/>
                    <a:pt x="685514" y="748760"/>
                    <a:pt x="651224" y="728186"/>
                  </a:cubicBezTo>
                  <a:cubicBezTo>
                    <a:pt x="594074" y="693896"/>
                    <a:pt x="552545" y="639985"/>
                    <a:pt x="510730" y="587788"/>
                  </a:cubicBezTo>
                  <a:cubicBezTo>
                    <a:pt x="448151" y="509683"/>
                    <a:pt x="384524" y="432245"/>
                    <a:pt x="323183" y="353187"/>
                  </a:cubicBezTo>
                  <a:cubicBezTo>
                    <a:pt x="246221" y="253937"/>
                    <a:pt x="94202" y="82868"/>
                    <a:pt x="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3DC19431-34DB-4F62-A4D8-ED38ECCB9A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87455" y="75587"/>
              <a:ext cx="4681672" cy="2637228"/>
            </a:xfrm>
            <a:custGeom>
              <a:avLst/>
              <a:gdLst>
                <a:gd name="connsiteX0" fmla="*/ 2568321 w 2607257"/>
                <a:gd name="connsiteY0" fmla="*/ 18002 h 1468691"/>
                <a:gd name="connsiteX1" fmla="*/ 2590609 w 2607257"/>
                <a:gd name="connsiteY1" fmla="*/ 258509 h 1468691"/>
                <a:gd name="connsiteX2" fmla="*/ 2606802 w 2607257"/>
                <a:gd name="connsiteY2" fmla="*/ 563118 h 1468691"/>
                <a:gd name="connsiteX3" fmla="*/ 2587181 w 2607257"/>
                <a:gd name="connsiteY3" fmla="*/ 910400 h 1468691"/>
                <a:gd name="connsiteX4" fmla="*/ 2568702 w 2607257"/>
                <a:gd name="connsiteY4" fmla="*/ 1001554 h 1468691"/>
                <a:gd name="connsiteX5" fmla="*/ 2407063 w 2607257"/>
                <a:gd name="connsiteY5" fmla="*/ 1262348 h 1468691"/>
                <a:gd name="connsiteX6" fmla="*/ 2211896 w 2607257"/>
                <a:gd name="connsiteY6" fmla="*/ 1390078 h 1468691"/>
                <a:gd name="connsiteX7" fmla="*/ 1936623 w 2607257"/>
                <a:gd name="connsiteY7" fmla="*/ 1466660 h 1468691"/>
                <a:gd name="connsiteX8" fmla="*/ 1749933 w 2607257"/>
                <a:gd name="connsiteY8" fmla="*/ 1447514 h 1468691"/>
                <a:gd name="connsiteX9" fmla="*/ 1594295 w 2607257"/>
                <a:gd name="connsiteY9" fmla="*/ 1351788 h 1468691"/>
                <a:gd name="connsiteX10" fmla="*/ 1512951 w 2607257"/>
                <a:gd name="connsiteY10" fmla="*/ 1227392 h 1468691"/>
                <a:gd name="connsiteX11" fmla="*/ 1500949 w 2607257"/>
                <a:gd name="connsiteY11" fmla="*/ 992886 h 1468691"/>
                <a:gd name="connsiteX12" fmla="*/ 1541621 w 2607257"/>
                <a:gd name="connsiteY12" fmla="*/ 803910 h 1468691"/>
                <a:gd name="connsiteX13" fmla="*/ 1541621 w 2607257"/>
                <a:gd name="connsiteY13" fmla="*/ 665131 h 1468691"/>
                <a:gd name="connsiteX14" fmla="*/ 1429131 w 2607257"/>
                <a:gd name="connsiteY14" fmla="*/ 526352 h 1468691"/>
                <a:gd name="connsiteX15" fmla="*/ 1163383 w 2607257"/>
                <a:gd name="connsiteY15" fmla="*/ 449771 h 1468691"/>
                <a:gd name="connsiteX16" fmla="*/ 811530 w 2607257"/>
                <a:gd name="connsiteY16" fmla="*/ 406718 h 1468691"/>
                <a:gd name="connsiteX17" fmla="*/ 574548 w 2607257"/>
                <a:gd name="connsiteY17" fmla="*/ 354044 h 1468691"/>
                <a:gd name="connsiteX18" fmla="*/ 284893 w 2607257"/>
                <a:gd name="connsiteY18" fmla="*/ 224885 h 1468691"/>
                <a:gd name="connsiteX19" fmla="*/ 0 w 2607257"/>
                <a:gd name="connsiteY19" fmla="*/ 0 h 14686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607257" h="1468691">
                  <a:moveTo>
                    <a:pt x="2568321" y="18002"/>
                  </a:moveTo>
                  <a:cubicBezTo>
                    <a:pt x="2574989" y="70009"/>
                    <a:pt x="2587752" y="206121"/>
                    <a:pt x="2590609" y="258509"/>
                  </a:cubicBezTo>
                  <a:cubicBezTo>
                    <a:pt x="2596134" y="360045"/>
                    <a:pt x="2604707" y="461486"/>
                    <a:pt x="2606802" y="563118"/>
                  </a:cubicBezTo>
                  <a:cubicBezTo>
                    <a:pt x="2609088" y="679228"/>
                    <a:pt x="2602802" y="795338"/>
                    <a:pt x="2587181" y="910400"/>
                  </a:cubicBezTo>
                  <a:cubicBezTo>
                    <a:pt x="2582990" y="941165"/>
                    <a:pt x="2577274" y="971645"/>
                    <a:pt x="2568702" y="1001554"/>
                  </a:cubicBezTo>
                  <a:cubicBezTo>
                    <a:pt x="2540222" y="1101471"/>
                    <a:pt x="2482501" y="1190816"/>
                    <a:pt x="2407063" y="1262348"/>
                  </a:cubicBezTo>
                  <a:cubicBezTo>
                    <a:pt x="2350294" y="1316165"/>
                    <a:pt x="2283047" y="1357313"/>
                    <a:pt x="2211896" y="1390078"/>
                  </a:cubicBezTo>
                  <a:cubicBezTo>
                    <a:pt x="2124742" y="1430179"/>
                    <a:pt x="2032159" y="1458754"/>
                    <a:pt x="1936623" y="1466660"/>
                  </a:cubicBezTo>
                  <a:cubicBezTo>
                    <a:pt x="1873567" y="1471898"/>
                    <a:pt x="1809845" y="1467517"/>
                    <a:pt x="1749933" y="1447514"/>
                  </a:cubicBezTo>
                  <a:cubicBezTo>
                    <a:pt x="1691449" y="1428083"/>
                    <a:pt x="1638109" y="1395222"/>
                    <a:pt x="1594295" y="1351788"/>
                  </a:cubicBezTo>
                  <a:cubicBezTo>
                    <a:pt x="1558576" y="1316450"/>
                    <a:pt x="1530001" y="1274540"/>
                    <a:pt x="1512951" y="1227392"/>
                  </a:cubicBezTo>
                  <a:cubicBezTo>
                    <a:pt x="1485900" y="1152811"/>
                    <a:pt x="1487519" y="1071467"/>
                    <a:pt x="1500949" y="992886"/>
                  </a:cubicBezTo>
                  <a:cubicBezTo>
                    <a:pt x="1511808" y="929354"/>
                    <a:pt x="1529810" y="867251"/>
                    <a:pt x="1541621" y="803910"/>
                  </a:cubicBezTo>
                  <a:cubicBezTo>
                    <a:pt x="1550194" y="757714"/>
                    <a:pt x="1554194" y="710279"/>
                    <a:pt x="1541621" y="665131"/>
                  </a:cubicBezTo>
                  <a:cubicBezTo>
                    <a:pt x="1525143" y="605981"/>
                    <a:pt x="1481233" y="559403"/>
                    <a:pt x="1429131" y="526352"/>
                  </a:cubicBezTo>
                  <a:cubicBezTo>
                    <a:pt x="1350455" y="476536"/>
                    <a:pt x="1256157" y="461772"/>
                    <a:pt x="1163383" y="449771"/>
                  </a:cubicBezTo>
                  <a:cubicBezTo>
                    <a:pt x="1046131" y="434626"/>
                    <a:pt x="928306" y="424720"/>
                    <a:pt x="811530" y="406718"/>
                  </a:cubicBezTo>
                  <a:cubicBezTo>
                    <a:pt x="731425" y="394335"/>
                    <a:pt x="652081" y="377571"/>
                    <a:pt x="574548" y="354044"/>
                  </a:cubicBezTo>
                  <a:cubicBezTo>
                    <a:pt x="472916" y="323279"/>
                    <a:pt x="375094" y="280702"/>
                    <a:pt x="284893" y="224885"/>
                  </a:cubicBezTo>
                  <a:cubicBezTo>
                    <a:pt x="181832" y="161068"/>
                    <a:pt x="90868" y="80296"/>
                    <a:pt x="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5BF5735E-2BC7-4236-B830-616EBBBC7B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10305" y="31802"/>
              <a:ext cx="3763077" cy="2110194"/>
            </a:xfrm>
            <a:custGeom>
              <a:avLst/>
              <a:gdLst>
                <a:gd name="connsiteX0" fmla="*/ 1950434 w 2095685"/>
                <a:gd name="connsiteY0" fmla="*/ 0 h 1175182"/>
                <a:gd name="connsiteX1" fmla="*/ 2077307 w 2095685"/>
                <a:gd name="connsiteY1" fmla="*/ 479108 h 1175182"/>
                <a:gd name="connsiteX2" fmla="*/ 2089309 w 2095685"/>
                <a:gd name="connsiteY2" fmla="*/ 826008 h 1175182"/>
                <a:gd name="connsiteX3" fmla="*/ 1987582 w 2095685"/>
                <a:gd name="connsiteY3" fmla="*/ 1101185 h 1175182"/>
                <a:gd name="connsiteX4" fmla="*/ 1818037 w 2095685"/>
                <a:gd name="connsiteY4" fmla="*/ 1173004 h 1175182"/>
                <a:gd name="connsiteX5" fmla="*/ 1694402 w 2095685"/>
                <a:gd name="connsiteY5" fmla="*/ 1157097 h 1175182"/>
                <a:gd name="connsiteX6" fmla="*/ 1594676 w 2095685"/>
                <a:gd name="connsiteY6" fmla="*/ 1013555 h 1175182"/>
                <a:gd name="connsiteX7" fmla="*/ 1664494 w 2095685"/>
                <a:gd name="connsiteY7" fmla="*/ 790289 h 1175182"/>
                <a:gd name="connsiteX8" fmla="*/ 1684401 w 2095685"/>
                <a:gd name="connsiteY8" fmla="*/ 527114 h 1175182"/>
                <a:gd name="connsiteX9" fmla="*/ 1550765 w 2095685"/>
                <a:gd name="connsiteY9" fmla="*/ 343662 h 1175182"/>
                <a:gd name="connsiteX10" fmla="*/ 1315402 w 2095685"/>
                <a:gd name="connsiteY10" fmla="*/ 265938 h 1175182"/>
                <a:gd name="connsiteX11" fmla="*/ 876586 w 2095685"/>
                <a:gd name="connsiteY11" fmla="*/ 200120 h 1175182"/>
                <a:gd name="connsiteX12" fmla="*/ 591312 w 2095685"/>
                <a:gd name="connsiteY12" fmla="*/ 186119 h 1175182"/>
                <a:gd name="connsiteX13" fmla="*/ 0 w 2095685"/>
                <a:gd name="connsiteY13" fmla="*/ 16669 h 1175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095685" h="1175182">
                  <a:moveTo>
                    <a:pt x="1950434" y="0"/>
                  </a:moveTo>
                  <a:cubicBezTo>
                    <a:pt x="1973485" y="77629"/>
                    <a:pt x="2063115" y="399383"/>
                    <a:pt x="2077307" y="479108"/>
                  </a:cubicBezTo>
                  <a:cubicBezTo>
                    <a:pt x="2097786" y="593693"/>
                    <a:pt x="2100167" y="710089"/>
                    <a:pt x="2089309" y="826008"/>
                  </a:cubicBezTo>
                  <a:cubicBezTo>
                    <a:pt x="2079784" y="927545"/>
                    <a:pt x="2061401" y="1032891"/>
                    <a:pt x="1987582" y="1101185"/>
                  </a:cubicBezTo>
                  <a:cubicBezTo>
                    <a:pt x="1941481" y="1143762"/>
                    <a:pt x="1880616" y="1165670"/>
                    <a:pt x="1818037" y="1173004"/>
                  </a:cubicBezTo>
                  <a:cubicBezTo>
                    <a:pt x="1775746" y="1177957"/>
                    <a:pt x="1732693" y="1175195"/>
                    <a:pt x="1694402" y="1157097"/>
                  </a:cubicBezTo>
                  <a:cubicBezTo>
                    <a:pt x="1638110" y="1130427"/>
                    <a:pt x="1600295" y="1075373"/>
                    <a:pt x="1594676" y="1013555"/>
                  </a:cubicBezTo>
                  <a:cubicBezTo>
                    <a:pt x="1587532" y="934879"/>
                    <a:pt x="1635633" y="864870"/>
                    <a:pt x="1664494" y="790289"/>
                  </a:cubicBezTo>
                  <a:cubicBezTo>
                    <a:pt x="1696974" y="706279"/>
                    <a:pt x="1708594" y="613791"/>
                    <a:pt x="1684401" y="527114"/>
                  </a:cubicBezTo>
                  <a:cubicBezTo>
                    <a:pt x="1663351" y="451580"/>
                    <a:pt x="1616488" y="386620"/>
                    <a:pt x="1550765" y="343662"/>
                  </a:cubicBezTo>
                  <a:cubicBezTo>
                    <a:pt x="1480947" y="298133"/>
                    <a:pt x="1397508" y="282131"/>
                    <a:pt x="1315402" y="265938"/>
                  </a:cubicBezTo>
                  <a:cubicBezTo>
                    <a:pt x="1170051" y="237173"/>
                    <a:pt x="1024128" y="212027"/>
                    <a:pt x="876586" y="200120"/>
                  </a:cubicBezTo>
                  <a:cubicBezTo>
                    <a:pt x="781717" y="192500"/>
                    <a:pt x="686276" y="193643"/>
                    <a:pt x="591312" y="186119"/>
                  </a:cubicBezTo>
                  <a:cubicBezTo>
                    <a:pt x="465296" y="176213"/>
                    <a:pt x="160211" y="193453"/>
                    <a:pt x="0" y="16669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6" name="Bottom Right">
            <a:extLst>
              <a:ext uri="{FF2B5EF4-FFF2-40B4-BE49-F238E27FC236}">
                <a16:creationId xmlns:a16="http://schemas.microsoft.com/office/drawing/2014/main" id="{83664CB5-2BA0-493E-BEC5-BACF868A1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44DC3445-FC3D-4F90-BC75-AD8EDD18A9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39256" y="6178637"/>
              <a:ext cx="1482102" cy="67936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grpSp>
          <p:nvGrpSpPr>
            <p:cNvPr id="48" name="Graphic 157">
              <a:extLst>
                <a:ext uri="{FF2B5EF4-FFF2-40B4-BE49-F238E27FC236}">
                  <a16:creationId xmlns:a16="http://schemas.microsoft.com/office/drawing/2014/main" id="{70D6C503-0ABE-48A7-BA0B-D5A26B558B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50" name="Freeform: Shape 49">
                <a:extLst>
                  <a:ext uri="{FF2B5EF4-FFF2-40B4-BE49-F238E27FC236}">
                    <a16:creationId xmlns:a16="http://schemas.microsoft.com/office/drawing/2014/main" id="{6DEB1DC4-C3A0-4645-B456-02A9FFA2C93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2ECF4175-31D6-4A9B-87A4-4C296674971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:a16="http://schemas.microsoft.com/office/drawing/2014/main" id="{508D2906-75CA-4435-A320-08EBBA06B67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:a16="http://schemas.microsoft.com/office/drawing/2014/main" id="{51B8B373-782A-4568-BDF3-093F398F1AD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:a16="http://schemas.microsoft.com/office/drawing/2014/main" id="{707C3AD9-7FDD-480C-91FF-0D3A977DF29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A8EF16B5-D539-41A0-9FDE-164CE88FE83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92FFF8CB-E294-4944-A954-FC2866B2557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2CD3167-A8E1-4652-8AFE-0E5D9A90CC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Τίτλος 1">
            <a:extLst>
              <a:ext uri="{FF2B5EF4-FFF2-40B4-BE49-F238E27FC236}">
                <a16:creationId xmlns:a16="http://schemas.microsoft.com/office/drawing/2014/main" id="{77ACA67F-66DC-0B63-3E39-DC6A45D49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181" y="559813"/>
            <a:ext cx="9988166" cy="2785797"/>
          </a:xfrm>
        </p:spPr>
        <p:txBody>
          <a:bodyPr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6000" b="1">
                <a:latin typeface="Arial" panose="020B0604020202020204" pitchFamily="34" charset="0"/>
              </a:rPr>
              <a:t>1. Οριοθέτηση από την αρχή</a:t>
            </a:r>
            <a:br>
              <a:rPr lang="en-US" altLang="en-US" sz="6000" b="1">
                <a:latin typeface="Arial" panose="020B0604020202020204" pitchFamily="34" charset="0"/>
              </a:rPr>
            </a:br>
            <a:endParaRPr lang="en-US" sz="6000"/>
          </a:p>
        </p:txBody>
      </p:sp>
      <p:sp>
        <p:nvSpPr>
          <p:cNvPr id="17" name="Rectangle 14">
            <a:extLst>
              <a:ext uri="{FF2B5EF4-FFF2-40B4-BE49-F238E27FC236}">
                <a16:creationId xmlns:a16="http://schemas.microsoft.com/office/drawing/2014/main" id="{D3CE6B03-5132-7F90-4ECC-1A3B889CF7F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005091" y="3498856"/>
            <a:ext cx="8188033" cy="261423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«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Ό,τι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π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ούμε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εδώ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είν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αι εμπιστευτικό, εκτός αν υπάρξει σοβαρός κίνδυνος για σένα ή για άλλους.»</a:t>
            </a: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Αυτό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π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ροστ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ατεύει την εμπιστευτικότητα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, αλλά ταυτόχρονα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δίνει χώρο για νόμιμη παρέμβαση όταν χρειαστεί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91463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699BB4A-A761-A7B7-7AF6-5DD99D322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2. Χρήση επαγγελματικής κρίσης</a:t>
            </a:r>
            <a:br>
              <a:rPr lang="el-GR" b="1" dirty="0"/>
            </a:b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60FA31A-84AC-AFF1-540F-2D3A83743C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Δεν εφαρμόζουμε τις αρχές μηχανικά. </a:t>
            </a:r>
          </a:p>
          <a:p>
            <a:pPr marL="0" indent="0">
              <a:buNone/>
            </a:pPr>
            <a:r>
              <a:rPr lang="el-GR" dirty="0"/>
              <a:t>Ο ΣΨ οφείλει να:</a:t>
            </a:r>
          </a:p>
          <a:p>
            <a:r>
              <a:rPr lang="el-GR" dirty="0"/>
              <a:t>εκτιμήσει τη </a:t>
            </a:r>
            <a:r>
              <a:rPr lang="el-GR" b="1" dirty="0"/>
              <a:t>σοβαρότητα του κινδύνου</a:t>
            </a:r>
            <a:r>
              <a:rPr lang="el-GR" dirty="0"/>
              <a:t> (π.χ. ιδεασμός αυτοκτονίας ή κακοποίηση),</a:t>
            </a:r>
          </a:p>
          <a:p>
            <a:r>
              <a:rPr lang="el-GR" dirty="0"/>
              <a:t>σταθμίσει τη </a:t>
            </a:r>
            <a:r>
              <a:rPr lang="el-GR" b="1" dirty="0" err="1"/>
              <a:t>συνειδητότητα</a:t>
            </a:r>
            <a:r>
              <a:rPr lang="el-GR" b="1" dirty="0"/>
              <a:t> και ικανότητα αυτοπροστασίας</a:t>
            </a:r>
            <a:r>
              <a:rPr lang="el-GR" dirty="0"/>
              <a:t> του </a:t>
            </a:r>
            <a:r>
              <a:rPr lang="el-GR" dirty="0" err="1"/>
              <a:t>συμβουλευόμενου</a:t>
            </a:r>
            <a:r>
              <a:rPr lang="el-GR" dirty="0"/>
              <a:t>,</a:t>
            </a:r>
          </a:p>
          <a:p>
            <a:r>
              <a:rPr lang="el-GR" dirty="0"/>
              <a:t>εξετάσει εναλλακτικές λύσεις πριν παραβιάσει το απόρρητο.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533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2" name="Top Left">
            <a:extLst>
              <a:ext uri="{FF2B5EF4-FFF2-40B4-BE49-F238E27FC236}">
                <a16:creationId xmlns:a16="http://schemas.microsoft.com/office/drawing/2014/main" id="{05E14710-B20D-424F-9465-E0427970E3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-3086"/>
            <a:ext cx="2198951" cy="3349518"/>
            <a:chOff x="10849" y="-3086"/>
            <a:chExt cx="2198951" cy="3349518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857F0CF-E215-4235-B086-916830B96B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E06EA72-1DD7-4343-9768-D1089D1832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26465186-B0EF-4443-AA37-CD37F259E5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35EA6BD-3484-4D72-8838-3DA1757700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2088E30-E17C-40A3-876F-C79A7BDFE6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7A3A6DD2-FE8F-4861-81EA-E1A5BB6B55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E9FFAA5-21C1-4B65-9DA9-24DFCC45C5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4FECE28E-7EEC-4B45-B573-BCAE111FC9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Τίτλος 1">
            <a:extLst>
              <a:ext uri="{FF2B5EF4-FFF2-40B4-BE49-F238E27FC236}">
                <a16:creationId xmlns:a16="http://schemas.microsoft.com/office/drawing/2014/main" id="{BE8E04D7-A7B9-7AAD-A451-07E19C4A2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181" y="559813"/>
            <a:ext cx="9988166" cy="1664573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l-GR" sz="3700" b="1" dirty="0"/>
              <a:t>3. Αναζήτηση υποστήριξης (εποπτεία ή διεπιστημονική ομάδα)</a:t>
            </a:r>
            <a:br>
              <a:rPr lang="el-GR" sz="3700" b="1" dirty="0"/>
            </a:br>
            <a:endParaRPr lang="en-US" sz="3700" dirty="0"/>
          </a:p>
        </p:txBody>
      </p:sp>
      <p:grpSp>
        <p:nvGrpSpPr>
          <p:cNvPr id="22" name="Bottom Right">
            <a:extLst>
              <a:ext uri="{FF2B5EF4-FFF2-40B4-BE49-F238E27FC236}">
                <a16:creationId xmlns:a16="http://schemas.microsoft.com/office/drawing/2014/main" id="{33E292A1-440C-41B6-AECE-499683C5C2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336D22F2-5BE5-4299-B3C4-06B3823F93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39256" y="6178637"/>
              <a:ext cx="1482102" cy="67936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grpSp>
          <p:nvGrpSpPr>
            <p:cNvPr id="24" name="Graphic 157">
              <a:extLst>
                <a:ext uri="{FF2B5EF4-FFF2-40B4-BE49-F238E27FC236}">
                  <a16:creationId xmlns:a16="http://schemas.microsoft.com/office/drawing/2014/main" id="{D126EE8D-7318-40DC-AE0F-120FD040C8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CBE7795C-A860-4C9B-BC23-1FBEDEBE55E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F569E8A3-064F-490D-A574-DE37DCF5DD0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1F5D334B-EA10-488A-ACEF-359FC73135C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671E9F15-20FF-466A-8976-CB9AEDC36C6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3F6396EF-4FA3-4C64-A4AB-AAFD6804534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97498B4E-B548-4846-A943-8C0776472CA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15E991F3-4EDE-4EF1-A611-12F3BCB02A1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62FCF0CC-5B63-496D-B9A8-AF02337570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1CEFB11-467D-D0C2-0C0A-3BA0689B5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5754" y="2384474"/>
            <a:ext cx="9987523" cy="3728613"/>
          </a:xfrm>
        </p:spPr>
        <p:txBody>
          <a:bodyPr>
            <a:normAutofit/>
          </a:bodyPr>
          <a:lstStyle/>
          <a:p>
            <a:r>
              <a:rPr lang="el-GR" sz="2400" dirty="0"/>
              <a:t>Η </a:t>
            </a:r>
            <a:r>
              <a:rPr lang="el-GR" sz="2400" b="1" dirty="0"/>
              <a:t>εποπτεία</a:t>
            </a:r>
            <a:r>
              <a:rPr lang="el-GR" sz="2400" dirty="0"/>
              <a:t> δεν παραβιάζει την εμπιστευτικότητα, είναι μέρος της δεοντολογικής πρακτικής. Επιτρέπει στον σύμβουλο να μοιραστεί το βάρος της απόφασης.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76914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3" name="Top Left">
            <a:extLst>
              <a:ext uri="{FF2B5EF4-FFF2-40B4-BE49-F238E27FC236}">
                <a16:creationId xmlns:a16="http://schemas.microsoft.com/office/drawing/2014/main" id="{A97C5526-E5B9-4185-A5C6-455B9ABEE9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-3086"/>
            <a:ext cx="2198951" cy="3349518"/>
            <a:chOff x="10849" y="-3086"/>
            <a:chExt cx="2198951" cy="3349518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2618F2D-150A-4462-AA3E-0DCDD05577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0283139B-883B-4734-8A26-BC623F91A4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BFCB3D8-7588-4755-B29B-5F97290D7C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F46A7B4-02F2-4C37-8C5E-6D825E95DD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B9D6B09A-3EDF-421A-AE6D-76FEFB45C8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20CF77B-DB97-4B8D-9400-E4E8ED6B04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EEEE768-C64B-4296-8921-8D9F342AF9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99A0EBB-E594-42E3-9628-D6F0E625D3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3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Τίτλος 1">
            <a:extLst>
              <a:ext uri="{FF2B5EF4-FFF2-40B4-BE49-F238E27FC236}">
                <a16:creationId xmlns:a16="http://schemas.microsoft.com/office/drawing/2014/main" id="{B7A9B260-ADCA-3C13-A49A-D24653565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181" y="559813"/>
            <a:ext cx="9988166" cy="166457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3700" b="1" dirty="0">
                <a:latin typeface="Arial" panose="020B0604020202020204" pitchFamily="34" charset="0"/>
              </a:rPr>
              <a:t>4. </a:t>
            </a:r>
            <a:r>
              <a:rPr lang="en-US" altLang="en-US" sz="3700" b="1" dirty="0" err="1">
                <a:latin typeface="Arial" panose="020B0604020202020204" pitchFamily="34" charset="0"/>
              </a:rPr>
              <a:t>Συνεργ</a:t>
            </a:r>
            <a:r>
              <a:rPr lang="en-US" altLang="en-US" sz="3700" b="1" dirty="0">
                <a:latin typeface="Arial" panose="020B0604020202020204" pitchFamily="34" charset="0"/>
              </a:rPr>
              <a:t>ασία με τον συμβουλευόμενο όπου είναι δυνατό</a:t>
            </a:r>
            <a:br>
              <a:rPr lang="en-US" altLang="en-US" sz="3700" b="1" dirty="0">
                <a:latin typeface="Arial" panose="020B0604020202020204" pitchFamily="34" charset="0"/>
              </a:rPr>
            </a:br>
            <a:endParaRPr lang="en-US" sz="3700" dirty="0"/>
          </a:p>
        </p:txBody>
      </p:sp>
      <p:grpSp>
        <p:nvGrpSpPr>
          <p:cNvPr id="23" name="Bottom Right">
            <a:extLst>
              <a:ext uri="{FF2B5EF4-FFF2-40B4-BE49-F238E27FC236}">
                <a16:creationId xmlns:a16="http://schemas.microsoft.com/office/drawing/2014/main" id="{92EC3874-05DD-47EE-9CA4-F0534A946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70FD15C-3AF3-48D2-BB71-1E8F0EA5DC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39256" y="6178637"/>
              <a:ext cx="1482102" cy="67936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grpSp>
          <p:nvGrpSpPr>
            <p:cNvPr id="25" name="Graphic 157">
              <a:extLst>
                <a:ext uri="{FF2B5EF4-FFF2-40B4-BE49-F238E27FC236}">
                  <a16:creationId xmlns:a16="http://schemas.microsoft.com/office/drawing/2014/main" id="{4E831CDE-CEE1-496B-AEDB-FB2A196FCA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93AA54E4-E5E3-435E-8667-AE6F80B5AD9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59585BA2-83E2-46ED-B377-86D4F165511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C15FDA69-033D-45F7-8CB5-4BC51040E24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E8307457-2BDD-4E1B-86B0-0B11C1B14ED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ABE53357-59FC-47FD-A904-1DDBC0E1521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1DC07FFC-92FC-4B86-91D7-44BD070FB76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BDA817E7-2BA6-4DDA-A9BE-B3CE938B0E2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C6A443FE-CA29-481D-BD91-3440C734B7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4" name="Rectangle 1">
            <a:extLst>
              <a:ext uri="{FF2B5EF4-FFF2-40B4-BE49-F238E27FC236}">
                <a16:creationId xmlns:a16="http://schemas.microsoft.com/office/drawing/2014/main" id="{01742967-D800-1602-6D3A-256117BC009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185754" y="2384474"/>
            <a:ext cx="9987523" cy="372861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Αν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π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ρο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βλέπεται ενημέρωση τρίτων (γονείς, κοινωνικές υπηρεσίες), ο </a:t>
            </a:r>
            <a:r>
              <a:rPr kumimoji="0" lang="el-GR" altLang="en-US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ΣΨ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πρέπει να προσπαθήσει: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να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το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κάνει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2000" b="0" i="1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σε</a:t>
            </a:r>
            <a:r>
              <a:rPr kumimoji="0" lang="en-US" altLang="en-US" sz="2000" b="0" i="1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2000" b="0" i="1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συνεργ</a:t>
            </a:r>
            <a:r>
              <a:rPr kumimoji="0" lang="en-US" altLang="en-US" sz="2000" b="0" i="1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ασία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με τον συμβουλευόμενο — ή τουλάχιστον να τον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ενημερώσει πρώτα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Αυτό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δι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ατηρεί την αίσθηση εμπιστοσύνης και ελέγχου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από την πλευρά του ατόμου.</a:t>
            </a:r>
          </a:p>
        </p:txBody>
      </p:sp>
    </p:spTree>
    <p:extLst>
      <p:ext uri="{BB962C8B-B14F-4D97-AF65-F5344CB8AC3E}">
        <p14:creationId xmlns:p14="http://schemas.microsoft.com/office/powerpoint/2010/main" val="17933440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DDBD357-AA12-5052-D6C1-221AE478D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Συμπέρασμα</a:t>
            </a:r>
            <a:br>
              <a:rPr lang="el-GR" b="1" dirty="0"/>
            </a:b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C38F831-35C0-A3DB-181C-BB093133BA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/>
              <a:t>Η διασφάλιση εμπιστευτικότητας και ασφάλειας </a:t>
            </a:r>
            <a:r>
              <a:rPr lang="el-GR" b="1" dirty="0"/>
              <a:t>δεν είναι αντίθετοι στόχοι</a:t>
            </a:r>
            <a:r>
              <a:rPr lang="el-GR" dirty="0"/>
              <a:t>.</a:t>
            </a:r>
            <a:br>
              <a:rPr lang="el-GR" dirty="0"/>
            </a:br>
            <a:r>
              <a:rPr lang="el-GR" dirty="0"/>
              <a:t>Η ισορροπία επιτυγχάνεται μέσα από:</a:t>
            </a:r>
          </a:p>
          <a:p>
            <a:r>
              <a:rPr lang="el-GR" dirty="0"/>
              <a:t>καθαρούς κανόνες από την αρχή,</a:t>
            </a:r>
          </a:p>
          <a:p>
            <a:r>
              <a:rPr lang="el-GR" dirty="0"/>
              <a:t>ευαισθησία στην ιδιαίτερη περίπτωση,</a:t>
            </a:r>
          </a:p>
          <a:p>
            <a:r>
              <a:rPr lang="el-GR" dirty="0"/>
              <a:t>αναγνώριση του δικαιώματος του ατόμου,</a:t>
            </a:r>
          </a:p>
          <a:p>
            <a:r>
              <a:rPr lang="el-GR" dirty="0"/>
              <a:t>και πάντα, δεοντολογική κρίση με επίκεντρο το </a:t>
            </a:r>
            <a:r>
              <a:rPr lang="el-GR" b="1" dirty="0"/>
              <a:t>υπέρτατο συμφέρον του </a:t>
            </a:r>
            <a:r>
              <a:rPr lang="el-GR" b="1" dirty="0" err="1"/>
              <a:t>συμβουλευόμενου</a:t>
            </a:r>
            <a:r>
              <a:rPr lang="el-GR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561626"/>
      </p:ext>
    </p:extLst>
  </p:cSld>
  <p:clrMapOvr>
    <a:masterClrMapping/>
  </p:clrMapOvr>
</p:sld>
</file>

<file path=ppt/theme/theme1.xml><?xml version="1.0" encoding="utf-8"?>
<a:theme xmlns:a="http://schemas.openxmlformats.org/drawingml/2006/main" name="ExploreVTI">
  <a:themeElements>
    <a:clrScheme name="Custom 33">
      <a:dk1>
        <a:sysClr val="windowText" lastClr="000000"/>
      </a:dk1>
      <a:lt1>
        <a:sysClr val="window" lastClr="FFFFFF"/>
      </a:lt1>
      <a:dk2>
        <a:srgbClr val="201449"/>
      </a:dk2>
      <a:lt2>
        <a:srgbClr val="F3F0E9"/>
      </a:lt2>
      <a:accent1>
        <a:srgbClr val="E45221"/>
      </a:accent1>
      <a:accent2>
        <a:srgbClr val="4D4EE6"/>
      </a:accent2>
      <a:accent3>
        <a:srgbClr val="454B78"/>
      </a:accent3>
      <a:accent4>
        <a:srgbClr val="A3A3C1"/>
      </a:accent4>
      <a:accent5>
        <a:srgbClr val="7162FE"/>
      </a:accent5>
      <a:accent6>
        <a:srgbClr val="1EBE9B"/>
      </a:accent6>
      <a:hlink>
        <a:srgbClr val="F900A0"/>
      </a:hlink>
      <a:folHlink>
        <a:srgbClr val="954F72"/>
      </a:folHlink>
    </a:clrScheme>
    <a:fontScheme name="Custom 23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ploreVTI" id="{157DDAE2-BFCD-43FD-9602-E5EFEAD66DC3}" vid="{04B6EBF8-4645-4305-9753-050B4204785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Explore</Template>
  <TotalTime>189</TotalTime>
  <Words>322</Words>
  <Application>Microsoft Office PowerPoint</Application>
  <PresentationFormat>Ευρεία οθόνη</PresentationFormat>
  <Paragraphs>28</Paragraphs>
  <Slides>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4" baseType="lpstr">
      <vt:lpstr>Arial</vt:lpstr>
      <vt:lpstr>Avenir Next LT Pro</vt:lpstr>
      <vt:lpstr>AvenirNext LT Pro Medium</vt:lpstr>
      <vt:lpstr>Posterama</vt:lpstr>
      <vt:lpstr>ExploreVTI</vt:lpstr>
      <vt:lpstr>Η Δεοντολογία στη Συμβουλευτική Ψυχολογία</vt:lpstr>
      <vt:lpstr>Debate</vt:lpstr>
      <vt:lpstr>Παρουσίαση του PowerPoint</vt:lpstr>
      <vt:lpstr>Συζήτηση </vt:lpstr>
      <vt:lpstr>1. Οριοθέτηση από την αρχή </vt:lpstr>
      <vt:lpstr>2. Χρήση επαγγελματικής κρίσης </vt:lpstr>
      <vt:lpstr>3. Αναζήτηση υποστήριξης (εποπτεία ή διεπιστημονική ομάδα) </vt:lpstr>
      <vt:lpstr>4. Συνεργασία με τον συμβουλευόμενο όπου είναι δυνατό </vt:lpstr>
      <vt:lpstr>Συμπέρασμα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Irene Karakasidou</dc:creator>
  <cp:lastModifiedBy>Irene Karakasidou</cp:lastModifiedBy>
  <cp:revision>1</cp:revision>
  <dcterms:created xsi:type="dcterms:W3CDTF">2025-06-05T06:43:04Z</dcterms:created>
  <dcterms:modified xsi:type="dcterms:W3CDTF">2025-06-05T09:52:31Z</dcterms:modified>
</cp:coreProperties>
</file>