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72" r:id="rId4"/>
    <p:sldId id="273" r:id="rId5"/>
    <p:sldId id="257" r:id="rId6"/>
    <p:sldId id="263" r:id="rId7"/>
    <p:sldId id="262" r:id="rId8"/>
    <p:sldId id="264" r:id="rId9"/>
    <p:sldId id="265" r:id="rId10"/>
    <p:sldId id="276" r:id="rId11"/>
    <p:sldId id="261" r:id="rId12"/>
    <p:sldId id="258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D4212C-2BC4-44DA-8CEB-7BD751F001E1}" v="17" dt="2024-11-28T12:10:26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98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e Karakasidou" userId="1116e982ad00f378" providerId="LiveId" clId="{F1D4212C-2BC4-44DA-8CEB-7BD751F001E1}"/>
    <pc:docChg chg="undo custSel addSld delSld modSld sldOrd">
      <pc:chgData name="Irene Karakasidou" userId="1116e982ad00f378" providerId="LiveId" clId="{F1D4212C-2BC4-44DA-8CEB-7BD751F001E1}" dt="2024-12-04T10:53:51.445" v="344" actId="478"/>
      <pc:docMkLst>
        <pc:docMk/>
      </pc:docMkLst>
      <pc:sldChg chg="addSp modSp mod setBg">
        <pc:chgData name="Irene Karakasidou" userId="1116e982ad00f378" providerId="LiveId" clId="{F1D4212C-2BC4-44DA-8CEB-7BD751F001E1}" dt="2024-11-28T12:07:29.232" v="250" actId="113"/>
        <pc:sldMkLst>
          <pc:docMk/>
          <pc:sldMk cId="0" sldId="257"/>
        </pc:sldMkLst>
        <pc:spChg chg="mod">
          <ac:chgData name="Irene Karakasidou" userId="1116e982ad00f378" providerId="LiveId" clId="{F1D4212C-2BC4-44DA-8CEB-7BD751F001E1}" dt="2024-11-25T09:09:45.718" v="28" actId="404"/>
          <ac:spMkLst>
            <pc:docMk/>
            <pc:sldMk cId="0" sldId="257"/>
            <ac:spMk id="2" creationId="{00000000-0000-0000-0000-000000000000}"/>
          </ac:spMkLst>
        </pc:spChg>
        <pc:spChg chg="mod">
          <ac:chgData name="Irene Karakasidou" userId="1116e982ad00f378" providerId="LiveId" clId="{F1D4212C-2BC4-44DA-8CEB-7BD751F001E1}" dt="2024-11-28T12:07:29.232" v="250" actId="113"/>
          <ac:spMkLst>
            <pc:docMk/>
            <pc:sldMk cId="0" sldId="257"/>
            <ac:spMk id="3" creationId="{00000000-0000-0000-0000-000000000000}"/>
          </ac:spMkLst>
        </pc:spChg>
        <pc:spChg chg="add">
          <ac:chgData name="Irene Karakasidou" userId="1116e982ad00f378" providerId="LiveId" clId="{F1D4212C-2BC4-44DA-8CEB-7BD751F001E1}" dt="2024-11-25T09:09:29.756" v="23" actId="26606"/>
          <ac:spMkLst>
            <pc:docMk/>
            <pc:sldMk cId="0" sldId="257"/>
            <ac:spMk id="8" creationId="{081EA652-8C6A-4E69-BEB9-170809474553}"/>
          </ac:spMkLst>
        </pc:spChg>
        <pc:spChg chg="add">
          <ac:chgData name="Irene Karakasidou" userId="1116e982ad00f378" providerId="LiveId" clId="{F1D4212C-2BC4-44DA-8CEB-7BD751F001E1}" dt="2024-11-25T09:09:29.756" v="23" actId="26606"/>
          <ac:spMkLst>
            <pc:docMk/>
            <pc:sldMk cId="0" sldId="257"/>
            <ac:spMk id="10" creationId="{5298780A-33B9-4EA2-8F67-DE68AD62841B}"/>
          </ac:spMkLst>
        </pc:spChg>
        <pc:spChg chg="add">
          <ac:chgData name="Irene Karakasidou" userId="1116e982ad00f378" providerId="LiveId" clId="{F1D4212C-2BC4-44DA-8CEB-7BD751F001E1}" dt="2024-11-25T09:09:29.756" v="23" actId="26606"/>
          <ac:spMkLst>
            <pc:docMk/>
            <pc:sldMk cId="0" sldId="257"/>
            <ac:spMk id="12" creationId="{7F488E8B-4E1E-4402-8935-D4E6C02615C7}"/>
          </ac:spMkLst>
        </pc:spChg>
      </pc:sldChg>
      <pc:sldChg chg="addSp delSp modSp mod">
        <pc:chgData name="Irene Karakasidou" userId="1116e982ad00f378" providerId="LiveId" clId="{F1D4212C-2BC4-44DA-8CEB-7BD751F001E1}" dt="2024-11-25T09:13:44.113" v="76" actId="20577"/>
        <pc:sldMkLst>
          <pc:docMk/>
          <pc:sldMk cId="0" sldId="258"/>
        </pc:sldMkLst>
        <pc:spChg chg="mod">
          <ac:chgData name="Irene Karakasidou" userId="1116e982ad00f378" providerId="LiveId" clId="{F1D4212C-2BC4-44DA-8CEB-7BD751F001E1}" dt="2024-11-25T09:13:44.113" v="76" actId="20577"/>
          <ac:spMkLst>
            <pc:docMk/>
            <pc:sldMk cId="0" sldId="258"/>
            <ac:spMk id="3" creationId="{00000000-0000-0000-0000-000000000000}"/>
          </ac:spMkLst>
        </pc:spChg>
        <pc:spChg chg="add">
          <ac:chgData name="Irene Karakasidou" userId="1116e982ad00f378" providerId="LiveId" clId="{F1D4212C-2BC4-44DA-8CEB-7BD751F001E1}" dt="2024-11-25T09:13:38.655" v="74" actId="26606"/>
          <ac:spMkLst>
            <pc:docMk/>
            <pc:sldMk cId="0" sldId="258"/>
            <ac:spMk id="22" creationId="{B6CDA21F-E7AF-4C75-8395-33F58D5B0E45}"/>
          </ac:spMkLst>
        </pc:spChg>
        <pc:spChg chg="add">
          <ac:chgData name="Irene Karakasidou" userId="1116e982ad00f378" providerId="LiveId" clId="{F1D4212C-2BC4-44DA-8CEB-7BD751F001E1}" dt="2024-11-25T09:13:38.655" v="74" actId="26606"/>
          <ac:spMkLst>
            <pc:docMk/>
            <pc:sldMk cId="0" sldId="258"/>
            <ac:spMk id="29" creationId="{D5B0017B-2ECA-49AF-B397-DC140825DF8D}"/>
          </ac:spMkLst>
        </pc:spChg>
        <pc:grpChg chg="add">
          <ac:chgData name="Irene Karakasidou" userId="1116e982ad00f378" providerId="LiveId" clId="{F1D4212C-2BC4-44DA-8CEB-7BD751F001E1}" dt="2024-11-25T09:13:38.655" v="74" actId="26606"/>
          <ac:grpSpMkLst>
            <pc:docMk/>
            <pc:sldMk cId="0" sldId="258"/>
            <ac:grpSpMk id="24" creationId="{AE1C45F0-260A-458C-96ED-C1F6D2151219}"/>
          </ac:grpSpMkLst>
        </pc:grpChg>
        <pc:cxnChg chg="add">
          <ac:chgData name="Irene Karakasidou" userId="1116e982ad00f378" providerId="LiveId" clId="{F1D4212C-2BC4-44DA-8CEB-7BD751F001E1}" dt="2024-11-25T09:13:38.655" v="74" actId="26606"/>
          <ac:cxnSpMkLst>
            <pc:docMk/>
            <pc:sldMk cId="0" sldId="258"/>
            <ac:cxnSpMk id="31" creationId="{6CF1BAF6-AD41-4082-B212-8A1F9A2E8779}"/>
          </ac:cxnSpMkLst>
        </pc:cxnChg>
      </pc:sldChg>
      <pc:sldChg chg="modSp add del mod">
        <pc:chgData name="Irene Karakasidou" userId="1116e982ad00f378" providerId="LiveId" clId="{F1D4212C-2BC4-44DA-8CEB-7BD751F001E1}" dt="2024-11-27T21:32:13.934" v="229" actId="47"/>
        <pc:sldMkLst>
          <pc:docMk/>
          <pc:sldMk cId="0" sldId="259"/>
        </pc:sldMkLst>
      </pc:sldChg>
      <pc:sldChg chg="modSp add del mod">
        <pc:chgData name="Irene Karakasidou" userId="1116e982ad00f378" providerId="LiveId" clId="{F1D4212C-2BC4-44DA-8CEB-7BD751F001E1}" dt="2024-11-27T21:32:18.465" v="230" actId="47"/>
        <pc:sldMkLst>
          <pc:docMk/>
          <pc:sldMk cId="0" sldId="260"/>
        </pc:sldMkLst>
      </pc:sldChg>
      <pc:sldChg chg="addSp delSp modSp mod">
        <pc:chgData name="Irene Karakasidou" userId="1116e982ad00f378" providerId="LiveId" clId="{F1D4212C-2BC4-44DA-8CEB-7BD751F001E1}" dt="2024-11-25T09:13:30.803" v="73" actId="26606"/>
        <pc:sldMkLst>
          <pc:docMk/>
          <pc:sldMk cId="0" sldId="261"/>
        </pc:sldMkLst>
        <pc:spChg chg="mod">
          <ac:chgData name="Irene Karakasidou" userId="1116e982ad00f378" providerId="LiveId" clId="{F1D4212C-2BC4-44DA-8CEB-7BD751F001E1}" dt="2024-11-25T09:13:30.803" v="73" actId="26606"/>
          <ac:spMkLst>
            <pc:docMk/>
            <pc:sldMk cId="0" sldId="261"/>
            <ac:spMk id="2" creationId="{00000000-0000-0000-0000-000000000000}"/>
          </ac:spMkLst>
        </pc:spChg>
        <pc:spChg chg="mod">
          <ac:chgData name="Irene Karakasidou" userId="1116e982ad00f378" providerId="LiveId" clId="{F1D4212C-2BC4-44DA-8CEB-7BD751F001E1}" dt="2024-11-25T09:13:30.803" v="73" actId="26606"/>
          <ac:spMkLst>
            <pc:docMk/>
            <pc:sldMk cId="0" sldId="261"/>
            <ac:spMk id="3" creationId="{00000000-0000-0000-0000-000000000000}"/>
          </ac:spMkLst>
        </pc:spChg>
        <pc:spChg chg="add">
          <ac:chgData name="Irene Karakasidou" userId="1116e982ad00f378" providerId="LiveId" clId="{F1D4212C-2BC4-44DA-8CEB-7BD751F001E1}" dt="2024-11-25T09:13:30.803" v="73" actId="26606"/>
          <ac:spMkLst>
            <pc:docMk/>
            <pc:sldMk cId="0" sldId="261"/>
            <ac:spMk id="25" creationId="{DBF61EA3-B236-439E-9C0B-340980D56BEE}"/>
          </ac:spMkLst>
        </pc:spChg>
        <pc:spChg chg="add">
          <ac:chgData name="Irene Karakasidou" userId="1116e982ad00f378" providerId="LiveId" clId="{F1D4212C-2BC4-44DA-8CEB-7BD751F001E1}" dt="2024-11-25T09:13:30.803" v="73" actId="26606"/>
          <ac:spMkLst>
            <pc:docMk/>
            <pc:sldMk cId="0" sldId="261"/>
            <ac:spMk id="31" creationId="{E659831F-0D9A-4C63-9EBB-8435B85A440F}"/>
          </ac:spMkLst>
        </pc:spChg>
        <pc:grpChg chg="add">
          <ac:chgData name="Irene Karakasidou" userId="1116e982ad00f378" providerId="LiveId" clId="{F1D4212C-2BC4-44DA-8CEB-7BD751F001E1}" dt="2024-11-25T09:13:30.803" v="73" actId="26606"/>
          <ac:grpSpMkLst>
            <pc:docMk/>
            <pc:sldMk cId="0" sldId="261"/>
            <ac:grpSpMk id="27" creationId="{28FAF094-D087-493F-8DF9-A486C2D6BBAA}"/>
          </ac:grpSpMkLst>
        </pc:grpChg>
      </pc:sldChg>
      <pc:sldChg chg="ord">
        <pc:chgData name="Irene Karakasidou" userId="1116e982ad00f378" providerId="LiveId" clId="{F1D4212C-2BC4-44DA-8CEB-7BD751F001E1}" dt="2024-11-18T21:04:46.923" v="11"/>
        <pc:sldMkLst>
          <pc:docMk/>
          <pc:sldMk cId="3531198966" sldId="262"/>
        </pc:sldMkLst>
      </pc:sldChg>
      <pc:sldChg chg="modSp mod">
        <pc:chgData name="Irene Karakasidou" userId="1116e982ad00f378" providerId="LiveId" clId="{F1D4212C-2BC4-44DA-8CEB-7BD751F001E1}" dt="2024-11-28T12:07:55.481" v="252" actId="14100"/>
        <pc:sldMkLst>
          <pc:docMk/>
          <pc:sldMk cId="1469292340" sldId="263"/>
        </pc:sldMkLst>
        <pc:spChg chg="mod">
          <ac:chgData name="Irene Karakasidou" userId="1116e982ad00f378" providerId="LiveId" clId="{F1D4212C-2BC4-44DA-8CEB-7BD751F001E1}" dt="2024-11-28T12:07:55.481" v="252" actId="14100"/>
          <ac:spMkLst>
            <pc:docMk/>
            <pc:sldMk cId="1469292340" sldId="263"/>
            <ac:spMk id="3" creationId="{00000000-0000-0000-0000-000000000000}"/>
          </ac:spMkLst>
        </pc:spChg>
      </pc:sldChg>
      <pc:sldChg chg="modSp mod ord">
        <pc:chgData name="Irene Karakasidou" userId="1116e982ad00f378" providerId="LiveId" clId="{F1D4212C-2BC4-44DA-8CEB-7BD751F001E1}" dt="2024-11-28T12:09:56.353" v="336" actId="12"/>
        <pc:sldMkLst>
          <pc:docMk/>
          <pc:sldMk cId="2859555420" sldId="264"/>
        </pc:sldMkLst>
        <pc:spChg chg="mod">
          <ac:chgData name="Irene Karakasidou" userId="1116e982ad00f378" providerId="LiveId" clId="{F1D4212C-2BC4-44DA-8CEB-7BD751F001E1}" dt="2024-11-28T12:09:56.353" v="336" actId="12"/>
          <ac:spMkLst>
            <pc:docMk/>
            <pc:sldMk cId="2859555420" sldId="264"/>
            <ac:spMk id="3" creationId="{00000000-0000-0000-0000-000000000000}"/>
          </ac:spMkLst>
        </pc:spChg>
      </pc:sldChg>
      <pc:sldChg chg="addSp modSp add del mod setBg">
        <pc:chgData name="Irene Karakasidou" userId="1116e982ad00f378" providerId="LiveId" clId="{F1D4212C-2BC4-44DA-8CEB-7BD751F001E1}" dt="2024-11-27T21:31:55.875" v="215" actId="47"/>
        <pc:sldMkLst>
          <pc:docMk/>
          <pc:sldMk cId="0" sldId="265"/>
        </pc:sldMkLst>
        <pc:spChg chg="mod">
          <ac:chgData name="Irene Karakasidou" userId="1116e982ad00f378" providerId="LiveId" clId="{F1D4212C-2BC4-44DA-8CEB-7BD751F001E1}" dt="2024-11-25T09:10:34.161" v="29" actId="26606"/>
          <ac:spMkLst>
            <pc:docMk/>
            <pc:sldMk cId="0" sldId="265"/>
            <ac:spMk id="2" creationId="{00000000-0000-0000-0000-000000000000}"/>
          </ac:spMkLst>
        </pc:spChg>
        <pc:spChg chg="mod">
          <ac:chgData name="Irene Karakasidou" userId="1116e982ad00f378" providerId="LiveId" clId="{F1D4212C-2BC4-44DA-8CEB-7BD751F001E1}" dt="2024-11-25T09:11:02.486" v="50" actId="5793"/>
          <ac:spMkLst>
            <pc:docMk/>
            <pc:sldMk cId="0" sldId="265"/>
            <ac:spMk id="3" creationId="{00000000-0000-0000-0000-000000000000}"/>
          </ac:spMkLst>
        </pc:spChg>
        <pc:spChg chg="add">
          <ac:chgData name="Irene Karakasidou" userId="1116e982ad00f378" providerId="LiveId" clId="{F1D4212C-2BC4-44DA-8CEB-7BD751F001E1}" dt="2024-11-25T09:10:34.161" v="29" actId="26606"/>
          <ac:spMkLst>
            <pc:docMk/>
            <pc:sldMk cId="0" sldId="265"/>
            <ac:spMk id="8" creationId="{081EA652-8C6A-4E69-BEB9-170809474553}"/>
          </ac:spMkLst>
        </pc:spChg>
        <pc:spChg chg="add">
          <ac:chgData name="Irene Karakasidou" userId="1116e982ad00f378" providerId="LiveId" clId="{F1D4212C-2BC4-44DA-8CEB-7BD751F001E1}" dt="2024-11-25T09:10:34.161" v="29" actId="26606"/>
          <ac:spMkLst>
            <pc:docMk/>
            <pc:sldMk cId="0" sldId="265"/>
            <ac:spMk id="10" creationId="{A4026A73-1F7F-49F2-B319-8CA3B3D53269}"/>
          </ac:spMkLst>
        </pc:spChg>
        <pc:spChg chg="add">
          <ac:chgData name="Irene Karakasidou" userId="1116e982ad00f378" providerId="LiveId" clId="{F1D4212C-2BC4-44DA-8CEB-7BD751F001E1}" dt="2024-11-25T09:10:34.161" v="29" actId="26606"/>
          <ac:spMkLst>
            <pc:docMk/>
            <pc:sldMk cId="0" sldId="265"/>
            <ac:spMk id="12" creationId="{5298780A-33B9-4EA2-8F67-DE68AD62841B}"/>
          </ac:spMkLst>
        </pc:spChg>
        <pc:spChg chg="add">
          <ac:chgData name="Irene Karakasidou" userId="1116e982ad00f378" providerId="LiveId" clId="{F1D4212C-2BC4-44DA-8CEB-7BD751F001E1}" dt="2024-11-25T09:10:34.161" v="29" actId="26606"/>
          <ac:spMkLst>
            <pc:docMk/>
            <pc:sldMk cId="0" sldId="265"/>
            <ac:spMk id="14" creationId="{7F488E8B-4E1E-4402-8935-D4E6C02615C7}"/>
          </ac:spMkLst>
        </pc:spChg>
        <pc:cxnChg chg="add">
          <ac:chgData name="Irene Karakasidou" userId="1116e982ad00f378" providerId="LiveId" clId="{F1D4212C-2BC4-44DA-8CEB-7BD751F001E1}" dt="2024-11-25T09:10:34.161" v="29" actId="26606"/>
          <ac:cxnSpMkLst>
            <pc:docMk/>
            <pc:sldMk cId="0" sldId="265"/>
            <ac:cxnSpMk id="16" creationId="{23AAC9B5-8015-485C-ACF9-A750390E9A56}"/>
          </ac:cxnSpMkLst>
        </pc:cxnChg>
      </pc:sldChg>
      <pc:sldChg chg="del ord">
        <pc:chgData name="Irene Karakasidou" userId="1116e982ad00f378" providerId="LiveId" clId="{F1D4212C-2BC4-44DA-8CEB-7BD751F001E1}" dt="2024-11-18T21:04:52.490" v="12" actId="47"/>
        <pc:sldMkLst>
          <pc:docMk/>
          <pc:sldMk cId="4201978436" sldId="265"/>
        </pc:sldMkLst>
      </pc:sldChg>
      <pc:sldChg chg="addSp delSp modSp add del mod setBg">
        <pc:chgData name="Irene Karakasidou" userId="1116e982ad00f378" providerId="LiveId" clId="{F1D4212C-2BC4-44DA-8CEB-7BD751F001E1}" dt="2024-11-27T21:32:00.301" v="216" actId="47"/>
        <pc:sldMkLst>
          <pc:docMk/>
          <pc:sldMk cId="0" sldId="266"/>
        </pc:sldMkLst>
      </pc:sldChg>
      <pc:sldChg chg="addSp modSp add del mod setBg">
        <pc:chgData name="Irene Karakasidou" userId="1116e982ad00f378" providerId="LiveId" clId="{F1D4212C-2BC4-44DA-8CEB-7BD751F001E1}" dt="2024-11-27T21:32:00.886" v="217" actId="47"/>
        <pc:sldMkLst>
          <pc:docMk/>
          <pc:sldMk cId="0" sldId="267"/>
        </pc:sldMkLst>
      </pc:sldChg>
      <pc:sldChg chg="addSp modSp add del mod setBg">
        <pc:chgData name="Irene Karakasidou" userId="1116e982ad00f378" providerId="LiveId" clId="{F1D4212C-2BC4-44DA-8CEB-7BD751F001E1}" dt="2024-11-27T21:32:01.448" v="218" actId="47"/>
        <pc:sldMkLst>
          <pc:docMk/>
          <pc:sldMk cId="0" sldId="268"/>
        </pc:sldMkLst>
      </pc:sldChg>
      <pc:sldChg chg="addSp delSp modSp add del mod setBg">
        <pc:chgData name="Irene Karakasidou" userId="1116e982ad00f378" providerId="LiveId" clId="{F1D4212C-2BC4-44DA-8CEB-7BD751F001E1}" dt="2024-11-27T21:32:02.060" v="219" actId="47"/>
        <pc:sldMkLst>
          <pc:docMk/>
          <pc:sldMk cId="0" sldId="269"/>
        </pc:sldMkLst>
      </pc:sldChg>
      <pc:sldChg chg="addSp modSp add del mod setBg">
        <pc:chgData name="Irene Karakasidou" userId="1116e982ad00f378" providerId="LiveId" clId="{F1D4212C-2BC4-44DA-8CEB-7BD751F001E1}" dt="2024-11-28T11:25:43.621" v="236" actId="47"/>
        <pc:sldMkLst>
          <pc:docMk/>
          <pc:sldMk cId="0" sldId="270"/>
        </pc:sldMkLst>
      </pc:sldChg>
      <pc:sldChg chg="addSp delSp modSp new mod setBg">
        <pc:chgData name="Irene Karakasidou" userId="1116e982ad00f378" providerId="LiveId" clId="{F1D4212C-2BC4-44DA-8CEB-7BD751F001E1}" dt="2024-12-04T10:53:51.445" v="344" actId="478"/>
        <pc:sldMkLst>
          <pc:docMk/>
          <pc:sldMk cId="4259169231" sldId="271"/>
        </pc:sldMkLst>
        <pc:spChg chg="mod">
          <ac:chgData name="Irene Karakasidou" userId="1116e982ad00f378" providerId="LiveId" clId="{F1D4212C-2BC4-44DA-8CEB-7BD751F001E1}" dt="2024-11-25T10:25:15.062" v="115" actId="26606"/>
          <ac:spMkLst>
            <pc:docMk/>
            <pc:sldMk cId="4259169231" sldId="271"/>
            <ac:spMk id="2" creationId="{B739C52B-593C-ED84-4CCF-99C3B05D0704}"/>
          </ac:spMkLst>
        </pc:spChg>
        <pc:spChg chg="mod">
          <ac:chgData name="Irene Karakasidou" userId="1116e982ad00f378" providerId="LiveId" clId="{F1D4212C-2BC4-44DA-8CEB-7BD751F001E1}" dt="2024-11-28T12:07:00.010" v="247" actId="20577"/>
          <ac:spMkLst>
            <pc:docMk/>
            <pc:sldMk cId="4259169231" sldId="271"/>
            <ac:spMk id="3" creationId="{4D024F55-6434-0C36-8315-EEFFFF33FD0A}"/>
          </ac:spMkLst>
        </pc:spChg>
        <pc:spChg chg="add">
          <ac:chgData name="Irene Karakasidou" userId="1116e982ad00f378" providerId="LiveId" clId="{F1D4212C-2BC4-44DA-8CEB-7BD751F001E1}" dt="2024-11-25T10:25:15.062" v="115" actId="26606"/>
          <ac:spMkLst>
            <pc:docMk/>
            <pc:sldMk cId="4259169231" sldId="271"/>
            <ac:spMk id="1031" creationId="{5BF4DF2C-F028-4921-9C23-41303F650A62}"/>
          </ac:spMkLst>
        </pc:spChg>
        <pc:spChg chg="add">
          <ac:chgData name="Irene Karakasidou" userId="1116e982ad00f378" providerId="LiveId" clId="{F1D4212C-2BC4-44DA-8CEB-7BD751F001E1}" dt="2024-11-25T10:25:15.062" v="115" actId="26606"/>
          <ac:spMkLst>
            <pc:docMk/>
            <pc:sldMk cId="4259169231" sldId="271"/>
            <ac:spMk id="1033" creationId="{158B3569-73B2-4D05-8E95-886A6EE17F1F}"/>
          </ac:spMkLst>
        </pc:spChg>
        <pc:grpChg chg="add">
          <ac:chgData name="Irene Karakasidou" userId="1116e982ad00f378" providerId="LiveId" clId="{F1D4212C-2BC4-44DA-8CEB-7BD751F001E1}" dt="2024-11-25T10:25:15.062" v="115" actId="26606"/>
          <ac:grpSpMkLst>
            <pc:docMk/>
            <pc:sldMk cId="4259169231" sldId="271"/>
            <ac:grpSpMk id="1037" creationId="{892B7B61-D701-474B-AE8F-EA238B550A78}"/>
          </ac:grpSpMkLst>
        </pc:grpChg>
        <pc:picChg chg="add del mod">
          <ac:chgData name="Irene Karakasidou" userId="1116e982ad00f378" providerId="LiveId" clId="{F1D4212C-2BC4-44DA-8CEB-7BD751F001E1}" dt="2024-12-04T10:53:51.445" v="344" actId="478"/>
          <ac:picMkLst>
            <pc:docMk/>
            <pc:sldMk cId="4259169231" sldId="271"/>
            <ac:picMk id="7" creationId="{3666E9EE-4618-ACE6-FD10-3A9BC43B43CE}"/>
          </ac:picMkLst>
        </pc:picChg>
        <pc:picChg chg="add mod">
          <ac:chgData name="Irene Karakasidou" userId="1116e982ad00f378" providerId="LiveId" clId="{F1D4212C-2BC4-44DA-8CEB-7BD751F001E1}" dt="2024-11-27T21:30:07.366" v="213" actId="1036"/>
          <ac:picMkLst>
            <pc:docMk/>
            <pc:sldMk cId="4259169231" sldId="271"/>
            <ac:picMk id="1026" creationId="{325BAFAD-CD7D-087C-2582-28B176E26B76}"/>
          </ac:picMkLst>
        </pc:picChg>
        <pc:cxnChg chg="add">
          <ac:chgData name="Irene Karakasidou" userId="1116e982ad00f378" providerId="LiveId" clId="{F1D4212C-2BC4-44DA-8CEB-7BD751F001E1}" dt="2024-11-25T10:25:15.062" v="115" actId="26606"/>
          <ac:cxnSpMkLst>
            <pc:docMk/>
            <pc:sldMk cId="4259169231" sldId="271"/>
            <ac:cxnSpMk id="1035" creationId="{56020367-4FD5-4596-8E10-C5F095CD8DBF}"/>
          </ac:cxnSpMkLst>
        </pc:cxnChg>
      </pc:sldChg>
      <pc:sldChg chg="addSp delSp modSp new mod setBg">
        <pc:chgData name="Irene Karakasidou" userId="1116e982ad00f378" providerId="LiveId" clId="{F1D4212C-2BC4-44DA-8CEB-7BD751F001E1}" dt="2024-11-25T10:26:32.155" v="152" actId="26606"/>
        <pc:sldMkLst>
          <pc:docMk/>
          <pc:sldMk cId="138723394" sldId="272"/>
        </pc:sldMkLst>
        <pc:spChg chg="mo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2" creationId="{0B19EEE7-949F-A93E-A153-7526885E9C98}"/>
          </ac:spMkLst>
        </pc:spChg>
        <pc:spChg chg="add mo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4" creationId="{26FAC214-D29C-F007-CD70-6A4496AE964F}"/>
          </ac:spMkLst>
        </pc:spChg>
        <pc:spChg chg="ad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23" creationId="{F837543A-6020-4505-A233-C9DB4BF74011}"/>
          </ac:spMkLst>
        </pc:spChg>
        <pc:spChg chg="ad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25" creationId="{35B16301-FB18-48BA-A6DD-C37CAF6F9A18}"/>
          </ac:spMkLst>
        </pc:spChg>
        <pc:spChg chg="ad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27" creationId="{C3C0D90E-074A-4F52-9B11-B52BEF4BCBE5}"/>
          </ac:spMkLst>
        </pc:spChg>
        <pc:spChg chg="ad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29" creationId="{CABBD4C1-E6F8-46F6-8152-A8A97490BF4D}"/>
          </ac:spMkLst>
        </pc:spChg>
        <pc:spChg chg="ad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31" creationId="{83BA5EF5-1FE9-4BF9-83BB-269BCDDF6156}"/>
          </ac:spMkLst>
        </pc:spChg>
        <pc:spChg chg="ad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35" creationId="{88853921-7BC9-4BDE-ACAB-133C683C82D6}"/>
          </ac:spMkLst>
        </pc:spChg>
        <pc:spChg chg="ad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37" creationId="{09192968-3AE7-4470-A61C-97294BB92731}"/>
          </ac:spMkLst>
        </pc:spChg>
        <pc:spChg chg="add">
          <ac:chgData name="Irene Karakasidou" userId="1116e982ad00f378" providerId="LiveId" clId="{F1D4212C-2BC4-44DA-8CEB-7BD751F001E1}" dt="2024-11-25T10:26:32.155" v="152" actId="26606"/>
          <ac:spMkLst>
            <pc:docMk/>
            <pc:sldMk cId="138723394" sldId="272"/>
            <ac:spMk id="39" creationId="{3AB72E55-43E4-4356-BFE8-E2102CB0B505}"/>
          </ac:spMkLst>
        </pc:spChg>
        <pc:cxnChg chg="add">
          <ac:chgData name="Irene Karakasidou" userId="1116e982ad00f378" providerId="LiveId" clId="{F1D4212C-2BC4-44DA-8CEB-7BD751F001E1}" dt="2024-11-25T10:26:32.155" v="152" actId="26606"/>
          <ac:cxnSpMkLst>
            <pc:docMk/>
            <pc:sldMk cId="138723394" sldId="272"/>
            <ac:cxnSpMk id="33" creationId="{4B3BCACB-5880-460B-9606-8C433A9AF99D}"/>
          </ac:cxnSpMkLst>
        </pc:cxnChg>
      </pc:sldChg>
      <pc:sldChg chg="addSp delSp modSp new mod setBg">
        <pc:chgData name="Irene Karakasidou" userId="1116e982ad00f378" providerId="LiveId" clId="{F1D4212C-2BC4-44DA-8CEB-7BD751F001E1}" dt="2024-11-25T10:28:22.724" v="170" actId="27636"/>
        <pc:sldMkLst>
          <pc:docMk/>
          <pc:sldMk cId="3903412968" sldId="273"/>
        </pc:sldMkLst>
        <pc:spChg chg="mod">
          <ac:chgData name="Irene Karakasidou" userId="1116e982ad00f378" providerId="LiveId" clId="{F1D4212C-2BC4-44DA-8CEB-7BD751F001E1}" dt="2024-11-25T10:28:22.724" v="170" actId="27636"/>
          <ac:spMkLst>
            <pc:docMk/>
            <pc:sldMk cId="3903412968" sldId="273"/>
            <ac:spMk id="3" creationId="{80E3C015-2B65-150B-596D-825E493701F3}"/>
          </ac:spMkLst>
        </pc:spChg>
        <pc:spChg chg="add">
          <ac:chgData name="Irene Karakasidou" userId="1116e982ad00f378" providerId="LiveId" clId="{F1D4212C-2BC4-44DA-8CEB-7BD751F001E1}" dt="2024-11-25T10:28:02.410" v="162" actId="26606"/>
          <ac:spMkLst>
            <pc:docMk/>
            <pc:sldMk cId="3903412968" sldId="273"/>
            <ac:spMk id="19" creationId="{389575E1-3389-451A-A5F7-27854C25C599}"/>
          </ac:spMkLst>
        </pc:spChg>
        <pc:spChg chg="add">
          <ac:chgData name="Irene Karakasidou" userId="1116e982ad00f378" providerId="LiveId" clId="{F1D4212C-2BC4-44DA-8CEB-7BD751F001E1}" dt="2024-11-25T10:28:02.410" v="162" actId="26606"/>
          <ac:spMkLst>
            <pc:docMk/>
            <pc:sldMk cId="3903412968" sldId="273"/>
            <ac:spMk id="20" creationId="{A53CCC5C-D88E-40FB-B30B-23DCDBD01D37}"/>
          </ac:spMkLst>
        </pc:spChg>
        <pc:spChg chg="add">
          <ac:chgData name="Irene Karakasidou" userId="1116e982ad00f378" providerId="LiveId" clId="{F1D4212C-2BC4-44DA-8CEB-7BD751F001E1}" dt="2024-11-25T10:28:02.410" v="162" actId="26606"/>
          <ac:spMkLst>
            <pc:docMk/>
            <pc:sldMk cId="3903412968" sldId="273"/>
            <ac:spMk id="21" creationId="{081E4A58-353D-44AE-B2FC-2A74E2E400F7}"/>
          </ac:spMkLst>
        </pc:spChg>
      </pc:sldChg>
      <pc:sldChg chg="add del">
        <pc:chgData name="Irene Karakasidou" userId="1116e982ad00f378" providerId="LiveId" clId="{F1D4212C-2BC4-44DA-8CEB-7BD751F001E1}" dt="2024-11-27T21:32:12.221" v="227" actId="47"/>
        <pc:sldMkLst>
          <pc:docMk/>
          <pc:sldMk cId="0" sldId="274"/>
        </pc:sldMkLst>
      </pc:sldChg>
      <pc:sldChg chg="modSp new del mod">
        <pc:chgData name="Irene Karakasidou" userId="1116e982ad00f378" providerId="LiveId" clId="{F1D4212C-2BC4-44DA-8CEB-7BD751F001E1}" dt="2024-11-25T10:29:15.215" v="181" actId="47"/>
        <pc:sldMkLst>
          <pc:docMk/>
          <pc:sldMk cId="1278689910" sldId="274"/>
        </pc:sldMkLst>
      </pc:sldChg>
      <pc:sldChg chg="modSp add del mod">
        <pc:chgData name="Irene Karakasidou" userId="1116e982ad00f378" providerId="LiveId" clId="{F1D4212C-2BC4-44DA-8CEB-7BD751F001E1}" dt="2024-11-27T21:32:13.180" v="228" actId="47"/>
        <pc:sldMkLst>
          <pc:docMk/>
          <pc:sldMk cId="0" sldId="275"/>
        </pc:sldMkLst>
      </pc:sldChg>
      <pc:sldChg chg="addSp delSp modSp add mod setBg addAnim">
        <pc:chgData name="Irene Karakasidou" userId="1116e982ad00f378" providerId="LiveId" clId="{F1D4212C-2BC4-44DA-8CEB-7BD751F001E1}" dt="2024-11-28T11:24:41.417" v="234"/>
        <pc:sldMkLst>
          <pc:docMk/>
          <pc:sldMk cId="0" sldId="276"/>
        </pc:sldMkLst>
        <pc:spChg chg="mod">
          <ac:chgData name="Irene Karakasidou" userId="1116e982ad00f378" providerId="LiveId" clId="{F1D4212C-2BC4-44DA-8CEB-7BD751F001E1}" dt="2024-11-28T11:24:41.413" v="233" actId="26606"/>
          <ac:spMkLst>
            <pc:docMk/>
            <pc:sldMk cId="0" sldId="276"/>
            <ac:spMk id="2" creationId="{00000000-0000-0000-0000-000000000000}"/>
          </ac:spMkLst>
        </pc:spChg>
        <pc:spChg chg="add">
          <ac:chgData name="Irene Karakasidou" userId="1116e982ad00f378" providerId="LiveId" clId="{F1D4212C-2BC4-44DA-8CEB-7BD751F001E1}" dt="2024-11-28T11:24:41.413" v="233" actId="26606"/>
          <ac:spMkLst>
            <pc:docMk/>
            <pc:sldMk cId="0" sldId="276"/>
            <ac:spMk id="7" creationId="{1A3C89F8-0D2F-47FF-B903-151248265F47}"/>
          </ac:spMkLst>
        </pc:spChg>
        <pc:spChg chg="add">
          <ac:chgData name="Irene Karakasidou" userId="1116e982ad00f378" providerId="LiveId" clId="{F1D4212C-2BC4-44DA-8CEB-7BD751F001E1}" dt="2024-11-28T11:24:41.413" v="233" actId="26606"/>
          <ac:spMkLst>
            <pc:docMk/>
            <pc:sldMk cId="0" sldId="276"/>
            <ac:spMk id="9" creationId="{C5CB530E-515E-412C-9DF1-5F8FFBD6F383}"/>
          </ac:spMkLst>
        </pc:spChg>
        <pc:spChg chg="add">
          <ac:chgData name="Irene Karakasidou" userId="1116e982ad00f378" providerId="LiveId" clId="{F1D4212C-2BC4-44DA-8CEB-7BD751F001E1}" dt="2024-11-28T11:24:41.413" v="233" actId="26606"/>
          <ac:spMkLst>
            <pc:docMk/>
            <pc:sldMk cId="0" sldId="276"/>
            <ac:spMk id="11" creationId="{712D4376-A578-4FF1-94FC-245E7A6A489F}"/>
          </ac:spMkLst>
        </pc:spChg>
        <pc:spChg chg="add">
          <ac:chgData name="Irene Karakasidou" userId="1116e982ad00f378" providerId="LiveId" clId="{F1D4212C-2BC4-44DA-8CEB-7BD751F001E1}" dt="2024-11-28T11:24:41.413" v="233" actId="26606"/>
          <ac:spMkLst>
            <pc:docMk/>
            <pc:sldMk cId="0" sldId="276"/>
            <ac:spMk id="13" creationId="{AEA7509D-F04F-40CB-A0B3-EEF16499CC9F}"/>
          </ac:spMkLst>
        </pc:spChg>
        <pc:spChg chg="add">
          <ac:chgData name="Irene Karakasidou" userId="1116e982ad00f378" providerId="LiveId" clId="{F1D4212C-2BC4-44DA-8CEB-7BD751F001E1}" dt="2024-11-28T11:24:41.413" v="233" actId="26606"/>
          <ac:spMkLst>
            <pc:docMk/>
            <pc:sldMk cId="0" sldId="276"/>
            <ac:spMk id="17" creationId="{508BEF50-7B1E-49A4-BC19-5F4F1D755E64}"/>
          </ac:spMkLst>
        </pc:spChg>
        <pc:spChg chg="add">
          <ac:chgData name="Irene Karakasidou" userId="1116e982ad00f378" providerId="LiveId" clId="{F1D4212C-2BC4-44DA-8CEB-7BD751F001E1}" dt="2024-11-28T11:24:41.413" v="233" actId="26606"/>
          <ac:spMkLst>
            <pc:docMk/>
            <pc:sldMk cId="0" sldId="276"/>
            <ac:spMk id="19" creationId="{3FBAD350-5664-4811-A208-657FB882D350}"/>
          </ac:spMkLst>
        </pc:spChg>
        <pc:spChg chg="add">
          <ac:chgData name="Irene Karakasidou" userId="1116e982ad00f378" providerId="LiveId" clId="{F1D4212C-2BC4-44DA-8CEB-7BD751F001E1}" dt="2024-11-28T11:24:41.413" v="233" actId="26606"/>
          <ac:spMkLst>
            <pc:docMk/>
            <pc:sldMk cId="0" sldId="276"/>
            <ac:spMk id="21" creationId="{C39ADB8F-D187-49D7-BDCF-C1B6DC727068}"/>
          </ac:spMkLst>
        </pc:spChg>
        <pc:cxnChg chg="add">
          <ac:chgData name="Irene Karakasidou" userId="1116e982ad00f378" providerId="LiveId" clId="{F1D4212C-2BC4-44DA-8CEB-7BD751F001E1}" dt="2024-11-28T11:24:41.413" v="233" actId="26606"/>
          <ac:cxnSpMkLst>
            <pc:docMk/>
            <pc:sldMk cId="0" sldId="276"/>
            <ac:cxnSpMk id="15" creationId="{56020367-4FD5-4596-8E10-C5F095CD8DBF}"/>
          </ac:cxnSpMkLst>
        </pc:cxnChg>
      </pc:sldChg>
      <pc:sldChg chg="add del">
        <pc:chgData name="Irene Karakasidou" userId="1116e982ad00f378" providerId="LiveId" clId="{F1D4212C-2BC4-44DA-8CEB-7BD751F001E1}" dt="2024-11-28T11:25:25.740" v="235" actId="47"/>
        <pc:sldMkLst>
          <pc:docMk/>
          <pc:sldMk cId="0" sldId="277"/>
        </pc:sldMkLst>
      </pc:sldChg>
      <pc:sldChg chg="addSp delSp modSp new mod setBg">
        <pc:chgData name="Irene Karakasidou" userId="1116e982ad00f378" providerId="LiveId" clId="{F1D4212C-2BC4-44DA-8CEB-7BD751F001E1}" dt="2024-11-28T12:10:44.379" v="343" actId="26606"/>
        <pc:sldMkLst>
          <pc:docMk/>
          <pc:sldMk cId="767018626" sldId="277"/>
        </pc:sldMkLst>
        <pc:spChg chg="add">
          <ac:chgData name="Irene Karakasidou" userId="1116e982ad00f378" providerId="LiveId" clId="{F1D4212C-2BC4-44DA-8CEB-7BD751F001E1}" dt="2024-11-28T12:10:44.379" v="343" actId="26606"/>
          <ac:spMkLst>
            <pc:docMk/>
            <pc:sldMk cId="767018626" sldId="277"/>
            <ac:spMk id="24" creationId="{ADAD1991-FFD1-4E94-ABAB-7560D33008E4}"/>
          </ac:spMkLst>
        </pc:spChg>
        <pc:spChg chg="add">
          <ac:chgData name="Irene Karakasidou" userId="1116e982ad00f378" providerId="LiveId" clId="{F1D4212C-2BC4-44DA-8CEB-7BD751F001E1}" dt="2024-11-28T12:10:44.379" v="343" actId="26606"/>
          <ac:spMkLst>
            <pc:docMk/>
            <pc:sldMk cId="767018626" sldId="277"/>
            <ac:spMk id="25" creationId="{57845966-6EFC-468A-9CC7-BAB4B95854E7}"/>
          </ac:spMkLst>
        </pc:spChg>
        <pc:picChg chg="add mod">
          <ac:chgData name="Irene Karakasidou" userId="1116e982ad00f378" providerId="LiveId" clId="{F1D4212C-2BC4-44DA-8CEB-7BD751F001E1}" dt="2024-11-28T12:10:44.379" v="343" actId="26606"/>
          <ac:picMkLst>
            <pc:docMk/>
            <pc:sldMk cId="767018626" sldId="277"/>
            <ac:picMk id="5" creationId="{40A67A0D-7582-4490-6430-E8F4EA0D0FB3}"/>
          </ac:picMkLst>
        </pc:picChg>
        <pc:picChg chg="add">
          <ac:chgData name="Irene Karakasidou" userId="1116e982ad00f378" providerId="LiveId" clId="{F1D4212C-2BC4-44DA-8CEB-7BD751F001E1}" dt="2024-11-28T12:10:44.379" v="343" actId="26606"/>
          <ac:picMkLst>
            <pc:docMk/>
            <pc:sldMk cId="767018626" sldId="277"/>
            <ac:picMk id="26" creationId="{75554383-98AF-4A47-BB65-705FAAA4BE6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2A884-BB7D-41D4-ABC1-F99328023D7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972D-E38D-4808-BE62-C291BF4D8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7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A5972D-E38D-4808-BE62-C291BF4D8B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7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7E0A2C-7C0A-4AAC-B3B0-6C12B2EBA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1"/>
            <a:ext cx="8249304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48587"/>
            <a:ext cx="6858000" cy="2387600"/>
          </a:xfrm>
        </p:spPr>
        <p:txBody>
          <a:bodyPr>
            <a:normAutofit/>
          </a:bodyPr>
          <a:lstStyle/>
          <a:p>
            <a:r>
              <a:rPr lang="el-GR" sz="5600"/>
              <a:t>Σχολές Γονέων και Συμβουλευτική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20338"/>
            <a:ext cx="6858000" cy="15636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500" dirty="0"/>
              <a:t>Ειρήνη Καρακασίδου</a:t>
            </a:r>
          </a:p>
          <a:p>
            <a:pPr>
              <a:lnSpc>
                <a:spcPct val="90000"/>
              </a:lnSpc>
            </a:pPr>
            <a:r>
              <a:rPr lang="el-GR" sz="2500" dirty="0"/>
              <a:t>Επίκουρη Καθηγήτρια Συμβουλευτικής Ψυχολογίας</a:t>
            </a:r>
          </a:p>
          <a:p>
            <a:pPr>
              <a:lnSpc>
                <a:spcPct val="90000"/>
              </a:lnSpc>
            </a:pPr>
            <a:r>
              <a:rPr lang="el-GR" sz="2500" dirty="0" err="1"/>
              <a:t>Πάντειο</a:t>
            </a:r>
            <a:r>
              <a:rPr lang="el-GR" sz="2500" dirty="0"/>
              <a:t> Παν/</a:t>
            </a:r>
            <a:r>
              <a:rPr lang="el-GR" sz="2500" dirty="0" err="1"/>
              <a:t>μιο</a:t>
            </a:r>
            <a:endParaRPr lang="el-GR" sz="25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29769"/>
            <a:ext cx="8250174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0322" y="583345"/>
            <a:ext cx="5370268" cy="4164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800" kern="1200" dirty="0" err="1">
                <a:solidFill>
                  <a:srgbClr val="FFFFFF"/>
                </a:solidFill>
              </a:rPr>
              <a:t>Σχεδι</a:t>
            </a:r>
            <a:r>
              <a:rPr lang="en-US" sz="4800" kern="1200" dirty="0">
                <a:solidFill>
                  <a:srgbClr val="FFFFFF"/>
                </a:solidFill>
              </a:rPr>
              <a:t>ασμός και Οργάνωση μιας </a:t>
            </a:r>
            <a:r>
              <a:rPr lang="el-GR" sz="4800" dirty="0">
                <a:solidFill>
                  <a:srgbClr val="FFFFFF"/>
                </a:solidFill>
              </a:rPr>
              <a:t>συνάντησης </a:t>
            </a:r>
            <a:r>
              <a:rPr lang="en-US" sz="4800" kern="1200" dirty="0" err="1">
                <a:solidFill>
                  <a:srgbClr val="FFFFFF"/>
                </a:solidFill>
              </a:rPr>
              <a:t>Σχολής</a:t>
            </a:r>
            <a:r>
              <a:rPr lang="en-US" sz="4800" kern="1200" dirty="0">
                <a:solidFill>
                  <a:srgbClr val="FFFFFF"/>
                </a:solidFill>
              </a:rPr>
              <a:t> </a:t>
            </a:r>
            <a:r>
              <a:rPr lang="en-US" sz="4800" kern="1200" dirty="0" err="1">
                <a:solidFill>
                  <a:srgbClr val="FFFFFF"/>
                </a:solidFill>
              </a:rPr>
              <a:t>Γονέων</a:t>
            </a:r>
            <a:endParaRPr lang="en-US" sz="4800" kern="1200" dirty="0">
              <a:solidFill>
                <a:srgbClr val="FFFFFF"/>
              </a:solidFill>
            </a:endParaRPr>
          </a:p>
        </p:txBody>
      </p:sp>
      <p:sp>
        <p:nvSpPr>
          <p:cNvPr id="9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769" y="583345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74854" y="812640"/>
            <a:ext cx="68353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94114" y="1037066"/>
            <a:ext cx="95785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2085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7318" y="5636680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3881" y="609675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1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5716" y="6238029"/>
            <a:ext cx="7181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8C495CCF-57BE-B963-F094-CBD71E998163}"/>
              </a:ext>
            </a:extLst>
          </p:cNvPr>
          <p:cNvSpPr/>
          <p:nvPr/>
        </p:nvSpPr>
        <p:spPr>
          <a:xfrm>
            <a:off x="800642" y="6151071"/>
            <a:ext cx="1494323" cy="3675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400" dirty="0"/>
              <a:t>Φύλλο εργασίας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r>
              <a:rPr lang="el-GR" sz="4700"/>
              <a:t>Συμπεράσματα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2800" dirty="0"/>
              <a:t>• Οι Σχολές Γονέων αποτελούν βασικό εργαλείο υποστήριξης της οικογένειας.</a:t>
            </a:r>
          </a:p>
          <a:p>
            <a:pPr marL="0" indent="0">
              <a:buNone/>
            </a:pPr>
            <a:r>
              <a:rPr lang="el-GR" sz="2800" dirty="0"/>
              <a:t>• Η Συμβουλευτική Γονέων προάγει την ψυχική υγεία και την ομαλή ανάπτυξη του παιδιού.</a:t>
            </a:r>
          </a:p>
          <a:p>
            <a:pPr marL="0" indent="0">
              <a:buNone/>
            </a:pPr>
            <a:r>
              <a:rPr lang="el-GR" sz="2800" dirty="0"/>
              <a:t>• Σημαντική η ενίσχυση της συνεργασίας σχολείου-οικογένειας.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</p:spPr>
        <p:txBody>
          <a:bodyPr anchor="ctr">
            <a:normAutofit/>
          </a:bodyPr>
          <a:lstStyle/>
          <a:p>
            <a:r>
              <a:rPr lang="en-US" sz="4200" dirty="0"/>
              <a:t>Case Study 1</a:t>
            </a:r>
            <a:endParaRPr lang="el-GR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1" y="3017522"/>
            <a:ext cx="7455989" cy="312465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Περίπτωση: Ο 12χρονος Δημήτρης εμφανίζει επιθετική συμπεριφορά στο σχολείο. Οι γονείς του είναι σε διάσταση και δεν επικοινωνούν αποτελεσματικά.</a:t>
            </a:r>
          </a:p>
          <a:p>
            <a:pPr marL="0" indent="0">
              <a:lnSpc>
                <a:spcPct val="90000"/>
              </a:lnSpc>
              <a:buNone/>
            </a:pPr>
            <a:endParaRPr lang="el-GR" sz="2100" dirty="0"/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Συζήτηση: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1. Πώς μπορεί η Σχολή Γονέων να στηρίξει τους γονείς;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2. Ποιες δεξιότητες πρέπει να αναπτυχθούν;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3. Πώς επηρεάζουν οι οικογενειακές εντάσεις τη συμπεριφορά του παιδιού;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9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914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6" name="Picture 21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410" y="-3970"/>
            <a:ext cx="7748362" cy="6874811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40A67A0D-7582-4490-6430-E8F4EA0D0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619" y="1172029"/>
            <a:ext cx="4513942" cy="451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01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BF4DF2C-F028-4921-9C23-41303F650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739C52B-593C-ED84-4CCF-99C3B05D0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598246"/>
            <a:ext cx="3309314" cy="36262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Brainstorming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024F55-6434-0C36-8315-EEFFFF33F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5350213"/>
            <a:ext cx="3309312" cy="103153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Θεμ</a:t>
            </a:r>
            <a:r>
              <a:rPr lang="en-US" sz="2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ατικές </a:t>
            </a:r>
            <a:r>
              <a:rPr lang="el-GR" sz="2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μ</a:t>
            </a:r>
            <a:r>
              <a:rPr lang="en-US" sz="2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ε </a:t>
            </a:r>
            <a:r>
              <a:rPr lang="en-US" sz="2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τις</a:t>
            </a:r>
            <a:r>
              <a:rPr lang="en-US" sz="2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sz="2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ο</a:t>
            </a:r>
            <a:r>
              <a:rPr lang="en-US" sz="2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π</a:t>
            </a:r>
            <a:r>
              <a:rPr lang="en-US" sz="2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οίες</a:t>
            </a:r>
            <a:r>
              <a:rPr lang="en-US" sz="2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sz="2200" dirty="0">
                <a:solidFill>
                  <a:srgbClr val="FFFFFF"/>
                </a:solidFill>
              </a:rPr>
              <a:t>α</a:t>
            </a:r>
            <a:r>
              <a:rPr lang="en-US" sz="22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σχολείτ</a:t>
            </a:r>
            <a:r>
              <a:rPr lang="en-US" sz="22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αι μια Σχολή Γονέων.</a:t>
            </a:r>
          </a:p>
        </p:txBody>
      </p: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85491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Σχολή Γονέων, Παιδιά, Οικογένεια ...">
            <a:extLst>
              <a:ext uri="{FF2B5EF4-FFF2-40B4-BE49-F238E27FC236}">
                <a16:creationId xmlns:a16="http://schemas.microsoft.com/office/drawing/2014/main" id="{325BAFAD-CD7D-087C-2582-28B176E26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30862" y="755785"/>
            <a:ext cx="4248100" cy="243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892B7B61-D701-474B-AE8F-EA238B550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634057" y="1267063"/>
            <a:ext cx="276361" cy="519967"/>
            <a:chOff x="11512034" y="1267063"/>
            <a:chExt cx="368480" cy="519967"/>
          </a:xfrm>
          <a:solidFill>
            <a:srgbClr val="FFFFFF"/>
          </a:solidFill>
        </p:grpSpPr>
        <p:sp>
          <p:nvSpPr>
            <p:cNvPr id="1038" name="Graphic 17">
              <a:extLst>
                <a:ext uri="{FF2B5EF4-FFF2-40B4-BE49-F238E27FC236}">
                  <a16:creationId xmlns:a16="http://schemas.microsoft.com/office/drawing/2014/main" id="{B71758F4-3F46-45DA-8AC5-4E508DA08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12034" y="1267063"/>
              <a:ext cx="139037" cy="139039"/>
            </a:xfrm>
            <a:custGeom>
              <a:avLst/>
              <a:gdLst>
                <a:gd name="connsiteX0" fmla="*/ 129600 w 139037"/>
                <a:gd name="connsiteY0" fmla="*/ 60082 h 139039"/>
                <a:gd name="connsiteX1" fmla="*/ 78955 w 139037"/>
                <a:gd name="connsiteY1" fmla="*/ 60082 h 139039"/>
                <a:gd name="connsiteX2" fmla="*/ 78955 w 139037"/>
                <a:gd name="connsiteY2" fmla="*/ 9437 h 139039"/>
                <a:gd name="connsiteX3" fmla="*/ 69519 w 139037"/>
                <a:gd name="connsiteY3" fmla="*/ 0 h 139039"/>
                <a:gd name="connsiteX4" fmla="*/ 60082 w 139037"/>
                <a:gd name="connsiteY4" fmla="*/ 9437 h 139039"/>
                <a:gd name="connsiteX5" fmla="*/ 60082 w 139037"/>
                <a:gd name="connsiteY5" fmla="*/ 60082 h 139039"/>
                <a:gd name="connsiteX6" fmla="*/ 9437 w 139037"/>
                <a:gd name="connsiteY6" fmla="*/ 60082 h 139039"/>
                <a:gd name="connsiteX7" fmla="*/ 0 w 139037"/>
                <a:gd name="connsiteY7" fmla="*/ 69520 h 139039"/>
                <a:gd name="connsiteX8" fmla="*/ 9437 w 139037"/>
                <a:gd name="connsiteY8" fmla="*/ 78957 h 139039"/>
                <a:gd name="connsiteX9" fmla="*/ 60082 w 139037"/>
                <a:gd name="connsiteY9" fmla="*/ 78957 h 139039"/>
                <a:gd name="connsiteX10" fmla="*/ 60082 w 139037"/>
                <a:gd name="connsiteY10" fmla="*/ 129602 h 139039"/>
                <a:gd name="connsiteX11" fmla="*/ 69519 w 139037"/>
                <a:gd name="connsiteY11" fmla="*/ 139039 h 139039"/>
                <a:gd name="connsiteX12" fmla="*/ 78955 w 139037"/>
                <a:gd name="connsiteY12" fmla="*/ 129602 h 139039"/>
                <a:gd name="connsiteX13" fmla="*/ 78955 w 139037"/>
                <a:gd name="connsiteY13" fmla="*/ 78957 h 139039"/>
                <a:gd name="connsiteX14" fmla="*/ 129600 w 139037"/>
                <a:gd name="connsiteY14" fmla="*/ 78957 h 139039"/>
                <a:gd name="connsiteX15" fmla="*/ 139037 w 139037"/>
                <a:gd name="connsiteY15" fmla="*/ 69520 h 139039"/>
                <a:gd name="connsiteX16" fmla="*/ 129600 w 139037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7" h="139039">
                  <a:moveTo>
                    <a:pt x="129600" y="60082"/>
                  </a:moveTo>
                  <a:lnTo>
                    <a:pt x="78955" y="60082"/>
                  </a:lnTo>
                  <a:lnTo>
                    <a:pt x="78955" y="9437"/>
                  </a:lnTo>
                  <a:cubicBezTo>
                    <a:pt x="78955" y="4225"/>
                    <a:pt x="74730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7" y="139039"/>
                    <a:pt x="69519" y="139039"/>
                  </a:cubicBezTo>
                  <a:cubicBezTo>
                    <a:pt x="74730" y="139039"/>
                    <a:pt x="78955" y="134814"/>
                    <a:pt x="78955" y="129602"/>
                  </a:cubicBezTo>
                  <a:lnTo>
                    <a:pt x="78955" y="78957"/>
                  </a:lnTo>
                  <a:lnTo>
                    <a:pt x="129600" y="78957"/>
                  </a:lnTo>
                  <a:cubicBezTo>
                    <a:pt x="134812" y="78957"/>
                    <a:pt x="139037" y="74731"/>
                    <a:pt x="139037" y="69520"/>
                  </a:cubicBezTo>
                  <a:cubicBezTo>
                    <a:pt x="139037" y="64308"/>
                    <a:pt x="134812" y="60082"/>
                    <a:pt x="129600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9" name="Graphic 21">
              <a:extLst>
                <a:ext uri="{FF2B5EF4-FFF2-40B4-BE49-F238E27FC236}">
                  <a16:creationId xmlns:a16="http://schemas.microsoft.com/office/drawing/2014/main" id="{8D61482F-F3C5-4D66-8C5D-C6BBE3E12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801" y="1659316"/>
              <a:ext cx="127713" cy="127714"/>
            </a:xfrm>
            <a:custGeom>
              <a:avLst/>
              <a:gdLst>
                <a:gd name="connsiteX0" fmla="*/ 63857 w 127713"/>
                <a:gd name="connsiteY0" fmla="*/ 18874 h 127714"/>
                <a:gd name="connsiteX1" fmla="*/ 108839 w 127713"/>
                <a:gd name="connsiteY1" fmla="*/ 63857 h 127714"/>
                <a:gd name="connsiteX2" fmla="*/ 63857 w 127713"/>
                <a:gd name="connsiteY2" fmla="*/ 108840 h 127714"/>
                <a:gd name="connsiteX3" fmla="*/ 18874 w 127713"/>
                <a:gd name="connsiteY3" fmla="*/ 63857 h 127714"/>
                <a:gd name="connsiteX4" fmla="*/ 63857 w 127713"/>
                <a:gd name="connsiteY4" fmla="*/ 18874 h 127714"/>
                <a:gd name="connsiteX5" fmla="*/ 63857 w 127713"/>
                <a:gd name="connsiteY5" fmla="*/ 0 h 127714"/>
                <a:gd name="connsiteX6" fmla="*/ 0 w 127713"/>
                <a:gd name="connsiteY6" fmla="*/ 63857 h 127714"/>
                <a:gd name="connsiteX7" fmla="*/ 63857 w 127713"/>
                <a:gd name="connsiteY7" fmla="*/ 127714 h 127714"/>
                <a:gd name="connsiteX8" fmla="*/ 127713 w 127713"/>
                <a:gd name="connsiteY8" fmla="*/ 63857 h 127714"/>
                <a:gd name="connsiteX9" fmla="*/ 63857 w 127713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4">
                  <a:moveTo>
                    <a:pt x="63857" y="18874"/>
                  </a:moveTo>
                  <a:cubicBezTo>
                    <a:pt x="88700" y="18874"/>
                    <a:pt x="108839" y="39014"/>
                    <a:pt x="108839" y="63857"/>
                  </a:cubicBezTo>
                  <a:cubicBezTo>
                    <a:pt x="108839" y="88700"/>
                    <a:pt x="88700" y="108840"/>
                    <a:pt x="63857" y="108840"/>
                  </a:cubicBezTo>
                  <a:cubicBezTo>
                    <a:pt x="39013" y="108840"/>
                    <a:pt x="18874" y="88700"/>
                    <a:pt x="18874" y="63857"/>
                  </a:cubicBezTo>
                  <a:cubicBezTo>
                    <a:pt x="18898" y="39024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9169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B19EEE7-949F-A93E-A153-7526885E9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4168866" cy="1325563"/>
          </a:xfrm>
        </p:spPr>
        <p:txBody>
          <a:bodyPr>
            <a:normAutofit/>
          </a:bodyPr>
          <a:lstStyle/>
          <a:p>
            <a:r>
              <a:rPr lang="el-GR"/>
              <a:t>Θεματικές</a:t>
            </a:r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6FAC214-D29C-F007-CD70-6A4496AE96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1825625"/>
            <a:ext cx="4168866" cy="43513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Επ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ικοινωνί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 στην Οικογένεια: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Πώς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να επ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ικοινωνούμε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απ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οτελεσμ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ατικά με τα παιδιά και μεταξύ μας ως οικογένεια.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Δι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αχείριση Συναισθημάτων: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Πώς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οι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γονείς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μπ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ορούν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να κατα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νοούν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και να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δι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αχειρίζονται τα δικά τους συναισθήματα.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Προσ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αρμογή σε Στάδια Ανάπτυξης: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Ανάγκες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και χαρα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κτηριστικά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κάθε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ηλικι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ακής ομάδας (βρέφη, νήπια, έφηβοι).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Πώς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να π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ροσ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αρμοζόμαστε στις μεταβατικές περιόδους της ζωής των παιδιών.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Πειθ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αρχία και Όρια: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Ενθάρρυνση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θετικής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συμ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περιφοράς.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2624479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Block Arc 28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85863" y="1516981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93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4565205" y="4145122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4962670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4293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3125451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E3C015-2B65-150B-596D-825E49370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226142"/>
            <a:ext cx="5179868" cy="647945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Επ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ίλυση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Συγκρούσεων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Πώς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να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δι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αχειρίζεστε εντάσεις στο σπίτι.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Ψυχική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Υγεί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Στήριξη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της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ψυχικής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υγεί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ας των παιδιών και αναγνώριση πιθανών προειδοποιητικών σημαδιών.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Δι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αχείριση Τεχνολογίας και Μέσων: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Ο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ρόλος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της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τεχνολογί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ας και πώς να την ενσωματώσουμε ισορροπημένα στην καθημερινότητα.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Ρόλοι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και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Ισότητ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 στην Οικογένεια: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Αν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αγνώριση των ρόλων των γονέων και προώθηση της ισότητας μεταξύ τους.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Αντιμετώ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πιση στερεοτύπων και προώθηση της ενσυναίσθησης και της συνεργασίας.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Εκ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παίδευση στη Σεξουαλικότητα: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Πώς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να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μιλήσετε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στ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 παιδιά για το σώμα τους, τη σεξουαλικότητα και τις σχέσεις.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Σχέσεις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Γονέων-Εκ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παιδευτικών: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Συνεργ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ασία με σχολεία και εκπαιδευτικούς για την καλύτερη ανάπτυξη των παιδιών.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Αντιμετώ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πιση Προκλήσεων: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Πώς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να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στηρίξετε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τα πα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ιδιά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σε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δύσκολες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κατα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στάσεις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(π.χ.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δι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αζύγιο, πένθος, οικονομικές δυσκολίες).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Αυτοφροντίδ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 Γονέων: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Ενίσχυση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της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ψυχικής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και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σωμ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ατικής υγείας των γονέων ώστε να είναι πιο αποτελεσματικοί στο ρόλο τους.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0341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930" y="1050595"/>
            <a:ext cx="6056111" cy="1618489"/>
          </a:xfrm>
        </p:spPr>
        <p:txBody>
          <a:bodyPr anchor="ctr">
            <a:normAutofit/>
          </a:bodyPr>
          <a:lstStyle/>
          <a:p>
            <a:r>
              <a:rPr lang="el-GR" sz="4000" dirty="0"/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930" y="2496541"/>
            <a:ext cx="6056111" cy="280039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• Τι είναι οι Σχολές Γονέων;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• Στόχοι: Ενίσχυση δεξιοτήτων </a:t>
            </a:r>
            <a:r>
              <a:rPr lang="el-GR" sz="2100" b="1" u="sng" dirty="0" err="1">
                <a:solidFill>
                  <a:srgbClr val="7030A0"/>
                </a:solidFill>
              </a:rPr>
              <a:t>γονεϊκότητας</a:t>
            </a:r>
            <a:r>
              <a:rPr lang="el-GR" sz="2100" dirty="0"/>
              <a:t>, υποστήριξη οικογενειακής </a:t>
            </a:r>
            <a:r>
              <a:rPr lang="el-GR" sz="2100" b="1" u="sng" dirty="0">
                <a:solidFill>
                  <a:srgbClr val="7030A0"/>
                </a:solidFill>
              </a:rPr>
              <a:t>επικοινωνίας.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• Ρόλος της Συμβουλευτικής Γονέων στη Σχολική Ψυχολογία: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  - Ενίσχυση συνεργασίας σχολείου-οικογένειας.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  - Υποστήριξη παιδιών με μαθησιακές ή συναισθηματικές δυσκολίες.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725" y="2385102"/>
            <a:ext cx="430568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23252" y="0"/>
            <a:ext cx="112074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646" y="631767"/>
            <a:ext cx="8333796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213" y="1239927"/>
            <a:ext cx="3006440" cy="4680583"/>
          </a:xfrm>
        </p:spPr>
        <p:txBody>
          <a:bodyPr anchor="ctr">
            <a:normAutofit/>
          </a:bodyPr>
          <a:lstStyle/>
          <a:p>
            <a:r>
              <a:rPr lang="el-GR" sz="3100" dirty="0"/>
              <a:t>Ρόλος της Συμβουλευτικής Γονέων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653" y="1239927"/>
            <a:ext cx="4576157" cy="468058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2000" dirty="0"/>
              <a:t>• Παροχή υποστήριξης για καθημερινές προκλήσεις </a:t>
            </a:r>
            <a:r>
              <a:rPr lang="el-GR" sz="2000" dirty="0" err="1"/>
              <a:t>γονεϊκότητας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r>
              <a:rPr lang="el-GR" sz="2000" dirty="0"/>
              <a:t>• Ενίσχυση της σύνδεσης γονέα-παιδιού μέσω:</a:t>
            </a:r>
          </a:p>
          <a:p>
            <a:pPr marL="0" indent="0">
              <a:buNone/>
            </a:pPr>
            <a:r>
              <a:rPr lang="el-GR" sz="2000" dirty="0"/>
              <a:t>  - </a:t>
            </a:r>
            <a:r>
              <a:rPr lang="el-GR" sz="2000" dirty="0" err="1"/>
              <a:t>Ενσυναισθητικής</a:t>
            </a:r>
            <a:r>
              <a:rPr lang="el-GR" sz="2000" dirty="0"/>
              <a:t> ακρόασης.</a:t>
            </a:r>
          </a:p>
          <a:p>
            <a:pPr marL="0" indent="0">
              <a:buNone/>
            </a:pPr>
            <a:r>
              <a:rPr lang="el-GR" sz="2000" dirty="0"/>
              <a:t>  - Θετικής διαχείρισης συναισθημάτων.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sz="2000" dirty="0"/>
              <a:t>• Μέθοδοι:</a:t>
            </a:r>
          </a:p>
          <a:p>
            <a:pPr marL="0" indent="0">
              <a:buNone/>
            </a:pPr>
            <a:r>
              <a:rPr lang="el-GR" sz="2000" dirty="0"/>
              <a:t>  1. </a:t>
            </a:r>
            <a:r>
              <a:rPr lang="el-GR" sz="2000" dirty="0" err="1"/>
              <a:t>Ψυχοεκπαίδευση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r>
              <a:rPr lang="el-GR" sz="2000" dirty="0"/>
              <a:t>  2. Θεραπευτική προσέγγιση.</a:t>
            </a:r>
          </a:p>
          <a:p>
            <a:pPr marL="0" indent="0">
              <a:buNone/>
            </a:pPr>
            <a:r>
              <a:rPr lang="el-GR" sz="2000" dirty="0"/>
              <a:t>  3. Παροχή πρακτικών εργαλείων.</a:t>
            </a:r>
          </a:p>
        </p:txBody>
      </p:sp>
    </p:spTree>
    <p:extLst>
      <p:ext uri="{BB962C8B-B14F-4D97-AF65-F5344CB8AC3E}">
        <p14:creationId xmlns:p14="http://schemas.microsoft.com/office/powerpoint/2010/main" val="1469292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78" y="386930"/>
            <a:ext cx="6927525" cy="118895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4000"/>
              <a:t>Ορισμός και Σκοπός των Σχολών Γονέων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5" y="2599509"/>
            <a:ext cx="7607751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2100" dirty="0"/>
              <a:t>• Τι είναι οι Σχολές Γονέων;</a:t>
            </a:r>
          </a:p>
          <a:p>
            <a:pPr marL="0" indent="0">
              <a:buNone/>
            </a:pPr>
            <a:r>
              <a:rPr lang="el-GR" sz="2100" dirty="0"/>
              <a:t>  - Οργανωμένα προγράμματα </a:t>
            </a:r>
            <a:r>
              <a:rPr lang="el-GR" sz="2100" dirty="0" err="1"/>
              <a:t>ψυχοεκπαίδευσης</a:t>
            </a:r>
            <a:r>
              <a:rPr lang="el-GR" sz="2100" dirty="0"/>
              <a:t> για γονείς.</a:t>
            </a:r>
          </a:p>
          <a:p>
            <a:pPr marL="0" indent="0">
              <a:buNone/>
            </a:pPr>
            <a:endParaRPr lang="el-GR" sz="2100" dirty="0"/>
          </a:p>
          <a:p>
            <a:pPr marL="0" indent="0">
              <a:buNone/>
            </a:pPr>
            <a:r>
              <a:rPr lang="el-GR" sz="2100" dirty="0"/>
              <a:t>• Βασικοί Στόχοι:</a:t>
            </a:r>
          </a:p>
          <a:p>
            <a:pPr marL="0" indent="0">
              <a:buNone/>
            </a:pPr>
            <a:r>
              <a:rPr lang="el-GR" sz="2100" dirty="0"/>
              <a:t>  - Υποστήριξη δεξιοτήτων ανατροφής.</a:t>
            </a:r>
          </a:p>
          <a:p>
            <a:pPr marL="0" indent="0">
              <a:buNone/>
            </a:pPr>
            <a:r>
              <a:rPr lang="el-GR" sz="2100" dirty="0"/>
              <a:t>  - Πρόληψη μαθησιακών και </a:t>
            </a:r>
            <a:r>
              <a:rPr lang="el-GR" sz="2100" dirty="0" err="1"/>
              <a:t>συμπεριφορικών</a:t>
            </a:r>
            <a:r>
              <a:rPr lang="el-GR" sz="2100" dirty="0"/>
              <a:t> δυσκολιών.</a:t>
            </a:r>
          </a:p>
          <a:p>
            <a:pPr marL="0" indent="0">
              <a:buNone/>
            </a:pPr>
            <a:r>
              <a:rPr lang="el-GR" sz="2100" dirty="0"/>
              <a:t>  - Ενίσχυση ψυχικής υγείας παιδιών και γονέων.</a:t>
            </a:r>
          </a:p>
        </p:txBody>
      </p:sp>
    </p:spTree>
    <p:extLst>
      <p:ext uri="{BB962C8B-B14F-4D97-AF65-F5344CB8AC3E}">
        <p14:creationId xmlns:p14="http://schemas.microsoft.com/office/powerpoint/2010/main" val="353119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16597"/>
            <a:ext cx="548639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9" y="613954"/>
            <a:ext cx="8180615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457037" cy="1554480"/>
          </a:xfrm>
        </p:spPr>
        <p:txBody>
          <a:bodyPr anchor="ctr">
            <a:normAutofit/>
          </a:bodyPr>
          <a:lstStyle/>
          <a:p>
            <a:r>
              <a:rPr lang="el-GR" sz="4200"/>
              <a:t>Θεωρητικό Υπόβαθρο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1" y="3017522"/>
            <a:ext cx="7455989" cy="3124658"/>
          </a:xfrm>
        </p:spPr>
        <p:txBody>
          <a:bodyPr anchor="ctr">
            <a:normAutofit/>
          </a:bodyPr>
          <a:lstStyle/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l-GR" sz="2100" dirty="0"/>
              <a:t>Θεωρία Δεσμού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l-GR" sz="2100" dirty="0"/>
              <a:t>Κοινωνική Μάθηση 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l-GR" sz="2100" dirty="0"/>
              <a:t>Αναπτυξιακά Στάδια 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l-GR" sz="2100" dirty="0"/>
              <a:t>Θεραπεία Οικογένειας</a:t>
            </a:r>
          </a:p>
          <a:p>
            <a:pPr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el-GR" sz="2100" dirty="0"/>
              <a:t>Θετική Ψυχολογία</a:t>
            </a:r>
          </a:p>
          <a:p>
            <a:pPr marL="0" indent="0">
              <a:buNone/>
            </a:pPr>
            <a:endParaRPr lang="el-GR" sz="2100" dirty="0"/>
          </a:p>
          <a:p>
            <a:pPr marL="0" indent="0" algn="r">
              <a:buNone/>
            </a:pPr>
            <a:r>
              <a:rPr lang="el-GR" sz="2100" i="1" dirty="0"/>
              <a:t>κ.α.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28650" y="6485313"/>
            <a:ext cx="78867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555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0121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175" y="1188637"/>
            <a:ext cx="2356072" cy="4480726"/>
          </a:xfrm>
        </p:spPr>
        <p:txBody>
          <a:bodyPr>
            <a:normAutofit/>
          </a:bodyPr>
          <a:lstStyle/>
          <a:p>
            <a:pPr algn="r"/>
            <a:r>
              <a:rPr lang="el-GR" sz="4000"/>
              <a:t>Ειδικές Θεματικές Σχολών Γονέων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196" y="1338729"/>
            <a:ext cx="3596688" cy="418054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100" dirty="0"/>
              <a:t>Ψηφιακός Κόσμος: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Διαχείριση </a:t>
            </a:r>
            <a:r>
              <a:rPr lang="el-GR" sz="2100" dirty="0" err="1"/>
              <a:t>social</a:t>
            </a:r>
            <a:r>
              <a:rPr lang="el-GR" sz="2100" dirty="0"/>
              <a:t> </a:t>
            </a:r>
            <a:r>
              <a:rPr lang="el-GR" sz="2100" dirty="0" err="1"/>
              <a:t>media</a:t>
            </a:r>
            <a:r>
              <a:rPr lang="el-GR" sz="2100" dirty="0"/>
              <a:t> και χρόνου οθόνης.</a:t>
            </a:r>
          </a:p>
          <a:p>
            <a:pPr>
              <a:lnSpc>
                <a:spcPct val="90000"/>
              </a:lnSpc>
            </a:pPr>
            <a:endParaRPr lang="el-GR" sz="2100" dirty="0"/>
          </a:p>
          <a:p>
            <a:pPr>
              <a:lnSpc>
                <a:spcPct val="90000"/>
              </a:lnSpc>
            </a:pPr>
            <a:r>
              <a:rPr lang="el-GR" sz="2100" dirty="0"/>
              <a:t>Εφηβεία: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Αυτονομία και καθοδήγηση.</a:t>
            </a:r>
          </a:p>
          <a:p>
            <a:pPr>
              <a:lnSpc>
                <a:spcPct val="90000"/>
              </a:lnSpc>
            </a:pPr>
            <a:endParaRPr lang="el-GR" sz="2100" dirty="0"/>
          </a:p>
          <a:p>
            <a:pPr>
              <a:lnSpc>
                <a:spcPct val="90000"/>
              </a:lnSpc>
            </a:pPr>
            <a:r>
              <a:rPr lang="el-GR" sz="2100" dirty="0"/>
              <a:t>Διαπολιτισμική Διάσταση: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sz="2100" dirty="0"/>
              <a:t>Στήριξη οικογενειών διαφορετικού πολιτισμικού υποβάθρου.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540</Words>
  <Application>Microsoft Office PowerPoint</Application>
  <PresentationFormat>Προβολή στην οθόνη (4:3)</PresentationFormat>
  <Paragraphs>88</Paragraphs>
  <Slides>13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Wingdings</vt:lpstr>
      <vt:lpstr>Office Theme</vt:lpstr>
      <vt:lpstr>Σχολές Γονέων και Συμβουλευτική</vt:lpstr>
      <vt:lpstr>Brainstorming</vt:lpstr>
      <vt:lpstr>Θεματικές</vt:lpstr>
      <vt:lpstr>Παρουσίαση του PowerPoint</vt:lpstr>
      <vt:lpstr>Εισαγωγή</vt:lpstr>
      <vt:lpstr>Ρόλος της Συμβουλευτικής Γονέων</vt:lpstr>
      <vt:lpstr>Ορισμός και Σκοπός των Σχολών Γονέων</vt:lpstr>
      <vt:lpstr>Θεωρητικό Υπόβαθρο</vt:lpstr>
      <vt:lpstr>Ειδικές Θεματικές Σχολών Γονέων</vt:lpstr>
      <vt:lpstr>Σχεδιασμός και Οργάνωση μιας συνάντησης Σχολής Γονέων</vt:lpstr>
      <vt:lpstr>Συμπεράσματα</vt:lpstr>
      <vt:lpstr>Case Study 1</vt:lpstr>
      <vt:lpstr>Παρουσίαση του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Irene Karakasidou</cp:lastModifiedBy>
  <cp:revision>4</cp:revision>
  <dcterms:created xsi:type="dcterms:W3CDTF">2013-01-27T09:14:16Z</dcterms:created>
  <dcterms:modified xsi:type="dcterms:W3CDTF">2024-12-04T10:53:52Z</dcterms:modified>
  <cp:category/>
</cp:coreProperties>
</file>