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2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1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5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9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5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1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8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2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9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0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7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46B0-2A32-434A-B247-F63E94677F0A}" type="datetimeFigureOut">
              <a:rPr lang="en-US" smtClean="0"/>
              <a:t>18/11/20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33ADF-39DB-FC48-9B6B-FFE8803E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1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ΚΥΠΡΙΑΚΟ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818" y="1600200"/>
            <a:ext cx="8229600" cy="4525963"/>
          </a:xfrm>
        </p:spPr>
        <p:txBody>
          <a:bodyPr/>
          <a:lstStyle/>
          <a:p>
            <a:r>
              <a:rPr lang="el-GR" dirty="0" smtClean="0"/>
              <a:t>Α Προσφυγή της ελληνικής κυβέρνησης το </a:t>
            </a:r>
            <a:r>
              <a:rPr lang="el-GR" dirty="0" smtClean="0"/>
              <a:t>Α</a:t>
            </a:r>
            <a:r>
              <a:rPr lang="el-GR" dirty="0" smtClean="0"/>
              <a:t>ύγουστο</a:t>
            </a:r>
            <a:r>
              <a:rPr lang="el-GR" dirty="0" smtClean="0"/>
              <a:t> 1954. Δεν συζητ</a:t>
            </a:r>
            <a:r>
              <a:rPr lang="el-GR" dirty="0" smtClean="0"/>
              <a:t>ήθηκε.</a:t>
            </a:r>
            <a:endParaRPr lang="el-GR" dirty="0" smtClean="0"/>
          </a:p>
          <a:p>
            <a:r>
              <a:rPr lang="el-GR" dirty="0" smtClean="0"/>
              <a:t>1-4-1955 αρχή ένοπλου αγώνα της ΕΟΚΑ</a:t>
            </a:r>
          </a:p>
          <a:p>
            <a:r>
              <a:rPr lang="el-GR" dirty="0" smtClean="0"/>
              <a:t>Ιούνιος 1955 Τριμερής διάσκεψη ελληνο-τουρκική-βρετανική </a:t>
            </a:r>
          </a:p>
          <a:p>
            <a:r>
              <a:rPr lang="el-GR" dirty="0" smtClean="0"/>
              <a:t>25-7-1955 </a:t>
            </a:r>
            <a:r>
              <a:rPr lang="el-GR" dirty="0" smtClean="0"/>
              <a:t>Β’Προσφυγή </a:t>
            </a:r>
            <a:r>
              <a:rPr lang="el-GR" dirty="0" smtClean="0"/>
              <a:t>της Ελλάδας στον ΟΗΕ</a:t>
            </a:r>
          </a:p>
          <a:p>
            <a:r>
              <a:rPr lang="el-GR" dirty="0" smtClean="0"/>
              <a:t>Δεν ενεγ</a:t>
            </a:r>
            <a:r>
              <a:rPr lang="el-GR" dirty="0" smtClean="0"/>
              <a:t>ράφη καν στην ημερήσια διάταξη.</a:t>
            </a:r>
            <a:endParaRPr lang="el-GR" dirty="0"/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9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6-9-1955 τα «Σεπτεμβριανά»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4-10-1955 Αρχίζουν διαπραγματεύσεις του Μακαρίου με τον Βρετανό κυβερνήτη της Κύπρου στρατάρχη </a:t>
            </a:r>
            <a:r>
              <a:rPr lang="en-US" dirty="0" smtClean="0"/>
              <a:t>Sir John Harding</a:t>
            </a:r>
            <a:r>
              <a:rPr lang="el-GR" dirty="0" smtClean="0"/>
              <a:t> που οδηγούνται σε αδιέξοδο όταν φθάνει ο Βρετανός υπουργός αποικιών </a:t>
            </a:r>
            <a:r>
              <a:rPr lang="en-US" dirty="0" smtClean="0"/>
              <a:t>Alan Lennox-Boyd</a:t>
            </a:r>
            <a:r>
              <a:rPr lang="en-US" dirty="0" smtClean="0"/>
              <a:t>.</a:t>
            </a:r>
            <a:r>
              <a:rPr lang="el-GR" dirty="0" smtClean="0"/>
              <a:t> Εθνικιστικ</a:t>
            </a:r>
            <a:r>
              <a:rPr lang="el-GR" dirty="0" smtClean="0"/>
              <a:t>ή δράση Γρίβα.</a:t>
            </a:r>
            <a:endParaRPr lang="en-US" dirty="0" smtClean="0"/>
          </a:p>
          <a:p>
            <a:r>
              <a:rPr lang="en-US" dirty="0" smtClean="0"/>
              <a:t>9-3-1956 </a:t>
            </a:r>
            <a:r>
              <a:rPr lang="el-GR" dirty="0" smtClean="0"/>
              <a:t>Σύλληψη και εκτόπιση του Μακαρίου στις Σεϋχέλλες. Άνοιξη 56 μεγάλες διαδηλώσεις. Μάιος εκτέλεση Καραολή-Δημητρίου.Παραίτηση Σ.Θεοτόκη κι αντικατάστασή του από τον </a:t>
            </a:r>
            <a:r>
              <a:rPr lang="el-GR" dirty="0" smtClean="0"/>
              <a:t>Ε.Αβέρωφ. Γ Προσφυγ</a:t>
            </a:r>
            <a:r>
              <a:rPr lang="el-GR" dirty="0" smtClean="0"/>
              <a:t>ή 1956. </a:t>
            </a:r>
            <a:r>
              <a:rPr lang="el-GR" dirty="0" smtClean="0"/>
              <a:t>Στις 26-2-1957 υιοθετήθηκε η </a:t>
            </a:r>
            <a:r>
              <a:rPr lang="el-GR" dirty="0"/>
              <a:t>γ</a:t>
            </a:r>
            <a:r>
              <a:rPr lang="el-GR" dirty="0" smtClean="0"/>
              <a:t>ενικόλογη πρόταση της Ινδίας.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767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Επίσκεψη υπουργού Εξωτ.Σεπίλωφ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κυβέρνηση αρνήθηκε να υποστηρίξει την αγγλογαλλική επέμβαση στο Σουέζ και αναθέρμανε τις σχέσεις της με την </a:t>
            </a:r>
            <a:r>
              <a:rPr lang="el-GR" dirty="0" smtClean="0"/>
              <a:t>Γιουγκοσλαβ</a:t>
            </a:r>
            <a:r>
              <a:rPr lang="el-GR" dirty="0" smtClean="0"/>
              <a:t>ία. Στις 15-7-1957 κατατέθηκε η τέταρτη προσφυγή και συζητήθηκε στην 12</a:t>
            </a:r>
            <a:r>
              <a:rPr lang="el-GR" baseline="30000" dirty="0" smtClean="0"/>
              <a:t>η</a:t>
            </a:r>
            <a:r>
              <a:rPr lang="el-GR" dirty="0" smtClean="0"/>
              <a:t> σύνοδο της Γενικής Συνέλευσης με ρητή αναφορά στην αρχή της αυτοδιάθεσης, στις 14-12-1957. </a:t>
            </a:r>
            <a:endParaRPr lang="el-GR" dirty="0" smtClean="0"/>
          </a:p>
          <a:p>
            <a:r>
              <a:rPr lang="el-GR" dirty="0" smtClean="0"/>
              <a:t>Ιούνιος 1958 εκτεταμένες συγκρούσεις μεταξύ ελληνοκυπρίων και τουρκοκυπρίων.</a:t>
            </a:r>
          </a:p>
          <a:p>
            <a:r>
              <a:rPr lang="el-GR" dirty="0" smtClean="0"/>
              <a:t>Παραμερισμός του σχεδίου  Μ</a:t>
            </a:r>
            <a:r>
              <a:rPr lang="en-US" dirty="0" err="1" smtClean="0"/>
              <a:t>acmillan</a:t>
            </a:r>
            <a:r>
              <a:rPr lang="el-GR" dirty="0" smtClean="0"/>
              <a:t> και αποδοχή από τον Μακάριο της </a:t>
            </a:r>
            <a:r>
              <a:rPr lang="el-GR" dirty="0" smtClean="0"/>
              <a:t>ανεξαρτησίας. Α</a:t>
            </a:r>
            <a:r>
              <a:rPr lang="el-GR" dirty="0" smtClean="0"/>
              <a:t>ύγουστος 1958. Κατάθεση πέμπτης και τελευταίας προσφυγής.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25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Συνθήκες Ζυρίχης-Λονδίνου, 1959-60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Αμεση αντίδραση της αντιπολίτευσης που κατέθεσε δύο προτάσεις μομφής.25/28-2-60</a:t>
            </a:r>
          </a:p>
          <a:p>
            <a:r>
              <a:rPr lang="el-GR" dirty="0" smtClean="0"/>
              <a:t>Καλοκαίρι 1964 όξυνση των συγκρούσεων κι αποτροπή τουρκικής εισβολής με την μεσολάβηση Τζόνσον που στηρίζει όμως την διχοτομική λύση του Άτσεσον. </a:t>
            </a:r>
          </a:p>
          <a:p>
            <a:r>
              <a:rPr lang="el-GR" dirty="0" smtClean="0"/>
              <a:t>Ο Γ.Παπανδρέου αρνείται ελληνο-τουρκικές διαπραγματεύσεις και αποστέλλει την ελληνική μεραρχία στην Κύπρο. Η ΕΣΣΔ υπέρ της Ελλάδας.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88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02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ΣΧΕΔΙΟ ΜΑΡΣΑΛ. ΛΟΓΟΣ ΣΤΟ ΧΑΡΒΑΡΝΤ 5 ΙΟΥΝΙΟΥ 1947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υπουργός των Εξωτερικών μίλησε για τη θεραπεία των οικονομικών προβλημάτων της Ευρώπης κι ο στόχος των ΗΠΑ προσδιορίστηκε ως αναγέννηση μιας παγκόσμιας οικονομίας στην οποία θα μπορούσαν να υπάρξουν οι ελεύθεροι λαοί.</a:t>
            </a:r>
          </a:p>
          <a:p>
            <a:r>
              <a:rPr lang="el-GR" dirty="0" smtClean="0"/>
              <a:t>Δημιουργία του Οργανισμού Ευρωπαϊκής Συνεργασίας (12-7-1947).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285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EUROPEAN RECOVERY PROGRAMME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Περισσότερο από ένα πρόγραμμα ξένης βοήθειας «αντιπροσώπευε το πρώτο στάδιο στην οικοδόμηση μιας κοινότητας ιδεών, οικονομικών σχέσεων και δεσμών ασφάλειας που είναι γνωστή ως η Δύση» με θεμελιώδεις αξίες την οικονομική ανάπτυξη, την ασφάλεια, το υψηλό βιοτικό επίπεδο και την μαζική κατανάλωση».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9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405</Words>
  <Application>Microsoft Macintosh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ΚΥΠΡΙΑΚΟ</vt:lpstr>
      <vt:lpstr>6-9-1955 τα «Σεπτεμβριανά»</vt:lpstr>
      <vt:lpstr>Επίσκεψη υπουργού Εξωτ.Σεπίλωφ</vt:lpstr>
      <vt:lpstr>Συνθήκες Ζυρίχης-Λονδίνου, 1959-60</vt:lpstr>
      <vt:lpstr>ΣΧΕΔΙΟ ΜΑΡΣΑΛ. ΛΟΓΟΣ ΣΤΟ ΧΑΡΒΑΡΝΤ 5 ΙΟΥΝΙΟΥ 1947</vt:lpstr>
      <vt:lpstr>EUROPEAN RECOVERY PROGRAMME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ΔΟΓΜΑ ΤΡΟΥΜΑΝ 12 ΜΑΡΤΙΟΥ 1947</dc:title>
  <dc:creator>Me Me</dc:creator>
  <cp:lastModifiedBy>Me Me</cp:lastModifiedBy>
  <cp:revision>8</cp:revision>
  <dcterms:created xsi:type="dcterms:W3CDTF">2020-10-27T18:28:43Z</dcterms:created>
  <dcterms:modified xsi:type="dcterms:W3CDTF">2020-11-18T18:46:11Z</dcterms:modified>
</cp:coreProperties>
</file>