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Κων/νος Μπίθας" initials="ΚΜ" lastIdx="1" clrIdx="0">
    <p:extLst>
      <p:ext uri="{19B8F6BF-5375-455C-9EA6-DF929625EA0E}">
        <p15:presenceInfo xmlns:p15="http://schemas.microsoft.com/office/powerpoint/2012/main" userId="S::kbithas@panteion.gr::1ffb8818-b075-4bff-89f6-2b5cafd43b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54C6C-5EA2-4F40-84DB-E0E928F246C9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7EE42-407C-4735-96F2-3862AB3D0C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823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561A1B-F36C-4B10-AC39-F49739C91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6D518F7-15E3-4EE7-A8AB-313493DA1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3AFA65-4492-4A10-869E-500E0C9E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44E9C4-C3B3-4EB6-9F28-D431D207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281739-3BB1-4DFB-B9A0-220CC281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86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8F0AF0-45D8-4B7A-B821-46BA19BD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29E0FDB-E366-4988-9170-068571FD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5D2583-53C7-4BAC-8199-566B0E17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215A64-3905-45B8-B14E-B4B1E80C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A1C559-C543-4289-9728-E6226E56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80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CE514CA-A6AE-44A9-9483-1A44FABB1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8184C5C-5760-4F02-ABC7-C449F08C8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8E52EB-8719-4559-AD7E-B27312BC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E94858-C058-4DB1-A385-6FED5C1F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835331C-A8CD-48B6-A89B-95C3B654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700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889A96-93CC-4C91-850E-B808457A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0678A0-8B90-41EE-8403-0E90E821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BBB7DD-F30D-4097-ACAD-C83289D1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D58B21-792D-40F3-86DA-EECD1682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7E9D69-0F87-439D-B5F0-F394136E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28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B97F0A-5D7C-4B38-A859-609CD8CC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963584A-3A63-42EB-BDBC-8EDCB79A1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F1B468-67DA-4F5A-AB12-6EF93952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F0CAEA5-293A-489D-9069-1C9DF9C3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47960C-1592-4FE6-989C-ADA303D8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4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843527-4DBE-4138-8009-D71B35E0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766FA9-C7C6-4896-A19F-A554F56A8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78B6FA2-112C-484B-8354-BF01C7E3C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FF13283-1851-4AE2-B328-0492876E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972DF4-D1F3-4A59-8817-DEDC3DE1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ABF09E-1F14-44BA-85DF-AADA73C0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46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F261D7-6DB0-4823-9E1C-FBDAD3F51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C970D31-E49C-4FE8-A4E7-36A95B4FE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CB9B502-1406-45F9-8DE2-C74E57B28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2B5DB26-2FFC-4516-B9F9-0C459AE93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8E28E2C-2253-4B98-A9F1-12166FFA1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CDD9AA9-1F78-4C4C-9CC6-2E5233A7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3B63E69-71FC-4BEF-B7AF-8F559D70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FEF24B4-35C2-49C7-892E-E01360FA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1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8BF8F8-4665-4E2E-B927-97B6D922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383352-139F-45DF-89A6-3CAA59B4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F30C575-F6C5-492C-B846-C80C8873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4D4CE28-FB96-4C30-AFAF-9D614B9B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471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B03DC74-BD97-45BB-8D63-DC6C468E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8CBD91B-E37A-43BA-BD80-C56DCEC3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4D309AE-773E-4526-8D21-4654FA6A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115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294042-644D-42D1-BCAF-185A26C8A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53678E-036E-442B-BD8E-96B3BB64A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7CE0FEF-870C-44CE-B62E-DF401F439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6D6472-B2D0-42EE-AD43-4096171C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B1D9074-9D5E-4C24-89F0-19E2FC4C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F6629E-8013-4911-A3CC-6F0A6A1C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117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BCF107-5EDC-44A1-9D18-0615732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4DE838F-6018-4958-938A-4B828BCB6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4F40B8-6D87-43DF-A616-3136BEF94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6F352F8-67F5-41F0-B947-FC42C1A0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8013502-A95B-4554-BB7B-C8B19CA3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80B87B-6B84-435B-A60E-19DA35739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0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D216D73-767C-4F31-B152-DF7A4EB4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C82AB07-9EE6-40E2-9F53-331078090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3AFA27-5B23-4766-87F2-C1F222E85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04E1-0250-45DE-9B29-1DB8808B465A}" type="datetimeFigureOut">
              <a:rPr lang="el-GR" smtClean="0"/>
              <a:t>16/10/2023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6AA9AC-AF21-4E0C-8819-A953607E0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DAE3C8-1865-47CA-A0F3-86C63DC5E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D9B2-6DC5-4440-B632-86AE1D0CF0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45907B-4466-4DEE-8507-74C86506A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266"/>
            <a:ext cx="9144000" cy="641574"/>
          </a:xfrm>
        </p:spPr>
        <p:txBody>
          <a:bodyPr>
            <a:normAutofit/>
          </a:bodyPr>
          <a:lstStyle/>
          <a:p>
            <a:r>
              <a:rPr lang="en-US" sz="2800" dirty="0"/>
              <a:t>“ To slow or not to slow”</a:t>
            </a:r>
            <a:endParaRPr lang="el-GR" sz="2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576068A-ACF7-4BF9-B9AE-B6FC908CC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458" y="5383883"/>
            <a:ext cx="8537542" cy="9246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000" dirty="0"/>
              <a:t>Ο.Ο</a:t>
            </a:r>
            <a:r>
              <a:rPr lang="en-US" sz="2000" dirty="0"/>
              <a:t>.</a:t>
            </a:r>
            <a:r>
              <a:rPr lang="el-GR" sz="2000" dirty="0"/>
              <a:t>ΚΑ (Οριακό Όφελος Κλιματικής Αλλαγής) = Οφέλη από οικονομικές δραστηριότητες που προκαλούν την κλιματική αλλαγή </a:t>
            </a:r>
          </a:p>
          <a:p>
            <a:pPr algn="just"/>
            <a:r>
              <a:rPr lang="el-GR" sz="2000" dirty="0"/>
              <a:t>Ο</a:t>
            </a:r>
            <a:r>
              <a:rPr lang="en-US" sz="2000" dirty="0"/>
              <a:t>.</a:t>
            </a:r>
            <a:r>
              <a:rPr lang="el-GR" sz="2000" dirty="0"/>
              <a:t>Κ.ΚΑ (Οριακό Κόστος Κλιματικής Αλλαγής) = Κόστη από την κλιματική αλλαγή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33FE786-48F5-4ADB-8D47-53FECBB1B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59197"/>
            <a:ext cx="9144000" cy="40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5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5C2132-A210-459E-84BF-1BD06E139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D0216F89-1D06-4D7A-B696-B12E91A85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81" y="520116"/>
            <a:ext cx="9991637" cy="4630723"/>
          </a:xfrm>
          <a:prstGeom prst="rect">
            <a:avLst/>
          </a:prstGeom>
        </p:spPr>
      </p:pic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7F21D0C3-63F3-42AA-8925-7F5F5296A3F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838200" y="5595457"/>
            <a:ext cx="10515600" cy="1115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dirty="0"/>
              <a:t>Ο.Κ.Π</a:t>
            </a:r>
            <a:r>
              <a:rPr lang="en-US" sz="2000" dirty="0"/>
              <a:t>.</a:t>
            </a:r>
            <a:r>
              <a:rPr lang="el-GR" sz="2000" dirty="0"/>
              <a:t>ΚΑ= Οριακό Κόστος Περιορισμού ΚΑ= Τεχνολογία ελέγχου εκπομπών </a:t>
            </a:r>
            <a:r>
              <a:rPr lang="en-US" altLang="el-GR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l-GR" sz="2000" baseline="-25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2</a:t>
            </a:r>
            <a:r>
              <a:rPr lang="el-GR" sz="2000" dirty="0"/>
              <a:t> ή Φυσικές μέθοδοι περιορισμού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CO</a:t>
            </a:r>
            <a:r>
              <a:rPr kumimoji="0" lang="en-US" altLang="el-G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2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O.K.KA= </a:t>
            </a:r>
            <a:r>
              <a:rPr lang="el-GR" sz="2000" dirty="0"/>
              <a:t>Οριακό Κόστος ΚΑ= Κόστος από τις επιπτώσεις της κλιματικής αλλαγής </a:t>
            </a:r>
          </a:p>
        </p:txBody>
      </p:sp>
    </p:spTree>
    <p:extLst>
      <p:ext uri="{BB962C8B-B14F-4D97-AF65-F5344CB8AC3E}">
        <p14:creationId xmlns:p14="http://schemas.microsoft.com/office/powerpoint/2010/main" val="186306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8620B2-1EE6-46F9-BFC0-C63F0C11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065226" y="5269583"/>
            <a:ext cx="9060286" cy="1150071"/>
          </a:xfrm>
        </p:spPr>
        <p:txBody>
          <a:bodyPr>
            <a:normAutofit/>
          </a:bodyPr>
          <a:lstStyle/>
          <a:p>
            <a:pPr algn="ctr"/>
            <a:r>
              <a:rPr lang="el-GR" sz="1800" dirty="0">
                <a:latin typeface="+mn-lt"/>
              </a:rPr>
              <a:t>Ο.Ο.Π</a:t>
            </a:r>
            <a:r>
              <a:rPr lang="en-US" sz="1800" dirty="0">
                <a:latin typeface="+mn-lt"/>
              </a:rPr>
              <a:t>.</a:t>
            </a:r>
            <a:r>
              <a:rPr lang="el-GR" sz="1800" dirty="0">
                <a:latin typeface="+mn-lt"/>
              </a:rPr>
              <a:t>ΚΑ= Οριακά Οφέλη Περιορισμού ΚΑ = Αποφυγή του κόστους- επιπτώσεων της ΚΑ</a:t>
            </a:r>
            <a:br>
              <a:rPr lang="el-GR" sz="1800" dirty="0">
                <a:latin typeface="+mn-lt"/>
              </a:rPr>
            </a:br>
            <a:br>
              <a:rPr lang="el-GR" sz="1800" dirty="0">
                <a:latin typeface="+mn-lt"/>
              </a:rPr>
            </a:br>
            <a:r>
              <a:rPr lang="el-GR" sz="1800" dirty="0">
                <a:latin typeface="+mn-lt"/>
              </a:rPr>
              <a:t>Ο.Κ.Π</a:t>
            </a:r>
            <a:r>
              <a:rPr lang="en-US" sz="1800" dirty="0">
                <a:latin typeface="+mn-lt"/>
              </a:rPr>
              <a:t>.</a:t>
            </a:r>
            <a:r>
              <a:rPr lang="el-GR" sz="1800" dirty="0">
                <a:latin typeface="+mn-lt"/>
              </a:rPr>
              <a:t>ΚΑ= Οριακό Κόστος Περιορισμού ΚΑ = Οριακό κόστος Τεχνολογικής Δέσμευσης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CO</a:t>
            </a:r>
            <a:r>
              <a:rPr kumimoji="0" lang="en-US" altLang="el-G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2</a:t>
            </a:r>
            <a:r>
              <a:rPr lang="el-GR" sz="1800" dirty="0">
                <a:latin typeface="+mn-lt"/>
              </a:rPr>
              <a:t> ή Φυσικές Μέθοδοι Δέσμευσης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CO</a:t>
            </a:r>
            <a:r>
              <a:rPr kumimoji="0" lang="en-US" altLang="el-G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2</a:t>
            </a:r>
            <a:endParaRPr lang="el-GR" sz="1800" dirty="0">
              <a:latin typeface="+mn-lt"/>
            </a:endParaRP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85EA2979-1726-4752-82FE-D23365BC15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6" y="362930"/>
            <a:ext cx="10360058" cy="4906653"/>
          </a:xfrm>
        </p:spPr>
      </p:pic>
    </p:spTree>
    <p:extLst>
      <p:ext uri="{BB962C8B-B14F-4D97-AF65-F5344CB8AC3E}">
        <p14:creationId xmlns:p14="http://schemas.microsoft.com/office/powerpoint/2010/main" val="183425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E9D56D-6792-4ED5-B891-0032953A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05FC1F-99F6-478E-A97C-CFAADCFA9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8" y="1808134"/>
            <a:ext cx="10515600" cy="4486275"/>
          </a:xfrm>
        </p:spPr>
        <p:txBody>
          <a:bodyPr/>
          <a:lstStyle/>
          <a:p>
            <a:pPr algn="ctr"/>
            <a:r>
              <a:rPr lang="el-GR" dirty="0"/>
              <a:t> Κόστος ΚΑ = Μειώνεται με τις κατάλληλες προσαρμογές στην ΚΑ        (</a:t>
            </a:r>
            <a:r>
              <a:rPr lang="en-US" dirty="0"/>
              <a:t>adaptation)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K</a:t>
            </a:r>
            <a:r>
              <a:rPr lang="el-GR" dirty="0" err="1"/>
              <a:t>όστος</a:t>
            </a:r>
            <a:r>
              <a:rPr lang="el-GR" dirty="0"/>
              <a:t> Περιορισμού ΚΑ = Μειώνεται με αποτελεσματικές (σε οικονομικούς όρους) μεθόδους περιορισμού της ΚΑ (</a:t>
            </a:r>
            <a:r>
              <a:rPr lang="en-US" dirty="0"/>
              <a:t>mitigation)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684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C14412-CC1B-484C-8B0A-E8817A19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962" y="180568"/>
            <a:ext cx="9799041" cy="792556"/>
          </a:xfrm>
        </p:spPr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                    Δύο βασικά πλαίσια πολιτικής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58218A-61E3-4102-901D-1C830EA2E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4943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Mitigation – </a:t>
            </a:r>
            <a:r>
              <a:rPr lang="el-GR" sz="2400" b="1" dirty="0"/>
              <a:t>Μετριασμός</a:t>
            </a:r>
            <a:r>
              <a:rPr lang="en-US" sz="2400" b="1" dirty="0"/>
              <a:t>:</a:t>
            </a:r>
            <a:endParaRPr lang="el-GR" sz="2400" b="1" dirty="0"/>
          </a:p>
          <a:p>
            <a:pPr algn="ctr"/>
            <a:r>
              <a:rPr lang="en-US" sz="2400" dirty="0"/>
              <a:t>Energy Efficiency </a:t>
            </a:r>
          </a:p>
          <a:p>
            <a:pPr algn="ctr"/>
            <a:r>
              <a:rPr lang="en-US" sz="2400" dirty="0"/>
              <a:t>Renewable Energy </a:t>
            </a:r>
          </a:p>
          <a:p>
            <a:pPr algn="ctr"/>
            <a:r>
              <a:rPr lang="en-US" sz="2400" dirty="0"/>
              <a:t>Soil </a:t>
            </a:r>
            <a:r>
              <a:rPr lang="en-US" altLang="el-GR" sz="24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l-GR" sz="2400" baseline="-25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2 </a:t>
            </a:r>
            <a:r>
              <a:rPr lang="en-US" sz="2400" dirty="0"/>
              <a:t>sequestration </a:t>
            </a:r>
          </a:p>
          <a:p>
            <a:pPr algn="ctr"/>
            <a:r>
              <a:rPr lang="en-US" sz="2400" dirty="0"/>
              <a:t>Biomass </a:t>
            </a:r>
            <a:r>
              <a:rPr lang="en-US" altLang="el-GR" sz="24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l-GR" sz="2400" baseline="-25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2</a:t>
            </a:r>
            <a:r>
              <a:rPr lang="en-US" sz="2400" dirty="0"/>
              <a:t> sequestration </a:t>
            </a:r>
          </a:p>
          <a:p>
            <a:pPr algn="ctr"/>
            <a:r>
              <a:rPr lang="el-GR" sz="2400" dirty="0"/>
              <a:t>Δέσμευση </a:t>
            </a:r>
            <a:r>
              <a:rPr lang="en-US" altLang="el-GR" sz="24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l-GR" sz="2400" baseline="-25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2</a:t>
            </a:r>
            <a:r>
              <a:rPr lang="en-US" sz="2400" dirty="0"/>
              <a:t> </a:t>
            </a:r>
            <a:r>
              <a:rPr lang="el-GR" sz="2400" dirty="0"/>
              <a:t>από Δάση </a:t>
            </a:r>
          </a:p>
          <a:p>
            <a:pPr algn="ctr"/>
            <a:r>
              <a:rPr lang="el-GR" sz="2400" dirty="0"/>
              <a:t>Τεχνολογία Ελέγχου </a:t>
            </a:r>
            <a:r>
              <a:rPr lang="en-US" altLang="el-GR" sz="24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l-GR" sz="2400" baseline="-25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2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Adaptation – </a:t>
            </a:r>
            <a:r>
              <a:rPr lang="el-GR" sz="2400" b="1" dirty="0"/>
              <a:t>Προσαρμογή</a:t>
            </a:r>
            <a:endParaRPr lang="en-US" sz="2400" b="1" dirty="0"/>
          </a:p>
          <a:p>
            <a:pPr algn="ctr"/>
            <a:r>
              <a:rPr lang="el-GR" sz="2400" dirty="0"/>
              <a:t>Αγροτικός τομέας </a:t>
            </a:r>
          </a:p>
          <a:p>
            <a:pPr marL="0" indent="0" algn="ctr">
              <a:buNone/>
            </a:pPr>
            <a:r>
              <a:rPr lang="el-GR" sz="2400" dirty="0"/>
              <a:t>    </a:t>
            </a:r>
            <a:r>
              <a:rPr lang="en-US" sz="2400" dirty="0"/>
              <a:t>extreme events (</a:t>
            </a:r>
            <a:r>
              <a:rPr lang="el-GR" sz="2400" dirty="0"/>
              <a:t>πλημμύρες </a:t>
            </a:r>
            <a:r>
              <a:rPr lang="el-GR" sz="2400" dirty="0" err="1"/>
              <a:t>κτλ</a:t>
            </a:r>
            <a:r>
              <a:rPr lang="el-GR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22233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201</Words>
  <Application>Microsoft Office PowerPoint</Application>
  <PresentationFormat>Ευρεία οθόνη</PresentationFormat>
  <Paragraphs>20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“ To slow or not to slow”</vt:lpstr>
      <vt:lpstr>Παρουσίαση του PowerPoint</vt:lpstr>
      <vt:lpstr>Ο.Ο.Π.ΚΑ= Οριακά Οφέλη Περιορισμού ΚΑ = Αποφυγή του κόστους- επιπτώσεων της ΚΑ  Ο.Κ.Π.ΚΑ= Οριακό Κόστος Περιορισμού ΚΑ = Οριακό κόστος Τεχνολογικής Δέσμευσης CO2 ή Φυσικές Μέθοδοι Δέσμευσης CO2</vt:lpstr>
      <vt:lpstr>Παρουσίαση του PowerPoint</vt:lpstr>
      <vt:lpstr>                    Δύο βασικά πλαίσια πολιτικής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To slow or not to slow”</dc:title>
  <dc:creator>ΚΑΡΙΟΦΥΛΛΙΑ ΠΕΤΡΙΔΟΥ</dc:creator>
  <cp:lastModifiedBy>Κων/νος Μπίθας</cp:lastModifiedBy>
  <cp:revision>8</cp:revision>
  <dcterms:created xsi:type="dcterms:W3CDTF">2020-11-04T13:36:41Z</dcterms:created>
  <dcterms:modified xsi:type="dcterms:W3CDTF">2023-10-16T08:47:15Z</dcterms:modified>
</cp:coreProperties>
</file>