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sldIdLst>
    <p:sldId id="256" r:id="rId2"/>
    <p:sldId id="294" r:id="rId3"/>
    <p:sldId id="257" r:id="rId4"/>
    <p:sldId id="258" r:id="rId5"/>
    <p:sldId id="259" r:id="rId6"/>
    <p:sldId id="260" r:id="rId7"/>
    <p:sldId id="262" r:id="rId8"/>
    <p:sldId id="263" r:id="rId9"/>
    <p:sldId id="644" r:id="rId10"/>
    <p:sldId id="645" r:id="rId11"/>
    <p:sldId id="646" r:id="rId12"/>
    <p:sldId id="647" r:id="rId13"/>
    <p:sldId id="648" r:id="rId14"/>
    <p:sldId id="649" r:id="rId15"/>
    <p:sldId id="264" r:id="rId16"/>
    <p:sldId id="266" r:id="rId17"/>
    <p:sldId id="261" r:id="rId18"/>
    <p:sldId id="293" r:id="rId19"/>
    <p:sldId id="295" r:id="rId20"/>
    <p:sldId id="268" r:id="rId21"/>
    <p:sldId id="281" r:id="rId22"/>
    <p:sldId id="269" r:id="rId23"/>
    <p:sldId id="292" r:id="rId24"/>
    <p:sldId id="267" r:id="rId25"/>
    <p:sldId id="296" r:id="rId26"/>
    <p:sldId id="287" r:id="rId27"/>
    <p:sldId id="275" r:id="rId28"/>
    <p:sldId id="271" r:id="rId29"/>
    <p:sldId id="291" r:id="rId30"/>
    <p:sldId id="65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C4498-0EA8-A045-B0BA-248AE71C2D0A}" v="286" dt="2024-12-14T11:43:01.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5"/>
    <p:restoredTop sz="94643"/>
  </p:normalViewPr>
  <p:slideViewPr>
    <p:cSldViewPr snapToGrid="0">
      <p:cViewPr varScale="1">
        <p:scale>
          <a:sx n="110" d="100"/>
          <a:sy n="110" d="100"/>
        </p:scale>
        <p:origin x="6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ΚΩΝΣΤΑΝΤΙΝΟΣ ΧΡΗΣΤΟΣ ΔΑΟΥΛΤΖΗΣ" userId="4fef5153-6ec0-4de3-902f-b320e18fe8f7" providerId="ADAL" clId="{C0BC4498-0EA8-A045-B0BA-248AE71C2D0A}"/>
    <pc:docChg chg="undo custSel addSld delSld modSld sldOrd">
      <pc:chgData name="ΚΩΝΣΤΑΝΤΙΝΟΣ ΧΡΗΣΤΟΣ ΔΑΟΥΛΤΖΗΣ" userId="4fef5153-6ec0-4de3-902f-b320e18fe8f7" providerId="ADAL" clId="{C0BC4498-0EA8-A045-B0BA-248AE71C2D0A}" dt="2024-12-14T11:43:01.300" v="3180" actId="20577"/>
      <pc:docMkLst>
        <pc:docMk/>
      </pc:docMkLst>
      <pc:sldChg chg="addSp delSp modSp mod">
        <pc:chgData name="ΚΩΝΣΤΑΝΤΙΝΟΣ ΧΡΗΣΤΟΣ ΔΑΟΥΛΤΖΗΣ" userId="4fef5153-6ec0-4de3-902f-b320e18fe8f7" providerId="ADAL" clId="{C0BC4498-0EA8-A045-B0BA-248AE71C2D0A}" dt="2024-12-14T11:43:01.300" v="3180" actId="20577"/>
        <pc:sldMkLst>
          <pc:docMk/>
          <pc:sldMk cId="1239127329" sldId="256"/>
        </pc:sldMkLst>
        <pc:spChg chg="mod">
          <ac:chgData name="ΚΩΝΣΤΑΝΤΙΝΟΣ ΧΡΗΣΤΟΣ ΔΑΟΥΛΤΖΗΣ" userId="4fef5153-6ec0-4de3-902f-b320e18fe8f7" providerId="ADAL" clId="{C0BC4498-0EA8-A045-B0BA-248AE71C2D0A}" dt="2024-12-13T09:35:24.083" v="3130" actId="790"/>
          <ac:spMkLst>
            <pc:docMk/>
            <pc:sldMk cId="1239127329" sldId="256"/>
            <ac:spMk id="2" creationId="{259AADD4-4549-8624-D711-D97209D79B74}"/>
          </ac:spMkLst>
        </pc:spChg>
        <pc:spChg chg="mod">
          <ac:chgData name="ΚΩΝΣΤΑΝΤΙΝΟΣ ΧΡΗΣΤΟΣ ΔΑΟΥΛΤΖΗΣ" userId="4fef5153-6ec0-4de3-902f-b320e18fe8f7" providerId="ADAL" clId="{C0BC4498-0EA8-A045-B0BA-248AE71C2D0A}" dt="2024-12-14T11:43:01.300" v="3180" actId="20577"/>
          <ac:spMkLst>
            <pc:docMk/>
            <pc:sldMk cId="1239127329" sldId="256"/>
            <ac:spMk id="3" creationId="{7A1F553B-500E-05DB-C3E8-25F72632044E}"/>
          </ac:spMkLst>
        </pc:spChg>
        <pc:spChg chg="add del mod">
          <ac:chgData name="ΚΩΝΣΤΑΝΤΙΝΟΣ ΧΡΗΣΤΟΣ ΔΑΟΥΛΤΖΗΣ" userId="4fef5153-6ec0-4de3-902f-b320e18fe8f7" providerId="ADAL" clId="{C0BC4498-0EA8-A045-B0BA-248AE71C2D0A}" dt="2024-12-13T09:35:25.815" v="3132"/>
          <ac:spMkLst>
            <pc:docMk/>
            <pc:sldMk cId="1239127329" sldId="256"/>
            <ac:spMk id="5" creationId="{8F3ACD53-3421-4FF9-92A8-2798296B082F}"/>
          </ac:spMkLst>
        </pc:spChg>
      </pc:sldChg>
      <pc:sldChg chg="modSp mod">
        <pc:chgData name="ΚΩΝΣΤΑΝΤΙΝΟΣ ΧΡΗΣΤΟΣ ΔΑΟΥΛΤΖΗΣ" userId="4fef5153-6ec0-4de3-902f-b320e18fe8f7" providerId="ADAL" clId="{C0BC4498-0EA8-A045-B0BA-248AE71C2D0A}" dt="2024-12-08T08:18:06.524" v="2816" actId="122"/>
        <pc:sldMkLst>
          <pc:docMk/>
          <pc:sldMk cId="0" sldId="257"/>
        </pc:sldMkLst>
        <pc:spChg chg="mod">
          <ac:chgData name="ΚΩΝΣΤΑΝΤΙΝΟΣ ΧΡΗΣΤΟΣ ΔΑΟΥΛΤΖΗΣ" userId="4fef5153-6ec0-4de3-902f-b320e18fe8f7" providerId="ADAL" clId="{C0BC4498-0EA8-A045-B0BA-248AE71C2D0A}" dt="2024-12-08T08:18:06.524" v="2816" actId="122"/>
          <ac:spMkLst>
            <pc:docMk/>
            <pc:sldMk cId="0" sldId="257"/>
            <ac:spMk id="2" creationId="{00000000-0000-0000-0000-000000000000}"/>
          </ac:spMkLst>
        </pc:spChg>
        <pc:spChg chg="mod">
          <ac:chgData name="ΚΩΝΣΤΑΝΤΙΝΟΣ ΧΡΗΣΤΟΣ ΔΑΟΥΛΤΖΗΣ" userId="4fef5153-6ec0-4de3-902f-b320e18fe8f7" providerId="ADAL" clId="{C0BC4498-0EA8-A045-B0BA-248AE71C2D0A}" dt="2024-12-07T16:41:11.378" v="412" actId="114"/>
          <ac:spMkLst>
            <pc:docMk/>
            <pc:sldMk cId="0" sldId="257"/>
            <ac:spMk id="3" creationId="{00000000-0000-0000-0000-000000000000}"/>
          </ac:spMkLst>
        </pc:spChg>
      </pc:sldChg>
      <pc:sldChg chg="addSp delSp modSp mod setBg setClrOvrMap">
        <pc:chgData name="ΚΩΝΣΤΑΝΤΙΝΟΣ ΧΡΗΣΤΟΣ ΔΑΟΥΛΤΖΗΣ" userId="4fef5153-6ec0-4de3-902f-b320e18fe8f7" providerId="ADAL" clId="{C0BC4498-0EA8-A045-B0BA-248AE71C2D0A}" dt="2024-12-08T07:49:39.288" v="2123" actId="20577"/>
        <pc:sldMkLst>
          <pc:docMk/>
          <pc:sldMk cId="0" sldId="258"/>
        </pc:sldMkLst>
        <pc:spChg chg="mod">
          <ac:chgData name="ΚΩΝΣΤΑΝΤΙΝΟΣ ΧΡΗΣΤΟΣ ΔΑΟΥΛΤΖΗΣ" userId="4fef5153-6ec0-4de3-902f-b320e18fe8f7" providerId="ADAL" clId="{C0BC4498-0EA8-A045-B0BA-248AE71C2D0A}" dt="2024-12-07T16:44:27.739" v="449" actId="26606"/>
          <ac:spMkLst>
            <pc:docMk/>
            <pc:sldMk cId="0" sldId="258"/>
            <ac:spMk id="2" creationId="{00000000-0000-0000-0000-000000000000}"/>
          </ac:spMkLst>
        </pc:spChg>
        <pc:spChg chg="mod">
          <ac:chgData name="ΚΩΝΣΤΑΝΤΙΝΟΣ ΧΡΗΣΤΟΣ ΔΑΟΥΛΤΖΗΣ" userId="4fef5153-6ec0-4de3-902f-b320e18fe8f7" providerId="ADAL" clId="{C0BC4498-0EA8-A045-B0BA-248AE71C2D0A}" dt="2024-12-08T07:49:39.288" v="2123" actId="20577"/>
          <ac:spMkLst>
            <pc:docMk/>
            <pc:sldMk cId="0" sldId="258"/>
            <ac:spMk id="3" creationId="{00000000-0000-0000-0000-000000000000}"/>
          </ac:spMkLst>
        </pc:spChg>
        <pc:spChg chg="mod">
          <ac:chgData name="ΚΩΝΣΤΑΝΤΙΝΟΣ ΧΡΗΣΤΟΣ ΔΑΟΥΛΤΖΗΣ" userId="4fef5153-6ec0-4de3-902f-b320e18fe8f7" providerId="ADAL" clId="{C0BC4498-0EA8-A045-B0BA-248AE71C2D0A}" dt="2024-12-07T16:44:27.739" v="449" actId="26606"/>
          <ac:spMkLst>
            <pc:docMk/>
            <pc:sldMk cId="0" sldId="258"/>
            <ac:spMk id="4" creationId="{BE31C439-B480-B456-56AF-8D1F15E653C0}"/>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45" creationId="{643780CE-2BE5-46F6-97B2-60DF30217ED3}"/>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46" creationId="{61A87A49-68E6-459E-A5A6-46229FF42125}"/>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47" creationId="{F6ACD5FC-CAFE-48EB-B765-60EED2E052F0}"/>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48" creationId="{9F33B405-D785-4738-B1C0-6A0AA5E98286}"/>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49" creationId="{4233DC0E-DE6C-4FB6-A529-51B162641AB8}"/>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50" creationId="{3870477F-E451-4BC3-863F-0E2FC572884B}"/>
          </ac:spMkLst>
        </pc:spChg>
        <pc:spChg chg="add">
          <ac:chgData name="ΚΩΝΣΤΑΝΤΙΝΟΣ ΧΡΗΣΤΟΣ ΔΑΟΥΛΤΖΗΣ" userId="4fef5153-6ec0-4de3-902f-b320e18fe8f7" providerId="ADAL" clId="{C0BC4498-0EA8-A045-B0BA-248AE71C2D0A}" dt="2024-12-07T16:44:27.739" v="449" actId="26606"/>
          <ac:spMkLst>
            <pc:docMk/>
            <pc:sldMk cId="0" sldId="258"/>
            <ac:spMk id="1051" creationId="{B4A81DE1-E2BC-4A31-99EE-71350421B0EA}"/>
          </ac:spMkLst>
        </pc:spChg>
        <pc:picChg chg="add mod ord">
          <ac:chgData name="ΚΩΝΣΤΑΝΤΙΝΟΣ ΧΡΗΣΤΟΣ ΔΑΟΥΛΤΖΗΣ" userId="4fef5153-6ec0-4de3-902f-b320e18fe8f7" providerId="ADAL" clId="{C0BC4498-0EA8-A045-B0BA-248AE71C2D0A}" dt="2024-12-07T16:44:36.445" v="451" actId="1076"/>
          <ac:picMkLst>
            <pc:docMk/>
            <pc:sldMk cId="0" sldId="258"/>
            <ac:picMk id="1026" creationId="{40387056-6EA7-D5A4-5FD2-8294A4F12A71}"/>
          </ac:picMkLst>
        </pc:picChg>
      </pc:sldChg>
      <pc:sldChg chg="modSp mod">
        <pc:chgData name="ΚΩΝΣΤΑΝΤΙΝΟΣ ΧΡΗΣΤΟΣ ΔΑΟΥΛΤΖΗΣ" userId="4fef5153-6ec0-4de3-902f-b320e18fe8f7" providerId="ADAL" clId="{C0BC4498-0EA8-A045-B0BA-248AE71C2D0A}" dt="2024-12-13T09:16:00.974" v="3005" actId="313"/>
        <pc:sldMkLst>
          <pc:docMk/>
          <pc:sldMk cId="0" sldId="259"/>
        </pc:sldMkLst>
        <pc:spChg chg="mod">
          <ac:chgData name="ΚΩΝΣΤΑΝΤΙΝΟΣ ΧΡΗΣΤΟΣ ΔΑΟΥΛΤΖΗΣ" userId="4fef5153-6ec0-4de3-902f-b320e18fe8f7" providerId="ADAL" clId="{C0BC4498-0EA8-A045-B0BA-248AE71C2D0A}" dt="2024-12-07T16:49:49.289" v="678" actId="122"/>
          <ac:spMkLst>
            <pc:docMk/>
            <pc:sldMk cId="0" sldId="259"/>
            <ac:spMk id="2" creationId="{00000000-0000-0000-0000-000000000000}"/>
          </ac:spMkLst>
        </pc:spChg>
        <pc:spChg chg="mod">
          <ac:chgData name="ΚΩΝΣΤΑΝΤΙΝΟΣ ΧΡΗΣΤΟΣ ΔΑΟΥΛΤΖΗΣ" userId="4fef5153-6ec0-4de3-902f-b320e18fe8f7" providerId="ADAL" clId="{C0BC4498-0EA8-A045-B0BA-248AE71C2D0A}" dt="2024-12-13T09:16:00.974" v="3005" actId="313"/>
          <ac:spMkLst>
            <pc:docMk/>
            <pc:sldMk cId="0" sldId="259"/>
            <ac:spMk id="3" creationId="{00000000-0000-0000-0000-000000000000}"/>
          </ac:spMkLst>
        </pc:spChg>
      </pc:sldChg>
      <pc:sldChg chg="modSp mod">
        <pc:chgData name="ΚΩΝΣΤΑΝΤΙΝΟΣ ΧΡΗΣΤΟΣ ΔΑΟΥΛΤΖΗΣ" userId="4fef5153-6ec0-4de3-902f-b320e18fe8f7" providerId="ADAL" clId="{C0BC4498-0EA8-A045-B0BA-248AE71C2D0A}" dt="2024-12-13T09:16:08.137" v="3009" actId="1036"/>
        <pc:sldMkLst>
          <pc:docMk/>
          <pc:sldMk cId="0" sldId="260"/>
        </pc:sldMkLst>
        <pc:spChg chg="mod">
          <ac:chgData name="ΚΩΝΣΤΑΝΤΙΝΟΣ ΧΡΗΣΤΟΣ ΔΑΟΥΛΤΖΗΣ" userId="4fef5153-6ec0-4de3-902f-b320e18fe8f7" providerId="ADAL" clId="{C0BC4498-0EA8-A045-B0BA-248AE71C2D0A}" dt="2024-12-07T16:50:09.755" v="708" actId="20577"/>
          <ac:spMkLst>
            <pc:docMk/>
            <pc:sldMk cId="0" sldId="260"/>
            <ac:spMk id="2" creationId="{00000000-0000-0000-0000-000000000000}"/>
          </ac:spMkLst>
        </pc:spChg>
        <pc:spChg chg="mod">
          <ac:chgData name="ΚΩΝΣΤΑΝΤΙΝΟΣ ΧΡΗΣΤΟΣ ΔΑΟΥΛΤΖΗΣ" userId="4fef5153-6ec0-4de3-902f-b320e18fe8f7" providerId="ADAL" clId="{C0BC4498-0EA8-A045-B0BA-248AE71C2D0A}" dt="2024-12-13T09:16:08.137" v="3009" actId="1036"/>
          <ac:spMkLst>
            <pc:docMk/>
            <pc:sldMk cId="0" sldId="260"/>
            <ac:spMk id="3" creationId="{00000000-0000-0000-0000-000000000000}"/>
          </ac:spMkLst>
        </pc:spChg>
      </pc:sldChg>
      <pc:sldChg chg="modSp mod ord">
        <pc:chgData name="ΚΩΝΣΤΑΝΤΙΝΟΣ ΧΡΗΣΤΟΣ ΔΑΟΥΛΤΖΗΣ" userId="4fef5153-6ec0-4de3-902f-b320e18fe8f7" providerId="ADAL" clId="{C0BC4498-0EA8-A045-B0BA-248AE71C2D0A}" dt="2024-12-07T17:49:51.532" v="1401" actId="27636"/>
        <pc:sldMkLst>
          <pc:docMk/>
          <pc:sldMk cId="0" sldId="261"/>
        </pc:sldMkLst>
        <pc:spChg chg="mod">
          <ac:chgData name="ΚΩΝΣΤΑΝΤΙΝΟΣ ΧΡΗΣΤΟΣ ΔΑΟΥΛΤΖΗΣ" userId="4fef5153-6ec0-4de3-902f-b320e18fe8f7" providerId="ADAL" clId="{C0BC4498-0EA8-A045-B0BA-248AE71C2D0A}" dt="2024-12-07T16:58:24.400" v="799" actId="20577"/>
          <ac:spMkLst>
            <pc:docMk/>
            <pc:sldMk cId="0" sldId="261"/>
            <ac:spMk id="2" creationId="{00000000-0000-0000-0000-000000000000}"/>
          </ac:spMkLst>
        </pc:spChg>
        <pc:spChg chg="mod">
          <ac:chgData name="ΚΩΝΣΤΑΝΤΙΝΟΣ ΧΡΗΣΤΟΣ ΔΑΟΥΛΤΖΗΣ" userId="4fef5153-6ec0-4de3-902f-b320e18fe8f7" providerId="ADAL" clId="{C0BC4498-0EA8-A045-B0BA-248AE71C2D0A}" dt="2024-12-07T17:49:51.532" v="1401" actId="27636"/>
          <ac:spMkLst>
            <pc:docMk/>
            <pc:sldMk cId="0" sldId="261"/>
            <ac:spMk id="3" creationId="{00000000-0000-0000-0000-000000000000}"/>
          </ac:spMkLst>
        </pc:spChg>
      </pc:sldChg>
      <pc:sldChg chg="modSp mod">
        <pc:chgData name="ΚΩΝΣΤΑΝΤΙΝΟΣ ΧΡΗΣΤΟΣ ΔΑΟΥΛΤΖΗΣ" userId="4fef5153-6ec0-4de3-902f-b320e18fe8f7" providerId="ADAL" clId="{C0BC4498-0EA8-A045-B0BA-248AE71C2D0A}" dt="2024-12-07T17:49:18.286" v="1392" actId="27636"/>
        <pc:sldMkLst>
          <pc:docMk/>
          <pc:sldMk cId="0" sldId="262"/>
        </pc:sldMkLst>
        <pc:spChg chg="mod">
          <ac:chgData name="ΚΩΝΣΤΑΝΤΙΝΟΣ ΧΡΗΣΤΟΣ ΔΑΟΥΛΤΖΗΣ" userId="4fef5153-6ec0-4de3-902f-b320e18fe8f7" providerId="ADAL" clId="{C0BC4498-0EA8-A045-B0BA-248AE71C2D0A}" dt="2024-12-07T17:46:29.250" v="1204" actId="20577"/>
          <ac:spMkLst>
            <pc:docMk/>
            <pc:sldMk cId="0" sldId="262"/>
            <ac:spMk id="2" creationId="{00000000-0000-0000-0000-000000000000}"/>
          </ac:spMkLst>
        </pc:spChg>
        <pc:spChg chg="mod">
          <ac:chgData name="ΚΩΝΣΤΑΝΤΙΝΟΣ ΧΡΗΣΤΟΣ ΔΑΟΥΛΤΖΗΣ" userId="4fef5153-6ec0-4de3-902f-b320e18fe8f7" providerId="ADAL" clId="{C0BC4498-0EA8-A045-B0BA-248AE71C2D0A}" dt="2024-12-07T17:49:18.286" v="1392" actId="27636"/>
          <ac:spMkLst>
            <pc:docMk/>
            <pc:sldMk cId="0" sldId="262"/>
            <ac:spMk id="3" creationId="{00000000-0000-0000-0000-000000000000}"/>
          </ac:spMkLst>
        </pc:spChg>
      </pc:sldChg>
      <pc:sldChg chg="addSp delSp modSp mod setBg">
        <pc:chgData name="ΚΩΝΣΤΑΝΤΙΝΟΣ ΧΡΗΣΤΟΣ ΔΑΟΥΛΤΖΗΣ" userId="4fef5153-6ec0-4de3-902f-b320e18fe8f7" providerId="ADAL" clId="{C0BC4498-0EA8-A045-B0BA-248AE71C2D0A}" dt="2024-12-08T08:11:43.021" v="2657" actId="1037"/>
        <pc:sldMkLst>
          <pc:docMk/>
          <pc:sldMk cId="0" sldId="263"/>
        </pc:sldMkLst>
        <pc:spChg chg="mod">
          <ac:chgData name="ΚΩΝΣΤΑΝΤΙΝΟΣ ΧΡΗΣΤΟΣ ΔΑΟΥΛΤΖΗΣ" userId="4fef5153-6ec0-4de3-902f-b320e18fe8f7" providerId="ADAL" clId="{C0BC4498-0EA8-A045-B0BA-248AE71C2D0A}" dt="2024-12-07T17:57:36.203" v="1454" actId="122"/>
          <ac:spMkLst>
            <pc:docMk/>
            <pc:sldMk cId="0" sldId="263"/>
            <ac:spMk id="2" creationId="{00000000-0000-0000-0000-000000000000}"/>
          </ac:spMkLst>
        </pc:spChg>
        <pc:spChg chg="add mod">
          <ac:chgData name="ΚΩΝΣΤΑΝΤΙΝΟΣ ΧΡΗΣΤΟΣ ΔΑΟΥΛΤΖΗΣ" userId="4fef5153-6ec0-4de3-902f-b320e18fe8f7" providerId="ADAL" clId="{C0BC4498-0EA8-A045-B0BA-248AE71C2D0A}" dt="2024-12-08T08:11:33.467" v="2605" actId="1037"/>
          <ac:spMkLst>
            <pc:docMk/>
            <pc:sldMk cId="0" sldId="263"/>
            <ac:spMk id="3" creationId="{737001AF-E453-9E59-DFBF-5E6D6783F916}"/>
          </ac:spMkLst>
        </pc:spChg>
        <pc:spChg chg="mod">
          <ac:chgData name="ΚΩΝΣΤΑΝΤΙΝΟΣ ΧΡΗΣΤΟΣ ΔΑΟΥΛΤΖΗΣ" userId="4fef5153-6ec0-4de3-902f-b320e18fe8f7" providerId="ADAL" clId="{C0BC4498-0EA8-A045-B0BA-248AE71C2D0A}" dt="2024-12-07T17:35:22.233" v="1043" actId="26606"/>
          <ac:spMkLst>
            <pc:docMk/>
            <pc:sldMk cId="0" sldId="263"/>
            <ac:spMk id="4" creationId="{C2582566-A84B-40EB-7960-5AEF8EAD3CB5}"/>
          </ac:spMkLst>
        </pc:spChg>
        <pc:spChg chg="add mod">
          <ac:chgData name="ΚΩΝΣΤΑΝΤΙΝΟΣ ΧΡΗΣΤΟΣ ΔΑΟΥΛΤΖΗΣ" userId="4fef5153-6ec0-4de3-902f-b320e18fe8f7" providerId="ADAL" clId="{C0BC4498-0EA8-A045-B0BA-248AE71C2D0A}" dt="2024-12-08T08:11:43.021" v="2657" actId="1037"/>
          <ac:spMkLst>
            <pc:docMk/>
            <pc:sldMk cId="0" sldId="263"/>
            <ac:spMk id="5" creationId="{D95254B6-CEE9-839C-9869-5E92F18E0CB1}"/>
          </ac:spMkLst>
        </pc:spChg>
        <pc:spChg chg="add mod">
          <ac:chgData name="ΚΩΝΣΤΑΝΤΙΝΟΣ ΧΡΗΣΤΟΣ ΔΑΟΥΛΤΖΗΣ" userId="4fef5153-6ec0-4de3-902f-b320e18fe8f7" providerId="ADAL" clId="{C0BC4498-0EA8-A045-B0BA-248AE71C2D0A}" dt="2024-12-07T17:37:44.807" v="1089" actId="123"/>
          <ac:spMkLst>
            <pc:docMk/>
            <pc:sldMk cId="0" sldId="263"/>
            <ac:spMk id="11" creationId="{BC6165A8-0DB3-0D22-8F68-3036B25C3F9E}"/>
          </ac:spMkLst>
        </pc:spChg>
        <pc:spChg chg="add">
          <ac:chgData name="ΚΩΝΣΤΑΝΤΙΝΟΣ ΧΡΗΣΤΟΣ ΔΑΟΥΛΤΖΗΣ" userId="4fef5153-6ec0-4de3-902f-b320e18fe8f7" providerId="ADAL" clId="{C0BC4498-0EA8-A045-B0BA-248AE71C2D0A}" dt="2024-12-07T17:35:22.233" v="1043" actId="26606"/>
          <ac:spMkLst>
            <pc:docMk/>
            <pc:sldMk cId="0" sldId="263"/>
            <ac:spMk id="17" creationId="{B8144315-1C5A-4185-A952-25D98D303D46}"/>
          </ac:spMkLst>
        </pc:spChg>
        <pc:grpChg chg="add">
          <ac:chgData name="ΚΩΝΣΤΑΝΤΙΝΟΣ ΧΡΗΣΤΟΣ ΔΑΟΥΛΤΖΗΣ" userId="4fef5153-6ec0-4de3-902f-b320e18fe8f7" providerId="ADAL" clId="{C0BC4498-0EA8-A045-B0BA-248AE71C2D0A}" dt="2024-12-07T17:35:22.233" v="1043" actId="26606"/>
          <ac:grpSpMkLst>
            <pc:docMk/>
            <pc:sldMk cId="0" sldId="263"/>
            <ac:grpSpMk id="13" creationId="{4091D54B-59AB-4A5E-8E9E-0421BD66D4FB}"/>
          </ac:grpSpMkLst>
        </pc:grpChg>
        <pc:grpChg chg="add">
          <ac:chgData name="ΚΩΝΣΤΑΝΤΙΝΟΣ ΧΡΗΣΤΟΣ ΔΑΟΥΛΤΖΗΣ" userId="4fef5153-6ec0-4de3-902f-b320e18fe8f7" providerId="ADAL" clId="{C0BC4498-0EA8-A045-B0BA-248AE71C2D0A}" dt="2024-12-07T17:35:22.233" v="1043" actId="26606"/>
          <ac:grpSpMkLst>
            <pc:docMk/>
            <pc:sldMk cId="0" sldId="263"/>
            <ac:grpSpMk id="19" creationId="{25A657F0-42F3-40D3-BC75-7DA1F5C6A225}"/>
          </ac:grpSpMkLst>
        </pc:grpChg>
        <pc:picChg chg="add mod modCrop">
          <ac:chgData name="ΚΩΝΣΤΑΝΤΙΝΟΣ ΧΡΗΣΤΟΣ ΔΑΟΥΛΤΖΗΣ" userId="4fef5153-6ec0-4de3-902f-b320e18fe8f7" providerId="ADAL" clId="{C0BC4498-0EA8-A045-B0BA-248AE71C2D0A}" dt="2024-12-07T17:57:30.230" v="1453" actId="208"/>
          <ac:picMkLst>
            <pc:docMk/>
            <pc:sldMk cId="0" sldId="263"/>
            <ac:picMk id="9" creationId="{124210F5-EB27-3442-945D-A9C401B12FB0}"/>
          </ac:picMkLst>
        </pc:picChg>
      </pc:sldChg>
      <pc:sldChg chg="addSp delSp modSp mod ord">
        <pc:chgData name="ΚΩΝΣΤΑΝΤΙΝΟΣ ΧΡΗΣΤΟΣ ΔΑΟΥΛΤΖΗΣ" userId="4fef5153-6ec0-4de3-902f-b320e18fe8f7" providerId="ADAL" clId="{C0BC4498-0EA8-A045-B0BA-248AE71C2D0A}" dt="2024-12-07T17:45:55.809" v="1166" actId="208"/>
        <pc:sldMkLst>
          <pc:docMk/>
          <pc:sldMk cId="0" sldId="264"/>
        </pc:sldMkLst>
        <pc:spChg chg="mod">
          <ac:chgData name="ΚΩΝΣΤΑΝΤΙΝΟΣ ΧΡΗΣΤΟΣ ΔΑΟΥΛΤΖΗΣ" userId="4fef5153-6ec0-4de3-902f-b320e18fe8f7" providerId="ADAL" clId="{C0BC4498-0EA8-A045-B0BA-248AE71C2D0A}" dt="2024-12-07T17:43:58.768" v="1125" actId="20577"/>
          <ac:spMkLst>
            <pc:docMk/>
            <pc:sldMk cId="0" sldId="264"/>
            <ac:spMk id="2" creationId="{00000000-0000-0000-0000-000000000000}"/>
          </ac:spMkLst>
        </pc:spChg>
        <pc:spChg chg="add mod">
          <ac:chgData name="ΚΩΝΣΤΑΝΤΙΝΟΣ ΧΡΗΣΤΟΣ ΔΑΟΥΛΤΖΗΣ" userId="4fef5153-6ec0-4de3-902f-b320e18fe8f7" providerId="ADAL" clId="{C0BC4498-0EA8-A045-B0BA-248AE71C2D0A}" dt="2024-12-07T17:45:38.775" v="1161" actId="1036"/>
          <ac:spMkLst>
            <pc:docMk/>
            <pc:sldMk cId="0" sldId="264"/>
            <ac:spMk id="10" creationId="{BE3449B0-8EB2-6575-543D-9A631DBF98BC}"/>
          </ac:spMkLst>
        </pc:spChg>
        <pc:picChg chg="add mod">
          <ac:chgData name="ΚΩΝΣΤΑΝΤΙΝΟΣ ΧΡΗΣΤΟΣ ΔΑΟΥΛΤΖΗΣ" userId="4fef5153-6ec0-4de3-902f-b320e18fe8f7" providerId="ADAL" clId="{C0BC4498-0EA8-A045-B0BA-248AE71C2D0A}" dt="2024-12-07T17:45:55.809" v="1166" actId="208"/>
          <ac:picMkLst>
            <pc:docMk/>
            <pc:sldMk cId="0" sldId="264"/>
            <ac:picMk id="8" creationId="{D766ED3D-CCD4-1C63-E3C1-B86E94F90F7B}"/>
          </ac:picMkLst>
        </pc:picChg>
      </pc:sldChg>
      <pc:sldChg chg="del">
        <pc:chgData name="ΚΩΝΣΤΑΝΤΙΝΟΣ ΧΡΗΣΤΟΣ ΔΑΟΥΛΤΖΗΣ" userId="4fef5153-6ec0-4de3-902f-b320e18fe8f7" providerId="ADAL" clId="{C0BC4498-0EA8-A045-B0BA-248AE71C2D0A}" dt="2024-12-07T17:15:27.540" v="979" actId="2696"/>
        <pc:sldMkLst>
          <pc:docMk/>
          <pc:sldMk cId="0" sldId="265"/>
        </pc:sldMkLst>
      </pc:sldChg>
      <pc:sldChg chg="addSp delSp modSp mod ord setBg setClrOvrMap">
        <pc:chgData name="ΚΩΝΣΤΑΝΤΙΝΟΣ ΧΡΗΣΤΟΣ ΔΑΟΥΛΤΖΗΣ" userId="4fef5153-6ec0-4de3-902f-b320e18fe8f7" providerId="ADAL" clId="{C0BC4498-0EA8-A045-B0BA-248AE71C2D0A}" dt="2024-12-07T17:57:14.827" v="1452" actId="1037"/>
        <pc:sldMkLst>
          <pc:docMk/>
          <pc:sldMk cId="0" sldId="266"/>
        </pc:sldMkLst>
        <pc:spChg chg="mod">
          <ac:chgData name="ΚΩΝΣΤΑΝΤΙΝΟΣ ΧΡΗΣΤΟΣ ΔΑΟΥΛΤΖΗΣ" userId="4fef5153-6ec0-4de3-902f-b320e18fe8f7" providerId="ADAL" clId="{C0BC4498-0EA8-A045-B0BA-248AE71C2D0A}" dt="2024-12-07T17:57:14.827" v="1452" actId="1037"/>
          <ac:spMkLst>
            <pc:docMk/>
            <pc:sldMk cId="0" sldId="266"/>
            <ac:spMk id="2" creationId="{00000000-0000-0000-0000-000000000000}"/>
          </ac:spMkLst>
        </pc:spChg>
        <pc:spChg chg="mod">
          <ac:chgData name="ΚΩΝΣΤΑΝΤΙΝΟΣ ΧΡΗΣΤΟΣ ΔΑΟΥΛΤΖΗΣ" userId="4fef5153-6ec0-4de3-902f-b320e18fe8f7" providerId="ADAL" clId="{C0BC4498-0EA8-A045-B0BA-248AE71C2D0A}" dt="2024-12-07T17:56:05.765" v="1406" actId="26606"/>
          <ac:spMkLst>
            <pc:docMk/>
            <pc:sldMk cId="0" sldId="266"/>
            <ac:spMk id="4" creationId="{B35ABA5F-7666-519C-D97D-AE553B293719}"/>
          </ac:spMkLst>
        </pc:spChg>
        <pc:spChg chg="add">
          <ac:chgData name="ΚΩΝΣΤΑΝΤΙΝΟΣ ΧΡΗΣΤΟΣ ΔΑΟΥΛΤΖΗΣ" userId="4fef5153-6ec0-4de3-902f-b320e18fe8f7" providerId="ADAL" clId="{C0BC4498-0EA8-A045-B0BA-248AE71C2D0A}" dt="2024-12-07T17:56:05.765" v="1406" actId="26606"/>
          <ac:spMkLst>
            <pc:docMk/>
            <pc:sldMk cId="0" sldId="266"/>
            <ac:spMk id="16" creationId="{B8144315-1C5A-4185-A952-25D98D303D46}"/>
          </ac:spMkLst>
        </pc:spChg>
        <pc:spChg chg="add">
          <ac:chgData name="ΚΩΝΣΤΑΝΤΙΝΟΣ ΧΡΗΣΤΟΣ ΔΑΟΥΛΤΖΗΣ" userId="4fef5153-6ec0-4de3-902f-b320e18fe8f7" providerId="ADAL" clId="{C0BC4498-0EA8-A045-B0BA-248AE71C2D0A}" dt="2024-12-07T17:56:05.765" v="1406" actId="26606"/>
          <ac:spMkLst>
            <pc:docMk/>
            <pc:sldMk cId="0" sldId="266"/>
            <ac:spMk id="18" creationId="{11CAC6F2-0806-417B-BF5D-5AEF6195FA49}"/>
          </ac:spMkLst>
        </pc:spChg>
        <pc:spChg chg="add">
          <ac:chgData name="ΚΩΝΣΤΑΝΤΙΝΟΣ ΧΡΗΣΤΟΣ ΔΑΟΥΛΤΖΗΣ" userId="4fef5153-6ec0-4de3-902f-b320e18fe8f7" providerId="ADAL" clId="{C0BC4498-0EA8-A045-B0BA-248AE71C2D0A}" dt="2024-12-07T17:56:05.765" v="1406" actId="26606"/>
          <ac:spMkLst>
            <pc:docMk/>
            <pc:sldMk cId="0" sldId="266"/>
            <ac:spMk id="20" creationId="{D4723B02-0AAB-4F6E-BA41-8ED99D559D93}"/>
          </ac:spMkLst>
        </pc:spChg>
        <pc:grpChg chg="add">
          <ac:chgData name="ΚΩΝΣΤΑΝΤΙΝΟΣ ΧΡΗΣΤΟΣ ΔΑΟΥΛΤΖΗΣ" userId="4fef5153-6ec0-4de3-902f-b320e18fe8f7" providerId="ADAL" clId="{C0BC4498-0EA8-A045-B0BA-248AE71C2D0A}" dt="2024-12-07T17:56:05.765" v="1406" actId="26606"/>
          <ac:grpSpMkLst>
            <pc:docMk/>
            <pc:sldMk cId="0" sldId="266"/>
            <ac:grpSpMk id="12" creationId="{4091D54B-59AB-4A5E-8E9E-0421BD66D4FB}"/>
          </ac:grpSpMkLst>
        </pc:grpChg>
        <pc:picChg chg="add mod">
          <ac:chgData name="ΚΩΝΣΤΑΝΤΙΝΟΣ ΧΡΗΣΤΟΣ ΔΑΟΥΛΤΖΗΣ" userId="4fef5153-6ec0-4de3-902f-b320e18fe8f7" providerId="ADAL" clId="{C0BC4498-0EA8-A045-B0BA-248AE71C2D0A}" dt="2024-12-07T17:56:05.765" v="1406" actId="26606"/>
          <ac:picMkLst>
            <pc:docMk/>
            <pc:sldMk cId="0" sldId="266"/>
            <ac:picMk id="7" creationId="{EF184C5B-7372-9436-F77D-56F6B8F7CD36}"/>
          </ac:picMkLst>
        </pc:picChg>
      </pc:sldChg>
      <pc:sldChg chg="addSp modSp mod ord">
        <pc:chgData name="ΚΩΝΣΤΑΝΤΙΝΟΣ ΧΡΗΣΤΟΣ ΔΑΟΥΛΤΖΗΣ" userId="4fef5153-6ec0-4de3-902f-b320e18fe8f7" providerId="ADAL" clId="{C0BC4498-0EA8-A045-B0BA-248AE71C2D0A}" dt="2024-12-13T09:28:26.538" v="3099" actId="20577"/>
        <pc:sldMkLst>
          <pc:docMk/>
          <pc:sldMk cId="0" sldId="267"/>
        </pc:sldMkLst>
        <pc:spChg chg="mod">
          <ac:chgData name="ΚΩΝΣΤΑΝΤΙΝΟΣ ΧΡΗΣΤΟΣ ΔΑΟΥΛΤΖΗΣ" userId="4fef5153-6ec0-4de3-902f-b320e18fe8f7" providerId="ADAL" clId="{C0BC4498-0EA8-A045-B0BA-248AE71C2D0A}" dt="2024-12-08T07:39:37.119" v="1936" actId="20577"/>
          <ac:spMkLst>
            <pc:docMk/>
            <pc:sldMk cId="0" sldId="267"/>
            <ac:spMk id="2" creationId="{00000000-0000-0000-0000-000000000000}"/>
          </ac:spMkLst>
        </pc:spChg>
        <pc:spChg chg="mod">
          <ac:chgData name="ΚΩΝΣΤΑΝΤΙΝΟΣ ΧΡΗΣΤΟΣ ΔΑΟΥΛΤΖΗΣ" userId="4fef5153-6ec0-4de3-902f-b320e18fe8f7" providerId="ADAL" clId="{C0BC4498-0EA8-A045-B0BA-248AE71C2D0A}" dt="2024-12-13T09:28:26.538" v="3099" actId="20577"/>
          <ac:spMkLst>
            <pc:docMk/>
            <pc:sldMk cId="0" sldId="267"/>
            <ac:spMk id="3" creationId="{00000000-0000-0000-0000-000000000000}"/>
          </ac:spMkLst>
        </pc:spChg>
        <pc:picChg chg="add mod">
          <ac:chgData name="ΚΩΝΣΤΑΝΤΙΝΟΣ ΧΡΗΣΤΟΣ ΔΑΟΥΛΤΖΗΣ" userId="4fef5153-6ec0-4de3-902f-b320e18fe8f7" providerId="ADAL" clId="{C0BC4498-0EA8-A045-B0BA-248AE71C2D0A}" dt="2024-12-08T07:40:21.391" v="1993" actId="1036"/>
          <ac:picMkLst>
            <pc:docMk/>
            <pc:sldMk cId="0" sldId="267"/>
            <ac:picMk id="5" creationId="{C3C0D9BC-1C7B-074D-EC19-D9100C37CCDD}"/>
          </ac:picMkLst>
        </pc:picChg>
      </pc:sldChg>
      <pc:sldChg chg="addSp modSp mod setBg">
        <pc:chgData name="ΚΩΝΣΤΑΝΤΙΝΟΣ ΧΡΗΣΤΟΣ ΔΑΟΥΛΤΖΗΣ" userId="4fef5153-6ec0-4de3-902f-b320e18fe8f7" providerId="ADAL" clId="{C0BC4498-0EA8-A045-B0BA-248AE71C2D0A}" dt="2024-12-07T18:18:00.289" v="1728" actId="1076"/>
        <pc:sldMkLst>
          <pc:docMk/>
          <pc:sldMk cId="0" sldId="268"/>
        </pc:sldMkLst>
        <pc:spChg chg="mod">
          <ac:chgData name="ΚΩΝΣΤΑΝΤΙΝΟΣ ΧΡΗΣΤΟΣ ΔΑΟΥΛΤΖΗΣ" userId="4fef5153-6ec0-4de3-902f-b320e18fe8f7" providerId="ADAL" clId="{C0BC4498-0EA8-A045-B0BA-248AE71C2D0A}" dt="2024-12-07T18:17:44.727" v="1723" actId="20577"/>
          <ac:spMkLst>
            <pc:docMk/>
            <pc:sldMk cId="0" sldId="268"/>
            <ac:spMk id="2" creationId="{00000000-0000-0000-0000-000000000000}"/>
          </ac:spMkLst>
        </pc:spChg>
        <pc:spChg chg="mod ord">
          <ac:chgData name="ΚΩΝΣΤΑΝΤΙΝΟΣ ΧΡΗΣΤΟΣ ΔΑΟΥΛΤΖΗΣ" userId="4fef5153-6ec0-4de3-902f-b320e18fe8f7" providerId="ADAL" clId="{C0BC4498-0EA8-A045-B0BA-248AE71C2D0A}" dt="2024-12-07T18:17:58.236" v="1727" actId="1076"/>
          <ac:spMkLst>
            <pc:docMk/>
            <pc:sldMk cId="0" sldId="268"/>
            <ac:spMk id="3" creationId="{00000000-0000-0000-0000-000000000000}"/>
          </ac:spMkLst>
        </pc:spChg>
        <pc:spChg chg="mod">
          <ac:chgData name="ΚΩΝΣΤΑΝΤΙΝΟΣ ΧΡΗΣΤΟΣ ΔΑΟΥΛΤΖΗΣ" userId="4fef5153-6ec0-4de3-902f-b320e18fe8f7" providerId="ADAL" clId="{C0BC4498-0EA8-A045-B0BA-248AE71C2D0A}" dt="2024-12-07T18:16:23.577" v="1597" actId="26606"/>
          <ac:spMkLst>
            <pc:docMk/>
            <pc:sldMk cId="0" sldId="268"/>
            <ac:spMk id="4" creationId="{6E797CE6-45FB-0AE6-4934-AF1A810A5B5A}"/>
          </ac:spMkLst>
        </pc:spChg>
        <pc:picChg chg="add mod">
          <ac:chgData name="ΚΩΝΣΤΑΝΤΙΝΟΣ ΧΡΗΣΤΟΣ ΔΑΟΥΛΤΖΗΣ" userId="4fef5153-6ec0-4de3-902f-b320e18fe8f7" providerId="ADAL" clId="{C0BC4498-0EA8-A045-B0BA-248AE71C2D0A}" dt="2024-12-07T18:18:00.289" v="1728" actId="1076"/>
          <ac:picMkLst>
            <pc:docMk/>
            <pc:sldMk cId="0" sldId="268"/>
            <ac:picMk id="5" creationId="{7541B83F-86C1-0EEC-E3BF-1A144E9B1DCC}"/>
          </ac:picMkLst>
        </pc:picChg>
      </pc:sldChg>
      <pc:sldChg chg="addSp modSp mod">
        <pc:chgData name="ΚΩΝΣΤΑΝΤΙΝΟΣ ΧΡΗΣΤΟΣ ΔΑΟΥΛΤΖΗΣ" userId="4fef5153-6ec0-4de3-902f-b320e18fe8f7" providerId="ADAL" clId="{C0BC4498-0EA8-A045-B0BA-248AE71C2D0A}" dt="2024-12-13T09:28:06.098" v="3097" actId="1036"/>
        <pc:sldMkLst>
          <pc:docMk/>
          <pc:sldMk cId="0" sldId="269"/>
        </pc:sldMkLst>
        <pc:spChg chg="mod">
          <ac:chgData name="ΚΩΝΣΤΑΝΤΙΝΟΣ ΧΡΗΣΤΟΣ ΔΑΟΥΛΤΖΗΣ" userId="4fef5153-6ec0-4de3-902f-b320e18fe8f7" providerId="ADAL" clId="{C0BC4498-0EA8-A045-B0BA-248AE71C2D0A}" dt="2024-12-08T07:34:12.677" v="1891" actId="122"/>
          <ac:spMkLst>
            <pc:docMk/>
            <pc:sldMk cId="0" sldId="269"/>
            <ac:spMk id="2" creationId="{00000000-0000-0000-0000-000000000000}"/>
          </ac:spMkLst>
        </pc:spChg>
        <pc:spChg chg="mod">
          <ac:chgData name="ΚΩΝΣΤΑΝΤΙΝΟΣ ΧΡΗΣΤΟΣ ΔΑΟΥΛΤΖΗΣ" userId="4fef5153-6ec0-4de3-902f-b320e18fe8f7" providerId="ADAL" clId="{C0BC4498-0EA8-A045-B0BA-248AE71C2D0A}" dt="2024-12-13T09:28:03.079" v="3089" actId="1035"/>
          <ac:spMkLst>
            <pc:docMk/>
            <pc:sldMk cId="0" sldId="269"/>
            <ac:spMk id="3" creationId="{00000000-0000-0000-0000-000000000000}"/>
          </ac:spMkLst>
        </pc:spChg>
        <pc:picChg chg="add mod">
          <ac:chgData name="ΚΩΝΣΤΑΝΤΙΝΟΣ ΧΡΗΣΤΟΣ ΔΑΟΥΛΤΖΗΣ" userId="4fef5153-6ec0-4de3-902f-b320e18fe8f7" providerId="ADAL" clId="{C0BC4498-0EA8-A045-B0BA-248AE71C2D0A}" dt="2024-12-13T09:28:06.098" v="3097" actId="1036"/>
          <ac:picMkLst>
            <pc:docMk/>
            <pc:sldMk cId="0" sldId="269"/>
            <ac:picMk id="3074" creationId="{A2E4287C-30A4-BE93-9AA8-0FE4DEBC456C}"/>
          </ac:picMkLst>
        </pc:picChg>
      </pc:sldChg>
      <pc:sldChg chg="del">
        <pc:chgData name="ΚΩΝΣΤΑΝΤΙΝΟΣ ΧΡΗΣΤΟΣ ΔΑΟΥΛΤΖΗΣ" userId="4fef5153-6ec0-4de3-902f-b320e18fe8f7" providerId="ADAL" clId="{C0BC4498-0EA8-A045-B0BA-248AE71C2D0A}" dt="2024-12-08T07:50:05.750" v="2125" actId="2696"/>
        <pc:sldMkLst>
          <pc:docMk/>
          <pc:sldMk cId="0" sldId="270"/>
        </pc:sldMkLst>
      </pc:sldChg>
      <pc:sldChg chg="modSp mod ord modAnim">
        <pc:chgData name="ΚΩΝΣΤΑΝΤΙΝΟΣ ΧΡΗΣΤΟΣ ΔΑΟΥΛΤΖΗΣ" userId="4fef5153-6ec0-4de3-902f-b320e18fe8f7" providerId="ADAL" clId="{C0BC4498-0EA8-A045-B0BA-248AE71C2D0A}" dt="2024-12-13T09:34:50.808" v="3128" actId="20577"/>
        <pc:sldMkLst>
          <pc:docMk/>
          <pc:sldMk cId="0" sldId="271"/>
        </pc:sldMkLst>
        <pc:spChg chg="mod">
          <ac:chgData name="ΚΩΝΣΤΑΝΤΙΝΟΣ ΧΡΗΣΤΟΣ ΔΑΟΥΛΤΖΗΣ" userId="4fef5153-6ec0-4de3-902f-b320e18fe8f7" providerId="ADAL" clId="{C0BC4498-0EA8-A045-B0BA-248AE71C2D0A}" dt="2024-12-08T07:50:22.658" v="2134" actId="20577"/>
          <ac:spMkLst>
            <pc:docMk/>
            <pc:sldMk cId="0" sldId="271"/>
            <ac:spMk id="2" creationId="{00000000-0000-0000-0000-000000000000}"/>
          </ac:spMkLst>
        </pc:spChg>
        <pc:spChg chg="mod">
          <ac:chgData name="ΚΩΝΣΤΑΝΤΙΝΟΣ ΧΡΗΣΤΟΣ ΔΑΟΥΛΤΖΗΣ" userId="4fef5153-6ec0-4de3-902f-b320e18fe8f7" providerId="ADAL" clId="{C0BC4498-0EA8-A045-B0BA-248AE71C2D0A}" dt="2024-12-13T09:34:50.808" v="3128" actId="20577"/>
          <ac:spMkLst>
            <pc:docMk/>
            <pc:sldMk cId="0" sldId="271"/>
            <ac:spMk id="3" creationId="{00000000-0000-0000-0000-000000000000}"/>
          </ac:spMkLst>
        </pc:spChg>
      </pc:sldChg>
      <pc:sldChg chg="del">
        <pc:chgData name="ΚΩΝΣΤΑΝΤΙΝΟΣ ΧΡΗΣΤΟΣ ΔΑΟΥΛΤΖΗΣ" userId="4fef5153-6ec0-4de3-902f-b320e18fe8f7" providerId="ADAL" clId="{C0BC4498-0EA8-A045-B0BA-248AE71C2D0A}" dt="2024-12-08T07:52:21.290" v="2190" actId="2696"/>
        <pc:sldMkLst>
          <pc:docMk/>
          <pc:sldMk cId="0" sldId="272"/>
        </pc:sldMkLst>
      </pc:sldChg>
      <pc:sldChg chg="del">
        <pc:chgData name="ΚΩΝΣΤΑΝΤΙΝΟΣ ΧΡΗΣΤΟΣ ΔΑΟΥΛΤΖΗΣ" userId="4fef5153-6ec0-4de3-902f-b320e18fe8f7" providerId="ADAL" clId="{C0BC4498-0EA8-A045-B0BA-248AE71C2D0A}" dt="2024-12-08T07:52:24.517" v="2191" actId="2696"/>
        <pc:sldMkLst>
          <pc:docMk/>
          <pc:sldMk cId="0" sldId="273"/>
        </pc:sldMkLst>
      </pc:sldChg>
      <pc:sldChg chg="del">
        <pc:chgData name="ΚΩΝΣΤΑΝΤΙΝΟΣ ΧΡΗΣΤΟΣ ΔΑΟΥΛΤΖΗΣ" userId="4fef5153-6ec0-4de3-902f-b320e18fe8f7" providerId="ADAL" clId="{C0BC4498-0EA8-A045-B0BA-248AE71C2D0A}" dt="2024-12-08T07:52:26.796" v="2192" actId="2696"/>
        <pc:sldMkLst>
          <pc:docMk/>
          <pc:sldMk cId="0" sldId="274"/>
        </pc:sldMkLst>
      </pc:sldChg>
      <pc:sldChg chg="addSp delSp modSp mod">
        <pc:chgData name="ΚΩΝΣΤΑΝΤΙΝΟΣ ΧΡΗΣΤΟΣ ΔΑΟΥΛΤΖΗΣ" userId="4fef5153-6ec0-4de3-902f-b320e18fe8f7" providerId="ADAL" clId="{C0BC4498-0EA8-A045-B0BA-248AE71C2D0A}" dt="2024-12-14T11:42:38.289" v="3135"/>
        <pc:sldMkLst>
          <pc:docMk/>
          <pc:sldMk cId="0" sldId="275"/>
        </pc:sldMkLst>
        <pc:spChg chg="mod">
          <ac:chgData name="ΚΩΝΣΤΑΝΤΙΝΟΣ ΧΡΗΣΤΟΣ ΔΑΟΥΛΤΖΗΣ" userId="4fef5153-6ec0-4de3-902f-b320e18fe8f7" providerId="ADAL" clId="{C0BC4498-0EA8-A045-B0BA-248AE71C2D0A}" dt="2024-12-08T07:46:09.935" v="2061" actId="14100"/>
          <ac:spMkLst>
            <pc:docMk/>
            <pc:sldMk cId="0" sldId="275"/>
            <ac:spMk id="2" creationId="{00000000-0000-0000-0000-000000000000}"/>
          </ac:spMkLst>
        </pc:spChg>
        <pc:spChg chg="add del mod">
          <ac:chgData name="ΚΩΝΣΤΑΝΤΙΝΟΣ ΧΡΗΣΤΟΣ ΔΑΟΥΛΤΖΗΣ" userId="4fef5153-6ec0-4de3-902f-b320e18fe8f7" providerId="ADAL" clId="{C0BC4498-0EA8-A045-B0BA-248AE71C2D0A}" dt="2024-12-14T11:42:38.289" v="3135"/>
          <ac:spMkLst>
            <pc:docMk/>
            <pc:sldMk cId="0" sldId="275"/>
            <ac:spMk id="5" creationId="{FD205F5E-2F6B-AB58-A66E-158AEDF899A1}"/>
          </ac:spMkLst>
        </pc:spChg>
        <pc:picChg chg="add mod">
          <ac:chgData name="ΚΩΝΣΤΑΝΤΙΝΟΣ ΧΡΗΣΤΟΣ ΔΑΟΥΛΤΖΗΣ" userId="4fef5153-6ec0-4de3-902f-b320e18fe8f7" providerId="ADAL" clId="{C0BC4498-0EA8-A045-B0BA-248AE71C2D0A}" dt="2024-12-08T07:48:34.125" v="2082" actId="1037"/>
          <ac:picMkLst>
            <pc:docMk/>
            <pc:sldMk cId="0" sldId="275"/>
            <ac:picMk id="3" creationId="{BF8EA0E4-5FA8-190B-3EF7-EB1E3841C6CD}"/>
          </ac:picMkLst>
        </pc:picChg>
        <pc:picChg chg="add mod">
          <ac:chgData name="ΚΩΝΣΤΑΝΤΙΝΟΣ ΧΡΗΣΤΟΣ ΔΑΟΥΛΤΖΗΣ" userId="4fef5153-6ec0-4de3-902f-b320e18fe8f7" providerId="ADAL" clId="{C0BC4498-0EA8-A045-B0BA-248AE71C2D0A}" dt="2024-12-08T07:48:30.719" v="2078" actId="1037"/>
          <ac:picMkLst>
            <pc:docMk/>
            <pc:sldMk cId="0" sldId="275"/>
            <ac:picMk id="7" creationId="{ACD58007-51DD-677A-2E1D-90C7ED25EB73}"/>
          </ac:picMkLst>
        </pc:picChg>
      </pc:sldChg>
      <pc:sldChg chg="del">
        <pc:chgData name="ΚΩΝΣΤΑΝΤΙΝΟΣ ΧΡΗΣΤΟΣ ΔΑΟΥΛΤΖΗΣ" userId="4fef5153-6ec0-4de3-902f-b320e18fe8f7" providerId="ADAL" clId="{C0BC4498-0EA8-A045-B0BA-248AE71C2D0A}" dt="2024-12-08T07:52:34.823" v="2193" actId="2696"/>
        <pc:sldMkLst>
          <pc:docMk/>
          <pc:sldMk cId="0" sldId="276"/>
        </pc:sldMkLst>
      </pc:sldChg>
      <pc:sldChg chg="del ord">
        <pc:chgData name="ΚΩΝΣΤΑΝΤΙΝΟΣ ΧΡΗΣΤΟΣ ΔΑΟΥΛΤΖΗΣ" userId="4fef5153-6ec0-4de3-902f-b320e18fe8f7" providerId="ADAL" clId="{C0BC4498-0EA8-A045-B0BA-248AE71C2D0A}" dt="2024-12-08T07:49:48.778" v="2124" actId="2696"/>
        <pc:sldMkLst>
          <pc:docMk/>
          <pc:sldMk cId="0" sldId="277"/>
        </pc:sldMkLst>
      </pc:sldChg>
      <pc:sldChg chg="del">
        <pc:chgData name="ΚΩΝΣΤΑΝΤΙΝΟΣ ΧΡΗΣΤΟΣ ΔΑΟΥΛΤΖΗΣ" userId="4fef5153-6ec0-4de3-902f-b320e18fe8f7" providerId="ADAL" clId="{C0BC4498-0EA8-A045-B0BA-248AE71C2D0A}" dt="2024-12-08T07:52:39.324" v="2194" actId="2696"/>
        <pc:sldMkLst>
          <pc:docMk/>
          <pc:sldMk cId="0" sldId="278"/>
        </pc:sldMkLst>
      </pc:sldChg>
      <pc:sldChg chg="del">
        <pc:chgData name="ΚΩΝΣΤΑΝΤΙΝΟΣ ΧΡΗΣΤΟΣ ΔΑΟΥΛΤΖΗΣ" userId="4fef5153-6ec0-4de3-902f-b320e18fe8f7" providerId="ADAL" clId="{C0BC4498-0EA8-A045-B0BA-248AE71C2D0A}" dt="2024-12-08T08:13:44.188" v="2778" actId="2696"/>
        <pc:sldMkLst>
          <pc:docMk/>
          <pc:sldMk cId="0" sldId="279"/>
        </pc:sldMkLst>
      </pc:sldChg>
      <pc:sldChg chg="del">
        <pc:chgData name="ΚΩΝΣΤΑΝΤΙΝΟΣ ΧΡΗΣΤΟΣ ΔΑΟΥΛΤΖΗΣ" userId="4fef5153-6ec0-4de3-902f-b320e18fe8f7" providerId="ADAL" clId="{C0BC4498-0EA8-A045-B0BA-248AE71C2D0A}" dt="2024-12-08T08:13:46.234" v="2779" actId="2696"/>
        <pc:sldMkLst>
          <pc:docMk/>
          <pc:sldMk cId="0" sldId="280"/>
        </pc:sldMkLst>
      </pc:sldChg>
      <pc:sldChg chg="addSp modSp mod ord setBg setClrOvrMap">
        <pc:chgData name="ΚΩΝΣΤΑΝΤΙΝΟΣ ΧΡΗΣΤΟΣ ΔΑΟΥΛΤΖΗΣ" userId="4fef5153-6ec0-4de3-902f-b320e18fe8f7" providerId="ADAL" clId="{C0BC4498-0EA8-A045-B0BA-248AE71C2D0A}" dt="2024-12-13T09:25:47.949" v="3072" actId="1076"/>
        <pc:sldMkLst>
          <pc:docMk/>
          <pc:sldMk cId="0" sldId="281"/>
        </pc:sldMkLst>
        <pc:spChg chg="mod">
          <ac:chgData name="ΚΩΝΣΤΑΝΤΙΝΟΣ ΧΡΗΣΤΟΣ ΔΑΟΥΛΤΖΗΣ" userId="4fef5153-6ec0-4de3-902f-b320e18fe8f7" providerId="ADAL" clId="{C0BC4498-0EA8-A045-B0BA-248AE71C2D0A}" dt="2024-12-13T09:25:47.949" v="3072" actId="1076"/>
          <ac:spMkLst>
            <pc:docMk/>
            <pc:sldMk cId="0" sldId="281"/>
            <ac:spMk id="2" creationId="{00000000-0000-0000-0000-000000000000}"/>
          </ac:spMkLst>
        </pc:spChg>
        <pc:spChg chg="mod">
          <ac:chgData name="ΚΩΝΣΤΑΝΤΙΝΟΣ ΧΡΗΣΤΟΣ ΔΑΟΥΛΤΖΗΣ" userId="4fef5153-6ec0-4de3-902f-b320e18fe8f7" providerId="ADAL" clId="{C0BC4498-0EA8-A045-B0BA-248AE71C2D0A}" dt="2024-12-13T09:25:34.915" v="3068" actId="14100"/>
          <ac:spMkLst>
            <pc:docMk/>
            <pc:sldMk cId="0" sldId="281"/>
            <ac:spMk id="3" creationId="{00000000-0000-0000-0000-000000000000}"/>
          </ac:spMkLst>
        </pc:spChg>
        <pc:spChg chg="mod">
          <ac:chgData name="ΚΩΝΣΤΑΝΤΙΝΟΣ ΧΡΗΣΤΟΣ ΔΑΟΥΛΤΖΗΣ" userId="4fef5153-6ec0-4de3-902f-b320e18fe8f7" providerId="ADAL" clId="{C0BC4498-0EA8-A045-B0BA-248AE71C2D0A}" dt="2024-12-08T08:30:09.863" v="2948" actId="26606"/>
          <ac:spMkLst>
            <pc:docMk/>
            <pc:sldMk cId="0" sldId="281"/>
            <ac:spMk id="4" creationId="{3FC5E8C2-FEEE-5233-A705-C0383705A73A}"/>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10" creationId="{643780CE-2BE5-46F6-97B2-60DF30217ED3}"/>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12" creationId="{61A87A49-68E6-459E-A5A6-46229FF42125}"/>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14" creationId="{F6ACD5FC-CAFE-48EB-B765-60EED2E052F0}"/>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16" creationId="{9F33B405-D785-4738-B1C0-6A0AA5E98286}"/>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18" creationId="{4233DC0E-DE6C-4FB6-A529-51B162641AB8}"/>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20" creationId="{3870477F-E451-4BC3-863F-0E2FC572884B}"/>
          </ac:spMkLst>
        </pc:spChg>
        <pc:spChg chg="add">
          <ac:chgData name="ΚΩΝΣΤΑΝΤΙΝΟΣ ΧΡΗΣΤΟΣ ΔΑΟΥΛΤΖΗΣ" userId="4fef5153-6ec0-4de3-902f-b320e18fe8f7" providerId="ADAL" clId="{C0BC4498-0EA8-A045-B0BA-248AE71C2D0A}" dt="2024-12-08T08:30:09.863" v="2948" actId="26606"/>
          <ac:spMkLst>
            <pc:docMk/>
            <pc:sldMk cId="0" sldId="281"/>
            <ac:spMk id="22" creationId="{B4A81DE1-E2BC-4A31-99EE-71350421B0EA}"/>
          </ac:spMkLst>
        </pc:spChg>
        <pc:picChg chg="add mod ord">
          <ac:chgData name="ΚΩΝΣΤΑΝΤΙΝΟΣ ΧΡΗΣΤΟΣ ΔΑΟΥΛΤΖΗΣ" userId="4fef5153-6ec0-4de3-902f-b320e18fe8f7" providerId="ADAL" clId="{C0BC4498-0EA8-A045-B0BA-248AE71C2D0A}" dt="2024-12-08T08:30:48.886" v="2975" actId="1037"/>
          <ac:picMkLst>
            <pc:docMk/>
            <pc:sldMk cId="0" sldId="281"/>
            <ac:picMk id="5" creationId="{3B5247D2-66EF-5690-13EF-42CA57C8DCD7}"/>
          </ac:picMkLst>
        </pc:picChg>
      </pc:sldChg>
      <pc:sldChg chg="del">
        <pc:chgData name="ΚΩΝΣΤΑΝΤΙΝΟΣ ΧΡΗΣΤΟΣ ΔΑΟΥΛΤΖΗΣ" userId="4fef5153-6ec0-4de3-902f-b320e18fe8f7" providerId="ADAL" clId="{C0BC4498-0EA8-A045-B0BA-248AE71C2D0A}" dt="2024-12-08T08:13:51.657" v="2780" actId="2696"/>
        <pc:sldMkLst>
          <pc:docMk/>
          <pc:sldMk cId="0" sldId="282"/>
        </pc:sldMkLst>
      </pc:sldChg>
      <pc:sldChg chg="del">
        <pc:chgData name="ΚΩΝΣΤΑΝΤΙΝΟΣ ΧΡΗΣΤΟΣ ΔΑΟΥΛΤΖΗΣ" userId="4fef5153-6ec0-4de3-902f-b320e18fe8f7" providerId="ADAL" clId="{C0BC4498-0EA8-A045-B0BA-248AE71C2D0A}" dt="2024-12-08T08:13:55.772" v="2781" actId="2696"/>
        <pc:sldMkLst>
          <pc:docMk/>
          <pc:sldMk cId="0" sldId="283"/>
        </pc:sldMkLst>
      </pc:sldChg>
      <pc:sldChg chg="del">
        <pc:chgData name="ΚΩΝΣΤΑΝΤΙΝΟΣ ΧΡΗΣΤΟΣ ΔΑΟΥΛΤΖΗΣ" userId="4fef5153-6ec0-4de3-902f-b320e18fe8f7" providerId="ADAL" clId="{C0BC4498-0EA8-A045-B0BA-248AE71C2D0A}" dt="2024-12-08T08:13:56.915" v="2782" actId="2696"/>
        <pc:sldMkLst>
          <pc:docMk/>
          <pc:sldMk cId="0" sldId="284"/>
        </pc:sldMkLst>
      </pc:sldChg>
      <pc:sldChg chg="del">
        <pc:chgData name="ΚΩΝΣΤΑΝΤΙΝΟΣ ΧΡΗΣΤΟΣ ΔΑΟΥΛΤΖΗΣ" userId="4fef5153-6ec0-4de3-902f-b320e18fe8f7" providerId="ADAL" clId="{C0BC4498-0EA8-A045-B0BA-248AE71C2D0A}" dt="2024-12-08T08:13:58.321" v="2783" actId="2696"/>
        <pc:sldMkLst>
          <pc:docMk/>
          <pc:sldMk cId="0" sldId="285"/>
        </pc:sldMkLst>
      </pc:sldChg>
      <pc:sldChg chg="del">
        <pc:chgData name="ΚΩΝΣΤΑΝΤΙΝΟΣ ΧΡΗΣΤΟΣ ΔΑΟΥΛΤΖΗΣ" userId="4fef5153-6ec0-4de3-902f-b320e18fe8f7" providerId="ADAL" clId="{C0BC4498-0EA8-A045-B0BA-248AE71C2D0A}" dt="2024-12-08T08:13:59.766" v="2784" actId="2696"/>
        <pc:sldMkLst>
          <pc:docMk/>
          <pc:sldMk cId="0" sldId="286"/>
        </pc:sldMkLst>
      </pc:sldChg>
      <pc:sldChg chg="addSp modSp mod ord setBg setClrOvrMap">
        <pc:chgData name="ΚΩΝΣΤΑΝΤΙΝΟΣ ΧΡΗΣΤΟΣ ΔΑΟΥΛΤΖΗΣ" userId="4fef5153-6ec0-4de3-902f-b320e18fe8f7" providerId="ADAL" clId="{C0BC4498-0EA8-A045-B0BA-248AE71C2D0A}" dt="2024-12-08T07:56:48.627" v="2347" actId="26606"/>
        <pc:sldMkLst>
          <pc:docMk/>
          <pc:sldMk cId="0" sldId="287"/>
        </pc:sldMkLst>
        <pc:spChg chg="mod">
          <ac:chgData name="ΚΩΝΣΤΑΝΤΙΝΟΣ ΧΡΗΣΤΟΣ ΔΑΟΥΛΤΖΗΣ" userId="4fef5153-6ec0-4de3-902f-b320e18fe8f7" providerId="ADAL" clId="{C0BC4498-0EA8-A045-B0BA-248AE71C2D0A}" dt="2024-12-08T07:56:48.627" v="2347" actId="26606"/>
          <ac:spMkLst>
            <pc:docMk/>
            <pc:sldMk cId="0" sldId="287"/>
            <ac:spMk id="2" creationId="{00000000-0000-0000-0000-000000000000}"/>
          </ac:spMkLst>
        </pc:spChg>
        <pc:spChg chg="mod">
          <ac:chgData name="ΚΩΝΣΤΑΝΤΙΝΟΣ ΧΡΗΣΤΟΣ ΔΑΟΥΛΤΖΗΣ" userId="4fef5153-6ec0-4de3-902f-b320e18fe8f7" providerId="ADAL" clId="{C0BC4498-0EA8-A045-B0BA-248AE71C2D0A}" dt="2024-12-08T07:56:48.627" v="2347" actId="26606"/>
          <ac:spMkLst>
            <pc:docMk/>
            <pc:sldMk cId="0" sldId="287"/>
            <ac:spMk id="3" creationId="{00000000-0000-0000-0000-000000000000}"/>
          </ac:spMkLst>
        </pc:spChg>
        <pc:spChg chg="mod">
          <ac:chgData name="ΚΩΝΣΤΑΝΤΙΝΟΣ ΧΡΗΣΤΟΣ ΔΑΟΥΛΤΖΗΣ" userId="4fef5153-6ec0-4de3-902f-b320e18fe8f7" providerId="ADAL" clId="{C0BC4498-0EA8-A045-B0BA-248AE71C2D0A}" dt="2024-12-08T07:56:48.627" v="2347" actId="26606"/>
          <ac:spMkLst>
            <pc:docMk/>
            <pc:sldMk cId="0" sldId="287"/>
            <ac:spMk id="4" creationId="{A8986B07-CB13-FB1F-03E6-A00192014663}"/>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31" creationId="{510C9632-BB6F-48EE-AB65-501878BA5DB6}"/>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33" creationId="{4EC8AAB6-953B-4D29-9967-3C44D06BB4E8}"/>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35" creationId="{C89ED458-2326-40DC-9C7B-1A717B6551AD}"/>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37" creationId="{6F9D1DE6-E368-4F07-85F9-D5B767477DDF}"/>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39" creationId="{F63B1F66-4ACE-4A01-8ADF-F175A9C358B2}"/>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41" creationId="{CF8448ED-9332-4A9B-8CAB-B1985E596E20}"/>
          </ac:spMkLst>
        </pc:spChg>
        <pc:spChg chg="add">
          <ac:chgData name="ΚΩΝΣΤΑΝΤΙΝΟΣ ΧΡΗΣΤΟΣ ΔΑΟΥΛΤΖΗΣ" userId="4fef5153-6ec0-4de3-902f-b320e18fe8f7" providerId="ADAL" clId="{C0BC4498-0EA8-A045-B0BA-248AE71C2D0A}" dt="2024-12-08T07:56:48.627" v="2347" actId="26606"/>
          <ac:spMkLst>
            <pc:docMk/>
            <pc:sldMk cId="0" sldId="287"/>
            <ac:spMk id="1043" creationId="{ED3A2261-1C75-40FF-8CD6-18C5900C1C8D}"/>
          </ac:spMkLst>
        </pc:spChg>
        <pc:picChg chg="add mod ord">
          <ac:chgData name="ΚΩΝΣΤΑΝΤΙΝΟΣ ΧΡΗΣΤΟΣ ΔΑΟΥΛΤΖΗΣ" userId="4fef5153-6ec0-4de3-902f-b320e18fe8f7" providerId="ADAL" clId="{C0BC4498-0EA8-A045-B0BA-248AE71C2D0A}" dt="2024-12-08T07:56:48.627" v="2347" actId="26606"/>
          <ac:picMkLst>
            <pc:docMk/>
            <pc:sldMk cId="0" sldId="287"/>
            <ac:picMk id="1026" creationId="{E5CDF182-0DCF-F2A1-8944-578935B7FEF1}"/>
          </ac:picMkLst>
        </pc:picChg>
      </pc:sldChg>
      <pc:sldChg chg="del">
        <pc:chgData name="ΚΩΝΣΤΑΝΤΙΝΟΣ ΧΡΗΣΤΟΣ ΔΑΟΥΛΤΖΗΣ" userId="4fef5153-6ec0-4de3-902f-b320e18fe8f7" providerId="ADAL" clId="{C0BC4498-0EA8-A045-B0BA-248AE71C2D0A}" dt="2024-12-08T08:14:00.586" v="2785" actId="2696"/>
        <pc:sldMkLst>
          <pc:docMk/>
          <pc:sldMk cId="0" sldId="288"/>
        </pc:sldMkLst>
      </pc:sldChg>
      <pc:sldChg chg="del">
        <pc:chgData name="ΚΩΝΣΤΑΝΤΙΝΟΣ ΧΡΗΣΤΟΣ ΔΑΟΥΛΤΖΗΣ" userId="4fef5153-6ec0-4de3-902f-b320e18fe8f7" providerId="ADAL" clId="{C0BC4498-0EA8-A045-B0BA-248AE71C2D0A}" dt="2024-12-08T08:14:01.815" v="2786" actId="2696"/>
        <pc:sldMkLst>
          <pc:docMk/>
          <pc:sldMk cId="0" sldId="289"/>
        </pc:sldMkLst>
      </pc:sldChg>
      <pc:sldChg chg="del">
        <pc:chgData name="ΚΩΝΣΤΑΝΤΙΝΟΣ ΧΡΗΣΤΟΣ ΔΑΟΥΛΤΖΗΣ" userId="4fef5153-6ec0-4de3-902f-b320e18fe8f7" providerId="ADAL" clId="{C0BC4498-0EA8-A045-B0BA-248AE71C2D0A}" dt="2024-12-08T08:14:03.967" v="2787" actId="2696"/>
        <pc:sldMkLst>
          <pc:docMk/>
          <pc:sldMk cId="0" sldId="290"/>
        </pc:sldMkLst>
      </pc:sldChg>
      <pc:sldChg chg="modSp mod">
        <pc:chgData name="ΚΩΝΣΤΑΝΤΙΝΟΣ ΧΡΗΣΤΟΣ ΔΑΟΥΛΤΖΗΣ" userId="4fef5153-6ec0-4de3-902f-b320e18fe8f7" providerId="ADAL" clId="{C0BC4498-0EA8-A045-B0BA-248AE71C2D0A}" dt="2024-12-13T09:18:25.491" v="3023" actId="1036"/>
        <pc:sldMkLst>
          <pc:docMk/>
          <pc:sldMk cId="0" sldId="291"/>
        </pc:sldMkLst>
        <pc:spChg chg="mod">
          <ac:chgData name="ΚΩΝΣΤΑΝΤΙΝΟΣ ΧΡΗΣΤΟΣ ΔΑΟΥΛΤΖΗΣ" userId="4fef5153-6ec0-4de3-902f-b320e18fe8f7" providerId="ADAL" clId="{C0BC4498-0EA8-A045-B0BA-248AE71C2D0A}" dt="2024-12-08T08:25:14.917" v="2927" actId="20577"/>
          <ac:spMkLst>
            <pc:docMk/>
            <pc:sldMk cId="0" sldId="291"/>
            <ac:spMk id="2" creationId="{00000000-0000-0000-0000-000000000000}"/>
          </ac:spMkLst>
        </pc:spChg>
        <pc:spChg chg="mod">
          <ac:chgData name="ΚΩΝΣΤΑΝΤΙΝΟΣ ΧΡΗΣΤΟΣ ΔΑΟΥΛΤΖΗΣ" userId="4fef5153-6ec0-4de3-902f-b320e18fe8f7" providerId="ADAL" clId="{C0BC4498-0EA8-A045-B0BA-248AE71C2D0A}" dt="2024-12-13T09:18:25.491" v="3023" actId="1036"/>
          <ac:spMkLst>
            <pc:docMk/>
            <pc:sldMk cId="0" sldId="291"/>
            <ac:spMk id="3" creationId="{00000000-0000-0000-0000-000000000000}"/>
          </ac:spMkLst>
        </pc:spChg>
      </pc:sldChg>
      <pc:sldChg chg="modSp mod">
        <pc:chgData name="ΚΩΝΣΤΑΝΤΙΝΟΣ ΧΡΗΣΤΟΣ ΔΑΟΥΛΤΖΗΣ" userId="4fef5153-6ec0-4de3-902f-b320e18fe8f7" providerId="ADAL" clId="{C0BC4498-0EA8-A045-B0BA-248AE71C2D0A}" dt="2024-12-08T07:34:08.798" v="1890" actId="122"/>
        <pc:sldMkLst>
          <pc:docMk/>
          <pc:sldMk cId="21794982" sldId="292"/>
        </pc:sldMkLst>
        <pc:spChg chg="mod">
          <ac:chgData name="ΚΩΝΣΤΑΝΤΙΝΟΣ ΧΡΗΣΤΟΣ ΔΑΟΥΛΤΖΗΣ" userId="4fef5153-6ec0-4de3-902f-b320e18fe8f7" providerId="ADAL" clId="{C0BC4498-0EA8-A045-B0BA-248AE71C2D0A}" dt="2024-12-08T07:34:08.798" v="1890" actId="122"/>
          <ac:spMkLst>
            <pc:docMk/>
            <pc:sldMk cId="21794982" sldId="292"/>
            <ac:spMk id="2" creationId="{6098D261-41EA-2BFD-3020-5A4B8DFE3F19}"/>
          </ac:spMkLst>
        </pc:spChg>
      </pc:sldChg>
      <pc:sldChg chg="modSp mod">
        <pc:chgData name="ΚΩΝΣΤΑΝΤΙΝΟΣ ΧΡΗΣΤΟΣ ΔΑΟΥΛΤΖΗΣ" userId="4fef5153-6ec0-4de3-902f-b320e18fe8f7" providerId="ADAL" clId="{C0BC4498-0EA8-A045-B0BA-248AE71C2D0A}" dt="2024-12-07T17:59:34.707" v="1549" actId="1036"/>
        <pc:sldMkLst>
          <pc:docMk/>
          <pc:sldMk cId="3098556265" sldId="293"/>
        </pc:sldMkLst>
        <pc:spChg chg="mod">
          <ac:chgData name="ΚΩΝΣΤΑΝΤΙΝΟΣ ΧΡΗΣΤΟΣ ΔΑΟΥΛΤΖΗΣ" userId="4fef5153-6ec0-4de3-902f-b320e18fe8f7" providerId="ADAL" clId="{C0BC4498-0EA8-A045-B0BA-248AE71C2D0A}" dt="2024-12-07T17:49:37.755" v="1399" actId="122"/>
          <ac:spMkLst>
            <pc:docMk/>
            <pc:sldMk cId="3098556265" sldId="293"/>
            <ac:spMk id="2" creationId="{BC3968EB-B194-6589-6BE2-507047778122}"/>
          </ac:spMkLst>
        </pc:spChg>
        <pc:spChg chg="mod">
          <ac:chgData name="ΚΩΝΣΤΑΝΤΙΝΟΣ ΧΡΗΣΤΟΣ ΔΑΟΥΛΤΖΗΣ" userId="4fef5153-6ec0-4de3-902f-b320e18fe8f7" providerId="ADAL" clId="{C0BC4498-0EA8-A045-B0BA-248AE71C2D0A}" dt="2024-12-07T17:59:34.707" v="1549" actId="1036"/>
          <ac:spMkLst>
            <pc:docMk/>
            <pc:sldMk cId="3098556265" sldId="293"/>
            <ac:spMk id="3" creationId="{7F8D3E20-BD67-6F25-B069-A380031ECAA0}"/>
          </ac:spMkLst>
        </pc:spChg>
      </pc:sldChg>
      <pc:sldChg chg="addSp delSp modSp add mod ord setBg setClrOvrMap">
        <pc:chgData name="ΚΩΝΣΤΑΝΤΙΝΟΣ ΧΡΗΣΤΟΣ ΔΑΟΥΛΤΖΗΣ" userId="4fef5153-6ec0-4de3-902f-b320e18fe8f7" providerId="ADAL" clId="{C0BC4498-0EA8-A045-B0BA-248AE71C2D0A}" dt="2024-12-08T08:12:12.334" v="2658" actId="20578"/>
        <pc:sldMkLst>
          <pc:docMk/>
          <pc:sldMk cId="2565917732" sldId="295"/>
        </pc:sldMkLst>
        <pc:spChg chg="mod">
          <ac:chgData name="ΚΩΝΣΤΑΝΤΙΝΟΣ ΧΡΗΣΤΟΣ ΔΑΟΥΛΤΖΗΣ" userId="4fef5153-6ec0-4de3-902f-b320e18fe8f7" providerId="ADAL" clId="{C0BC4498-0EA8-A045-B0BA-248AE71C2D0A}" dt="2024-12-07T18:06:52.887" v="1594" actId="20577"/>
          <ac:spMkLst>
            <pc:docMk/>
            <pc:sldMk cId="2565917732" sldId="295"/>
            <ac:spMk id="2" creationId="{B2C76428-8F59-C11A-6F6D-159DFA7C699E}"/>
          </ac:spMkLst>
        </pc:spChg>
        <pc:spChg chg="mod">
          <ac:chgData name="ΚΩΝΣΤΑΝΤΙΝΟΣ ΧΡΗΣΤΟΣ ΔΑΟΥΛΤΖΗΣ" userId="4fef5153-6ec0-4de3-902f-b320e18fe8f7" providerId="ADAL" clId="{C0BC4498-0EA8-A045-B0BA-248AE71C2D0A}" dt="2024-12-07T18:05:54.225" v="1581" actId="26606"/>
          <ac:spMkLst>
            <pc:docMk/>
            <pc:sldMk cId="2565917732" sldId="295"/>
            <ac:spMk id="4" creationId="{A2826E13-42E6-13A4-B476-CF17230C296B}"/>
          </ac:spMkLst>
        </pc:spChg>
        <pc:spChg chg="add">
          <ac:chgData name="ΚΩΝΣΤΑΝΤΙΝΟΣ ΧΡΗΣΤΟΣ ΔΑΟΥΛΤΖΗΣ" userId="4fef5153-6ec0-4de3-902f-b320e18fe8f7" providerId="ADAL" clId="{C0BC4498-0EA8-A045-B0BA-248AE71C2D0A}" dt="2024-12-07T18:05:54.225" v="1581" actId="26606"/>
          <ac:spMkLst>
            <pc:docMk/>
            <pc:sldMk cId="2565917732" sldId="295"/>
            <ac:spMk id="2069" creationId="{B8144315-1C5A-4185-A952-25D98D303D46}"/>
          </ac:spMkLst>
        </pc:spChg>
        <pc:spChg chg="add">
          <ac:chgData name="ΚΩΝΣΤΑΝΤΙΝΟΣ ΧΡΗΣΤΟΣ ΔΑΟΥΛΤΖΗΣ" userId="4fef5153-6ec0-4de3-902f-b320e18fe8f7" providerId="ADAL" clId="{C0BC4498-0EA8-A045-B0BA-248AE71C2D0A}" dt="2024-12-07T18:05:54.225" v="1581" actId="26606"/>
          <ac:spMkLst>
            <pc:docMk/>
            <pc:sldMk cId="2565917732" sldId="295"/>
            <ac:spMk id="2070" creationId="{11CAC6F2-0806-417B-BF5D-5AEF6195FA49}"/>
          </ac:spMkLst>
        </pc:spChg>
        <pc:spChg chg="add">
          <ac:chgData name="ΚΩΝΣΤΑΝΤΙΝΟΣ ΧΡΗΣΤΟΣ ΔΑΟΥΛΤΖΗΣ" userId="4fef5153-6ec0-4de3-902f-b320e18fe8f7" providerId="ADAL" clId="{C0BC4498-0EA8-A045-B0BA-248AE71C2D0A}" dt="2024-12-07T18:05:54.225" v="1581" actId="26606"/>
          <ac:spMkLst>
            <pc:docMk/>
            <pc:sldMk cId="2565917732" sldId="295"/>
            <ac:spMk id="2071" creationId="{D4723B02-0AAB-4F6E-BA41-8ED99D559D93}"/>
          </ac:spMkLst>
        </pc:spChg>
        <pc:grpChg chg="add">
          <ac:chgData name="ΚΩΝΣΤΑΝΤΙΝΟΣ ΧΡΗΣΤΟΣ ΔΑΟΥΛΤΖΗΣ" userId="4fef5153-6ec0-4de3-902f-b320e18fe8f7" providerId="ADAL" clId="{C0BC4498-0EA8-A045-B0BA-248AE71C2D0A}" dt="2024-12-07T18:05:54.225" v="1581" actId="26606"/>
          <ac:grpSpMkLst>
            <pc:docMk/>
            <pc:sldMk cId="2565917732" sldId="295"/>
            <ac:grpSpMk id="2066" creationId="{4091D54B-59AB-4A5E-8E9E-0421BD66D4FB}"/>
          </ac:grpSpMkLst>
        </pc:grpChg>
        <pc:picChg chg="add mod">
          <ac:chgData name="ΚΩΝΣΤΑΝΤΙΝΟΣ ΧΡΗΣΤΟΣ ΔΑΟΥΛΤΖΗΣ" userId="4fef5153-6ec0-4de3-902f-b320e18fe8f7" providerId="ADAL" clId="{C0BC4498-0EA8-A045-B0BA-248AE71C2D0A}" dt="2024-12-07T18:05:57.022" v="1583" actId="962"/>
          <ac:picMkLst>
            <pc:docMk/>
            <pc:sldMk cId="2565917732" sldId="295"/>
            <ac:picMk id="2050" creationId="{C10F6C05-9222-4F2E-E565-439FF6F8CFBA}"/>
          </ac:picMkLst>
        </pc:picChg>
      </pc:sldChg>
      <pc:sldChg chg="addSp delSp modSp add mod">
        <pc:chgData name="ΚΩΝΣΤΑΝΤΙΝΟΣ ΧΡΗΣΤΟΣ ΔΑΟΥΛΤΖΗΣ" userId="4fef5153-6ec0-4de3-902f-b320e18fe8f7" providerId="ADAL" clId="{C0BC4498-0EA8-A045-B0BA-248AE71C2D0A}" dt="2024-12-08T08:02:47.322" v="2396" actId="20577"/>
        <pc:sldMkLst>
          <pc:docMk/>
          <pc:sldMk cId="284506237" sldId="296"/>
        </pc:sldMkLst>
        <pc:spChg chg="mod">
          <ac:chgData name="ΚΩΝΣΤΑΝΤΙΝΟΣ ΧΡΗΣΤΟΣ ΔΑΟΥΛΤΖΗΣ" userId="4fef5153-6ec0-4de3-902f-b320e18fe8f7" providerId="ADAL" clId="{C0BC4498-0EA8-A045-B0BA-248AE71C2D0A}" dt="2024-12-08T08:02:47.322" v="2396" actId="20577"/>
          <ac:spMkLst>
            <pc:docMk/>
            <pc:sldMk cId="284506237" sldId="296"/>
            <ac:spMk id="2" creationId="{531EA14C-D3D4-5BF0-D05A-B1176B1B5EC9}"/>
          </ac:spMkLst>
        </pc:spChg>
        <pc:picChg chg="add mod modCrop">
          <ac:chgData name="ΚΩΝΣΤΑΝΤΙΝΟΣ ΧΡΗΣΤΟΣ ΔΑΟΥΛΤΖΗΣ" userId="4fef5153-6ec0-4de3-902f-b320e18fe8f7" providerId="ADAL" clId="{C0BC4498-0EA8-A045-B0BA-248AE71C2D0A}" dt="2024-12-08T08:02:26.487" v="2359" actId="1076"/>
          <ac:picMkLst>
            <pc:docMk/>
            <pc:sldMk cId="284506237" sldId="296"/>
            <ac:picMk id="8" creationId="{4E0D640B-15F2-A2B0-1D4A-A3E2CE6277C5}"/>
          </ac:picMkLst>
        </pc:picChg>
      </pc:sldChg>
      <pc:sldChg chg="addSp delSp modSp add mod chgLayout">
        <pc:chgData name="ΚΩΝΣΤΑΝΤΙΝΟΣ ΧΡΗΣΤΟΣ ΔΑΟΥΛΤΖΗΣ" userId="4fef5153-6ec0-4de3-902f-b320e18fe8f7" providerId="ADAL" clId="{C0BC4498-0EA8-A045-B0BA-248AE71C2D0A}" dt="2024-12-08T08:06:50.120" v="2435" actId="255"/>
        <pc:sldMkLst>
          <pc:docMk/>
          <pc:sldMk cId="0" sldId="644"/>
        </pc:sldMkLst>
        <pc:spChg chg="mod ord">
          <ac:chgData name="ΚΩΝΣΤΑΝΤΙΝΟΣ ΧΡΗΣΤΟΣ ΔΑΟΥΛΤΖΗΣ" userId="4fef5153-6ec0-4de3-902f-b320e18fe8f7" providerId="ADAL" clId="{C0BC4498-0EA8-A045-B0BA-248AE71C2D0A}" dt="2024-12-08T08:06:12.332" v="2412" actId="122"/>
          <ac:spMkLst>
            <pc:docMk/>
            <pc:sldMk cId="0" sldId="644"/>
            <ac:spMk id="2" creationId="{D7F9C512-487D-4C85-8721-0BD55CF0F83D}"/>
          </ac:spMkLst>
        </pc:spChg>
        <pc:spChg chg="mod ord">
          <ac:chgData name="ΚΩΝΣΤΑΝΤΙΝΟΣ ΧΡΗΣΤΟΣ ΔΑΟΥΛΤΖΗΣ" userId="4fef5153-6ec0-4de3-902f-b320e18fe8f7" providerId="ADAL" clId="{C0BC4498-0EA8-A045-B0BA-248AE71C2D0A}" dt="2024-12-08T08:06:50.120" v="2435" actId="255"/>
          <ac:spMkLst>
            <pc:docMk/>
            <pc:sldMk cId="0" sldId="644"/>
            <ac:spMk id="3" creationId="{F63B7317-C3F1-4537-900D-0CA62939C171}"/>
          </ac:spMkLst>
        </pc:spChg>
        <pc:spChg chg="mod ord">
          <ac:chgData name="ΚΩΝΣΤΑΝΤΙΝΟΣ ΧΡΗΣΤΟΣ ΔΑΟΥΛΤΖΗΣ" userId="4fef5153-6ec0-4de3-902f-b320e18fe8f7" providerId="ADAL" clId="{C0BC4498-0EA8-A045-B0BA-248AE71C2D0A}" dt="2024-12-08T08:06:10.216" v="2411" actId="20577"/>
          <ac:spMkLst>
            <pc:docMk/>
            <pc:sldMk cId="0" sldId="644"/>
            <ac:spMk id="11" creationId="{C5FFF98E-F39E-4BC9-A900-B00894086C4B}"/>
          </ac:spMkLst>
        </pc:spChg>
      </pc:sldChg>
      <pc:sldChg chg="addSp delSp modSp add mod">
        <pc:chgData name="ΚΩΝΣΤΑΝΤΙΝΟΣ ΧΡΗΣΤΟΣ ΔΑΟΥΛΤΖΗΣ" userId="4fef5153-6ec0-4de3-902f-b320e18fe8f7" providerId="ADAL" clId="{C0BC4498-0EA8-A045-B0BA-248AE71C2D0A}" dt="2024-12-08T08:07:24.132" v="2458"/>
        <pc:sldMkLst>
          <pc:docMk/>
          <pc:sldMk cId="0" sldId="645"/>
        </pc:sldMkLst>
        <pc:spChg chg="add mod">
          <ac:chgData name="ΚΩΝΣΤΑΝΤΙΝΟΣ ΧΡΗΣΤΟΣ ΔΑΟΥΛΤΖΗΣ" userId="4fef5153-6ec0-4de3-902f-b320e18fe8f7" providerId="ADAL" clId="{C0BC4498-0EA8-A045-B0BA-248AE71C2D0A}" dt="2024-12-08T08:07:24.132" v="2458"/>
          <ac:spMkLst>
            <pc:docMk/>
            <pc:sldMk cId="0" sldId="645"/>
            <ac:spMk id="3" creationId="{ED55F4E4-CD6C-8C8A-7B1F-69B5FBB709BB}"/>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0" creationId="{93E86680-ACCC-454E-9248-517022C1ECAB}"/>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1" creationId="{092041EB-1550-4427-97A0-49DEBF839A57}"/>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2" creationId="{F4DB2EB8-3F7C-4390-A6F6-F8DA62F31DE0}"/>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3" creationId="{461CC170-FCCA-4059-B8CA-6C392E20DECA}"/>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4" creationId="{90871856-E6CC-4438-B5B6-78E9543D630C}"/>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15" creationId="{E4779A5D-0AA8-4F01-8291-F836B4D6F473}"/>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2" creationId="{A06AD965-5544-425C-9886-879CB87644B3}"/>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3" creationId="{52E77149-3B98-42CA-BBE7-0D91F3E53F7F}"/>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4" creationId="{EA73AA06-6307-473D-966B-1732C745E8EE}"/>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5" creationId="{D5FFB9D6-2DC3-4E32-8E2E-51FC88F69955}"/>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6" creationId="{44B25F1A-992C-4A9D-9332-D060758A3F54}"/>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27" creationId="{847897C3-C7C8-4CBB-B402-B0907C45A2BA}"/>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17430" creationId="{3EA26979-54EB-461D-9C9C-9A17B9C57C0C}"/>
          </ac:spMkLst>
        </pc:spChg>
        <pc:spChg chg="mod">
          <ac:chgData name="ΚΩΝΣΤΑΝΤΙΝΟΣ ΧΡΗΣΤΟΣ ΔΑΟΥΛΤΖΗΣ" userId="4fef5153-6ec0-4de3-902f-b320e18fe8f7" providerId="ADAL" clId="{C0BC4498-0EA8-A045-B0BA-248AE71C2D0A}" dt="2024-12-08T08:07:06.397" v="2455" actId="1035"/>
          <ac:spMkLst>
            <pc:docMk/>
            <pc:sldMk cId="0" sldId="645"/>
            <ac:spMk id="17431" creationId="{C25B0700-F136-4E47-83E3-500AD1AA189F}"/>
          </ac:spMkLst>
        </pc:spChg>
        <pc:spChg chg="mod">
          <ac:chgData name="ΚΩΝΣΤΑΝΤΙΝΟΣ ΧΡΗΣΤΟΣ ΔΑΟΥΛΤΖΗΣ" userId="4fef5153-6ec0-4de3-902f-b320e18fe8f7" providerId="ADAL" clId="{C0BC4498-0EA8-A045-B0BA-248AE71C2D0A}" dt="2024-12-08T08:07:06.397" v="2455" actId="1035"/>
          <ac:spMkLst>
            <pc:docMk/>
            <pc:sldMk cId="0" sldId="645"/>
            <ac:spMk id="17432" creationId="{29E0C1F2-FB7F-41BA-92B8-D22B530F6B56}"/>
          </ac:spMkLst>
        </pc:spChg>
        <pc:spChg chg="mod">
          <ac:chgData name="ΚΩΝΣΤΑΝΤΙΝΟΣ ΧΡΗΣΤΟΣ ΔΑΟΥΛΤΖΗΣ" userId="4fef5153-6ec0-4de3-902f-b320e18fe8f7" providerId="ADAL" clId="{C0BC4498-0EA8-A045-B0BA-248AE71C2D0A}" dt="2024-12-08T08:07:06.397" v="2455" actId="1035"/>
          <ac:spMkLst>
            <pc:docMk/>
            <pc:sldMk cId="0" sldId="645"/>
            <ac:spMk id="17433" creationId="{22370102-12C5-4326-BE71-9D9A0BD8031B}"/>
          </ac:spMkLst>
        </pc:spChg>
        <pc:spChg chg="mod">
          <ac:chgData name="ΚΩΝΣΤΑΝΤΙΝΟΣ ΧΡΗΣΤΟΣ ΔΑΟΥΛΤΖΗΣ" userId="4fef5153-6ec0-4de3-902f-b320e18fe8f7" providerId="ADAL" clId="{C0BC4498-0EA8-A045-B0BA-248AE71C2D0A}" dt="2024-12-08T08:07:06.397" v="2455" actId="1035"/>
          <ac:spMkLst>
            <pc:docMk/>
            <pc:sldMk cId="0" sldId="645"/>
            <ac:spMk id="17434" creationId="{ED510DE8-BE98-4CB6-8100-34AB75FE43DA}"/>
          </ac:spMkLst>
        </pc:spChg>
        <pc:spChg chg="mod">
          <ac:chgData name="ΚΩΝΣΤΑΝΤΙΝΟΣ ΧΡΗΣΤΟΣ ΔΑΟΥΛΤΖΗΣ" userId="4fef5153-6ec0-4de3-902f-b320e18fe8f7" providerId="ADAL" clId="{C0BC4498-0EA8-A045-B0BA-248AE71C2D0A}" dt="2024-12-08T08:07:06.397" v="2455" actId="1035"/>
          <ac:spMkLst>
            <pc:docMk/>
            <pc:sldMk cId="0" sldId="645"/>
            <ac:spMk id="17435" creationId="{78F28B61-72B4-4938-A531-B695B8C43B34}"/>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0" creationId="{752BD714-2303-41D6-BDD3-808D6F0319F8}"/>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1" creationId="{526269EF-8166-4F5D-86D3-444E591BE62C}"/>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2" creationId="{C31CEB5E-4218-4E27-893B-163D7479D2A5}"/>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3" creationId="{5A914B4B-4BFC-4BBA-B0BE-2C140305385E}"/>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4" creationId="{44CFE661-ED48-4305-BF89-5E4AEFC72CE5}"/>
          </ac:spMkLst>
        </pc:spChg>
        <pc:spChg chg="mod">
          <ac:chgData name="ΚΩΝΣΤΑΝΤΙΝΟΣ ΧΡΗΣΤΟΣ ΔΑΟΥΛΤΖΗΣ" userId="4fef5153-6ec0-4de3-902f-b320e18fe8f7" providerId="ADAL" clId="{C0BC4498-0EA8-A045-B0BA-248AE71C2D0A}" dt="2024-12-08T08:07:13.287" v="2457" actId="404"/>
          <ac:spMkLst>
            <pc:docMk/>
            <pc:sldMk cId="0" sldId="645"/>
            <ac:spMk id="346125" creationId="{2DBAFEFF-6F35-43BF-9BD1-5A65624AB5A2}"/>
          </ac:spMkLst>
        </pc:spChg>
        <pc:grpChg chg="mod">
          <ac:chgData name="ΚΩΝΣΤΑΝΤΙΝΟΣ ΧΡΗΣΤΟΣ ΔΑΟΥΛΤΖΗΣ" userId="4fef5153-6ec0-4de3-902f-b320e18fe8f7" providerId="ADAL" clId="{C0BC4498-0EA8-A045-B0BA-248AE71C2D0A}" dt="2024-12-08T08:07:13.287" v="2457" actId="404"/>
          <ac:grpSpMkLst>
            <pc:docMk/>
            <pc:sldMk cId="0" sldId="645"/>
            <ac:grpSpMk id="17428" creationId="{6A32829E-0AC7-4744-86FF-0D5FDEA5FA20}"/>
          </ac:grpSpMkLst>
        </pc:grpChg>
        <pc:grpChg chg="mod">
          <ac:chgData name="ΚΩΝΣΤΑΝΤΙΝΟΣ ΧΡΗΣΤΟΣ ΔΑΟΥΛΤΖΗΣ" userId="4fef5153-6ec0-4de3-902f-b320e18fe8f7" providerId="ADAL" clId="{C0BC4498-0EA8-A045-B0BA-248AE71C2D0A}" dt="2024-12-08T08:07:13.287" v="2457" actId="404"/>
          <ac:grpSpMkLst>
            <pc:docMk/>
            <pc:sldMk cId="0" sldId="645"/>
            <ac:grpSpMk id="17429" creationId="{1DFD32E9-E582-4252-A6E6-FE5B054F7296}"/>
          </ac:grpSpMkLst>
        </pc:grpChg>
      </pc:sldChg>
      <pc:sldChg chg="addSp delSp modSp add mod">
        <pc:chgData name="ΚΩΝΣΤΑΝΤΙΝΟΣ ΧΡΗΣΤΟΣ ΔΑΟΥΛΤΖΗΣ" userId="4fef5153-6ec0-4de3-902f-b320e18fe8f7" providerId="ADAL" clId="{C0BC4498-0EA8-A045-B0BA-248AE71C2D0A}" dt="2024-12-08T08:08:26.909" v="2523"/>
        <pc:sldMkLst>
          <pc:docMk/>
          <pc:sldMk cId="0" sldId="646"/>
        </pc:sldMkLst>
        <pc:spChg chg="add mod">
          <ac:chgData name="ΚΩΝΣΤΑΝΤΙΝΟΣ ΧΡΗΣΤΟΣ ΔΑΟΥΛΤΖΗΣ" userId="4fef5153-6ec0-4de3-902f-b320e18fe8f7" providerId="ADAL" clId="{C0BC4498-0EA8-A045-B0BA-248AE71C2D0A}" dt="2024-12-08T08:08:26.909" v="2523"/>
          <ac:spMkLst>
            <pc:docMk/>
            <pc:sldMk cId="0" sldId="646"/>
            <ac:spMk id="4" creationId="{73D33F4B-D837-DAC8-6AFC-24F04361A8F3}"/>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42" creationId="{DD4BA1F4-6283-40D2-A2EA-6E5D014B69EC}"/>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43" creationId="{7A888274-5A7E-4AD6-8C5B-950A739BBB76}"/>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44" creationId="{82AA57A7-65C7-46C7-9413-BE64C6F342BB}"/>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34" creationId="{5092E7C4-BF07-4045-87CA-4336C9FE3306}"/>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38" creationId="{E57E7E67-2C79-4E43-AA2E-6353AD744731}"/>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39" creationId="{869FE19A-4C31-4D0D-9A4E-10A2AB708BC9}"/>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40" creationId="{EF223F4B-2D45-4563-B8DC-63ED25C9DE35}"/>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47" creationId="{2F4877D7-49E4-4D79-8F78-09534B7928EA}"/>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48" creationId="{CFB349B3-05E3-4991-90FC-8FC190486E32}"/>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49" creationId="{C812C7FB-D3A8-4B97-BB89-C99F2214AEBE}"/>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50" creationId="{7D4F35BA-A23A-40EB-98A4-1922D1216512}"/>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51" creationId="{A5011A6F-A9A3-467C-840F-3137E4D83613}"/>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52" creationId="{9A437744-FD49-4A85-95AD-3DCC1A759F91}"/>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55" creationId="{1825E81F-438B-48E7-B5E4-1C4A85EAE239}"/>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18456" creationId="{BDF41738-A5CC-4EC0-AB88-FB9504C04889}"/>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58" creationId="{73918FD7-81F9-44DC-B4DC-C91ECBA974DD}"/>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59" creationId="{C9BAF00A-8CC7-4C57-8397-3E72BAAF9AA8}"/>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0" creationId="{DF0BBBBA-FAFA-40E5-BA27-C7C0384E4DDF}"/>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1" creationId="{7F3BDCD2-777F-4E56-BA90-EE1AEAD18EBF}"/>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2" creationId="{A6E5F92E-4C37-4F29-A2C4-413709D48B50}"/>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3" creationId="{51B9680E-2A90-41D4-8CB4-BE37A47C59D3}"/>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4" creationId="{E43425F3-9CFD-4713-9514-D7F0DBF8C01B}"/>
          </ac:spMkLst>
        </pc:spChg>
        <pc:spChg chg="mod">
          <ac:chgData name="ΚΩΝΣΤΑΝΤΙΝΟΣ ΧΡΗΣΤΟΣ ΔΑΟΥΛΤΖΗΣ" userId="4fef5153-6ec0-4de3-902f-b320e18fe8f7" providerId="ADAL" clId="{C0BC4498-0EA8-A045-B0BA-248AE71C2D0A}" dt="2024-12-08T08:07:44.742" v="2483" actId="1036"/>
          <ac:spMkLst>
            <pc:docMk/>
            <pc:sldMk cId="0" sldId="646"/>
            <ac:spMk id="18465" creationId="{E438FFAF-641C-4EE8-A30D-D089691A143C}"/>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45" creationId="{50F8E05E-1F99-4160-A8BB-A459A341A847}"/>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46" creationId="{7BA17ADF-E3A3-41E8-B65E-7CF3C0811ED9}"/>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47" creationId="{0803EB17-8A87-4C4F-BEFB-DAFDAFFEA80A}"/>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48" creationId="{6EC3E3D3-0E9C-4739-9046-DA2FFD0FC081}"/>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49" creationId="{F35C7842-325F-42BD-8A63-0D9FE4C03940}"/>
          </ac:spMkLst>
        </pc:spChg>
        <pc:spChg chg="mod">
          <ac:chgData name="ΚΩΝΣΤΑΝΤΙΝΟΣ ΧΡΗΣΤΟΣ ΔΑΟΥΛΤΖΗΣ" userId="4fef5153-6ec0-4de3-902f-b320e18fe8f7" providerId="ADAL" clId="{C0BC4498-0EA8-A045-B0BA-248AE71C2D0A}" dt="2024-12-08T08:07:50.471" v="2485" actId="404"/>
          <ac:spMkLst>
            <pc:docMk/>
            <pc:sldMk cId="0" sldId="646"/>
            <ac:spMk id="347150" creationId="{ECF50B7E-E244-444D-B9DD-709FED33BB64}"/>
          </ac:spMkLst>
        </pc:spChg>
        <pc:grpChg chg="mod">
          <ac:chgData name="ΚΩΝΣΤΑΝΤΙΝΟΣ ΧΡΗΣΤΟΣ ΔΑΟΥΛΤΖΗΣ" userId="4fef5153-6ec0-4de3-902f-b320e18fe8f7" providerId="ADAL" clId="{C0BC4498-0EA8-A045-B0BA-248AE71C2D0A}" dt="2024-12-08T08:07:50.471" v="2485" actId="404"/>
          <ac:grpSpMkLst>
            <pc:docMk/>
            <pc:sldMk cId="0" sldId="646"/>
            <ac:grpSpMk id="18453" creationId="{1CD09C9F-C414-407F-ACA6-45A523B8D37F}"/>
          </ac:grpSpMkLst>
        </pc:grpChg>
        <pc:grpChg chg="mod">
          <ac:chgData name="ΚΩΝΣΤΑΝΤΙΝΟΣ ΧΡΗΣΤΟΣ ΔΑΟΥΛΤΖΗΣ" userId="4fef5153-6ec0-4de3-902f-b320e18fe8f7" providerId="ADAL" clId="{C0BC4498-0EA8-A045-B0BA-248AE71C2D0A}" dt="2024-12-08T08:07:50.471" v="2485" actId="404"/>
          <ac:grpSpMkLst>
            <pc:docMk/>
            <pc:sldMk cId="0" sldId="646"/>
            <ac:grpSpMk id="18454" creationId="{3C4C227A-DBCA-4FAB-8EC9-651BDD431012}"/>
          </ac:grpSpMkLst>
        </pc:grpChg>
        <pc:grpChg chg="mod">
          <ac:chgData name="ΚΩΝΣΤΑΝΤΙΝΟΣ ΧΡΗΣΤΟΣ ΔΑΟΥΛΤΖΗΣ" userId="4fef5153-6ec0-4de3-902f-b320e18fe8f7" providerId="ADAL" clId="{C0BC4498-0EA8-A045-B0BA-248AE71C2D0A}" dt="2024-12-08T08:07:50.471" v="2485" actId="404"/>
          <ac:grpSpMkLst>
            <pc:docMk/>
            <pc:sldMk cId="0" sldId="646"/>
            <ac:grpSpMk id="18457" creationId="{0DB9CB8E-8812-45B7-9244-65997931CE47}"/>
          </ac:grpSpMkLst>
        </pc:grpChg>
      </pc:sldChg>
      <pc:sldChg chg="addSp delSp modSp add">
        <pc:chgData name="ΚΩΝΣΤΑΝΤΙΝΟΣ ΧΡΗΣΤΟΣ ΔΑΟΥΛΤΖΗΣ" userId="4fef5153-6ec0-4de3-902f-b320e18fe8f7" providerId="ADAL" clId="{C0BC4498-0EA8-A045-B0BA-248AE71C2D0A}" dt="2024-12-08T08:08:59.615" v="2559" actId="404"/>
        <pc:sldMkLst>
          <pc:docMk/>
          <pc:sldMk cId="0" sldId="647"/>
        </pc:sldMkLst>
        <pc:spChg chg="add mod">
          <ac:chgData name="ΚΩΝΣΤΑΝΤΙΝΟΣ ΧΡΗΣΤΟΣ ΔΑΟΥΛΤΖΗΣ" userId="4fef5153-6ec0-4de3-902f-b320e18fe8f7" providerId="ADAL" clId="{C0BC4498-0EA8-A045-B0BA-248AE71C2D0A}" dt="2024-12-08T08:08:39.311" v="2525"/>
          <ac:spMkLst>
            <pc:docMk/>
            <pc:sldMk cId="0" sldId="647"/>
            <ac:spMk id="3" creationId="{CE396A8C-6242-A5CE-7300-FDEDB9BA8461}"/>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48" creationId="{0CDF1382-3C0F-4083-9D81-D208832BD3EE}"/>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49" creationId="{B4820E3C-5D29-4EAC-81AF-56D243BBAE53}"/>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50" creationId="{D5543509-6309-407F-B942-498DDC316B4C}"/>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58" creationId="{3A409A5C-9EA2-42A5-80B7-0B5518BFA75E}"/>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2" creationId="{05ED6669-7148-46C0-B64B-B370D0179BAC}"/>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3" creationId="{876844E6-9529-4764-9753-EF7F0298D3F7}"/>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4" creationId="{24AA7714-C588-41E8-BAEC-D73D1513D8F6}"/>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5" creationId="{34A762B5-4A33-4FC3-AAA0-4E2A8F5300D7}"/>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6" creationId="{96954D0E-62D7-45A9-B682-09648100875E}"/>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67" creationId="{209DDFD6-DC99-4E83-8786-2A5286AE381B}"/>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4" creationId="{A16E2380-E22A-4FA3-BFC1-C351AA1D660E}"/>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5" creationId="{E4C4E063-4719-4FF9-B8E4-C35B274C2929}"/>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6" creationId="{6547D6B9-1E17-49F7-84E8-656D9C8B9DAB}"/>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7" creationId="{03F7BF6C-651E-40B7-AF2F-775572FDCED8}"/>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8" creationId="{A7499472-65C6-42E8-9A40-FF54D907085F}"/>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79" creationId="{B7BB90A9-E31D-4613-819C-69A4B9E6AA4A}"/>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80" creationId="{221487E9-089E-4837-A933-3B48776C1B48}"/>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83" creationId="{57129BAE-3C8D-4471-A08B-B5337BBD1A3C}"/>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19484" creationId="{1DDDC476-4DD4-4F96-8FE6-9981F1398BB7}"/>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88" creationId="{A5BFBE21-D0E6-4237-8B89-F8C88CDFF341}"/>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89" creationId="{F7B1EE5B-C288-4717-9DD7-408BD6C86B31}"/>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0" creationId="{39242741-133D-417A-BF24-847AC049657A}"/>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1" creationId="{253C5529-E6D3-49C2-AE53-335C5715C3BF}"/>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2" creationId="{BAE2E8DF-26D7-43F9-AE60-78747354F02B}"/>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3" creationId="{934D2A85-0F2A-4A02-8FEE-DB886EE7329D}"/>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4" creationId="{8FF7B9B3-6452-41EC-A42A-7DA192A9BE30}"/>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5" creationId="{CE214490-6782-4E80-B81D-29ADA8A6675C}"/>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6" creationId="{6382CBA2-C59B-41B7-9CC0-77D057BDA121}"/>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7" creationId="{0100EF0D-B93F-49AF-B435-AF7B1292DCF1}"/>
          </ac:spMkLst>
        </pc:spChg>
        <pc:spChg chg="mod">
          <ac:chgData name="ΚΩΝΣΤΑΝΤΙΝΟΣ ΧΡΗΣΤΟΣ ΔΑΟΥΛΤΖΗΣ" userId="4fef5153-6ec0-4de3-902f-b320e18fe8f7" providerId="ADAL" clId="{C0BC4498-0EA8-A045-B0BA-248AE71C2D0A}" dt="2024-12-08T08:08:51.518" v="2557" actId="1038"/>
          <ac:spMkLst>
            <pc:docMk/>
            <pc:sldMk cId="0" sldId="647"/>
            <ac:spMk id="19498" creationId="{98013356-3F91-4B84-B231-63253384F5FE}"/>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2" creationId="{1F331C48-B1CD-48D7-94F2-3DD92DA15108}"/>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3" creationId="{A87C7A5B-E07B-486D-A355-D6A22F2B4C62}"/>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4" creationId="{140A9DD5-E17D-4C62-AFBF-6D85A11E881A}"/>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5" creationId="{9C2BA52F-5D78-4D39-AAB8-123F4B1E8C71}"/>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6" creationId="{B81C4B12-C436-4D78-955A-6300F4E31E6D}"/>
          </ac:spMkLst>
        </pc:spChg>
        <pc:spChg chg="mod">
          <ac:chgData name="ΚΩΝΣΤΑΝΤΙΝΟΣ ΧΡΗΣΤΟΣ ΔΑΟΥΛΤΖΗΣ" userId="4fef5153-6ec0-4de3-902f-b320e18fe8f7" providerId="ADAL" clId="{C0BC4498-0EA8-A045-B0BA-248AE71C2D0A}" dt="2024-12-08T08:08:59.615" v="2559" actId="404"/>
          <ac:spMkLst>
            <pc:docMk/>
            <pc:sldMk cId="0" sldId="647"/>
            <ac:spMk id="348177" creationId="{BBD08423-0D9B-4E8E-B4E1-542E2591854D}"/>
          </ac:spMkLst>
        </pc:spChg>
        <pc:grpChg chg="mod">
          <ac:chgData name="ΚΩΝΣΤΑΝΤΙΝΟΣ ΧΡΗΣΤΟΣ ΔΑΟΥΛΤΖΗΣ" userId="4fef5153-6ec0-4de3-902f-b320e18fe8f7" providerId="ADAL" clId="{C0BC4498-0EA8-A045-B0BA-248AE71C2D0A}" dt="2024-12-08T08:08:59.615" v="2559" actId="404"/>
          <ac:grpSpMkLst>
            <pc:docMk/>
            <pc:sldMk cId="0" sldId="647"/>
            <ac:grpSpMk id="19481" creationId="{6CB29DD5-6A87-410A-AD26-75403C5B4B6C}"/>
          </ac:grpSpMkLst>
        </pc:grpChg>
        <pc:grpChg chg="mod">
          <ac:chgData name="ΚΩΝΣΤΑΝΤΙΝΟΣ ΧΡΗΣΤΟΣ ΔΑΟΥΛΤΖΗΣ" userId="4fef5153-6ec0-4de3-902f-b320e18fe8f7" providerId="ADAL" clId="{C0BC4498-0EA8-A045-B0BA-248AE71C2D0A}" dt="2024-12-08T08:08:59.615" v="2559" actId="404"/>
          <ac:grpSpMkLst>
            <pc:docMk/>
            <pc:sldMk cId="0" sldId="647"/>
            <ac:grpSpMk id="19482" creationId="{4BEF55F3-DD50-405D-9670-56DDAB9C9C52}"/>
          </ac:grpSpMkLst>
        </pc:grpChg>
        <pc:grpChg chg="mod">
          <ac:chgData name="ΚΩΝΣΤΑΝΤΙΝΟΣ ΧΡΗΣΤΟΣ ΔΑΟΥΛΤΖΗΣ" userId="4fef5153-6ec0-4de3-902f-b320e18fe8f7" providerId="ADAL" clId="{C0BC4498-0EA8-A045-B0BA-248AE71C2D0A}" dt="2024-12-08T08:08:59.615" v="2559" actId="404"/>
          <ac:grpSpMkLst>
            <pc:docMk/>
            <pc:sldMk cId="0" sldId="647"/>
            <ac:grpSpMk id="19486" creationId="{10D84125-E2FB-4571-BA67-7D4BFC3DFF5B}"/>
          </ac:grpSpMkLst>
        </pc:grpChg>
        <pc:grpChg chg="mod">
          <ac:chgData name="ΚΩΝΣΤΑΝΤΙΝΟΣ ΧΡΗΣΤΟΣ ΔΑΟΥΛΤΖΗΣ" userId="4fef5153-6ec0-4de3-902f-b320e18fe8f7" providerId="ADAL" clId="{C0BC4498-0EA8-A045-B0BA-248AE71C2D0A}" dt="2024-12-08T08:08:59.615" v="2559" actId="404"/>
          <ac:grpSpMkLst>
            <pc:docMk/>
            <pc:sldMk cId="0" sldId="647"/>
            <ac:grpSpMk id="19487" creationId="{3AC14E95-B9B5-4166-9813-87FF986A365E}"/>
          </ac:grpSpMkLst>
        </pc:grpChg>
      </pc:sldChg>
      <pc:sldChg chg="addSp delSp modSp add mod">
        <pc:chgData name="ΚΩΝΣΤΑΝΤΙΝΟΣ ΧΡΗΣΤΟΣ ΔΑΟΥΛΤΖΗΣ" userId="4fef5153-6ec0-4de3-902f-b320e18fe8f7" providerId="ADAL" clId="{C0BC4498-0EA8-A045-B0BA-248AE71C2D0A}" dt="2024-12-08T08:09:33.244" v="2595"/>
        <pc:sldMkLst>
          <pc:docMk/>
          <pc:sldMk cId="0" sldId="648"/>
        </pc:sldMkLst>
        <pc:spChg chg="add mod">
          <ac:chgData name="ΚΩΝΣΤΑΝΤΙΝΟΣ ΧΡΗΣΤΟΣ ΔΑΟΥΛΤΖΗΣ" userId="4fef5153-6ec0-4de3-902f-b320e18fe8f7" providerId="ADAL" clId="{C0BC4498-0EA8-A045-B0BA-248AE71C2D0A}" dt="2024-12-08T08:09:33.244" v="2595"/>
          <ac:spMkLst>
            <pc:docMk/>
            <pc:sldMk cId="0" sldId="648"/>
            <ac:spMk id="4" creationId="{5A8EF1FF-7D81-9D75-06D8-0750126B583E}"/>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52" creationId="{7FB9F73F-95F7-42D4-A270-BBEBC078147B}"/>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53" creationId="{C08C3FE9-D3F5-4FE7-AADB-29E1A48A8357}"/>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54" creationId="{551CE94F-0263-4E70-88AC-E66A708B2779}"/>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82" creationId="{3A3727AA-89E2-491F-8840-40B786D7D5C0}"/>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86" creationId="{F0E42D0A-F266-4392-8CC0-E4A6A2981C90}"/>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87" creationId="{CD3D8D95-2FF3-4EA2-82D6-77D2A54F9A1F}"/>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88" creationId="{565ADAF5-F0EB-4B32-A92C-E0EE67241458}"/>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89" creationId="{B3073D08-1103-4166-9924-AAD294FEAED6}"/>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90" creationId="{280402FD-15E1-43B3-A085-051E3D74BF6A}"/>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91" creationId="{6CC92395-FADB-4579-B9F6-EC49C4C55C00}"/>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92" creationId="{87A32EF5-7649-47AD-BA6A-4C8271948BD3}"/>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493" creationId="{BF715333-8539-44E5-B19F-6C665EAB3EA0}"/>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0" creationId="{4D69379E-BC0D-4A0C-A9A9-FAC468DABE59}"/>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1" creationId="{6A4E102D-99D7-4323-B76D-D632328F4CE2}"/>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2" creationId="{6C4FB7A8-4153-40C5-8EE1-FABDC4448B01}"/>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3" creationId="{24700C5A-95C5-4181-8A5D-60F5D4C66C12}"/>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4" creationId="{84E42D63-DC0F-49A3-A40D-E666E3CCC7D3}"/>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5" creationId="{EC9A6264-FAED-467B-B6D3-AB834CC68CA3}"/>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6" creationId="{3CC220D8-AC2C-488D-8AB5-C61530FE0B94}"/>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09" creationId="{C214D9B9-3462-43F8-AF8A-64F2ABC3BAEE}"/>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20510" creationId="{440B3180-0E6D-415F-853E-6AC06132B4E2}"/>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4" creationId="{F30399F2-9B59-48EB-9818-1F040FA75B4B}"/>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5" creationId="{D9FE1194-5C22-4352-BAE7-FC8D6446B681}"/>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6" creationId="{8A68ABD7-634E-447D-A761-5C823E6CCBD9}"/>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7" creationId="{82165F7E-E5B0-492A-A813-753F3D447E94}"/>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8" creationId="{3B97C1F7-AE69-445F-AA1F-3EA6A9658265}"/>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19" creationId="{A8C3D302-660F-4132-80FC-0170A6313C7E}"/>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0" creationId="{AFD9BE8C-BA64-412E-9C47-7CE02F73A184}"/>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1" creationId="{4AF6E9B9-9754-4262-AC32-D78877E36782}"/>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2" creationId="{B0B95439-77AF-4234-99AD-895C82FE7C3C}"/>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3" creationId="{5CF49A67-4301-42AE-947E-3EDA0F931F77}"/>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4" creationId="{53B1726C-8166-47B0-B640-A3A1E14C3873}"/>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5" creationId="{4D1DF6CD-1CF3-478B-8E85-2E9F9B3EC008}"/>
          </ac:spMkLst>
        </pc:spChg>
        <pc:spChg chg="mod">
          <ac:chgData name="ΚΩΝΣΤΑΝΤΙΝΟΣ ΧΡΗΣΤΟΣ ΔΑΟΥΛΤΖΗΣ" userId="4fef5153-6ec0-4de3-902f-b320e18fe8f7" providerId="ADAL" clId="{C0BC4498-0EA8-A045-B0BA-248AE71C2D0A}" dt="2024-12-08T08:09:24.427" v="2592" actId="1037"/>
          <ac:spMkLst>
            <pc:docMk/>
            <pc:sldMk cId="0" sldId="648"/>
            <ac:spMk id="20526" creationId="{F4B4C4EF-87BF-48F5-BF94-9C9668BEBDE5}"/>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198" creationId="{63D49573-43AC-474C-8D8D-D7E335FDD842}"/>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199" creationId="{C93A714E-DE72-4248-8AD2-2747EAAE139B}"/>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200" creationId="{5C1261BE-0BD9-4E30-8E98-820338FB2D10}"/>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201" creationId="{40549A3C-1AEB-42E3-90DC-357211DF0CFD}"/>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202" creationId="{9858DB48-878F-49CC-B2BC-DE961774954B}"/>
          </ac:spMkLst>
        </pc:spChg>
        <pc:spChg chg="mod">
          <ac:chgData name="ΚΩΝΣΤΑΝΤΙΝΟΣ ΧΡΗΣΤΟΣ ΔΑΟΥΛΤΖΗΣ" userId="4fef5153-6ec0-4de3-902f-b320e18fe8f7" providerId="ADAL" clId="{C0BC4498-0EA8-A045-B0BA-248AE71C2D0A}" dt="2024-12-08T08:09:30.795" v="2594" actId="404"/>
          <ac:spMkLst>
            <pc:docMk/>
            <pc:sldMk cId="0" sldId="648"/>
            <ac:spMk id="349203" creationId="{6D0494E6-3E23-4A56-A133-564D1B436583}"/>
          </ac:spMkLst>
        </pc:spChg>
        <pc:grpChg chg="mod">
          <ac:chgData name="ΚΩΝΣΤΑΝΤΙΝΟΣ ΧΡΗΣΤΟΣ ΔΑΟΥΛΤΖΗΣ" userId="4fef5153-6ec0-4de3-902f-b320e18fe8f7" providerId="ADAL" clId="{C0BC4498-0EA8-A045-B0BA-248AE71C2D0A}" dt="2024-12-08T08:09:30.795" v="2594" actId="404"/>
          <ac:grpSpMkLst>
            <pc:docMk/>
            <pc:sldMk cId="0" sldId="648"/>
            <ac:grpSpMk id="20507" creationId="{30DE66A6-FB75-49F2-8F3A-230345DA8ACE}"/>
          </ac:grpSpMkLst>
        </pc:grpChg>
        <pc:grpChg chg="mod">
          <ac:chgData name="ΚΩΝΣΤΑΝΤΙΝΟΣ ΧΡΗΣΤΟΣ ΔΑΟΥΛΤΖΗΣ" userId="4fef5153-6ec0-4de3-902f-b320e18fe8f7" providerId="ADAL" clId="{C0BC4498-0EA8-A045-B0BA-248AE71C2D0A}" dt="2024-12-08T08:09:30.795" v="2594" actId="404"/>
          <ac:grpSpMkLst>
            <pc:docMk/>
            <pc:sldMk cId="0" sldId="648"/>
            <ac:grpSpMk id="20508" creationId="{A5B249C4-CE47-4DD1-A3C8-239AB76F84CD}"/>
          </ac:grpSpMkLst>
        </pc:grpChg>
        <pc:grpChg chg="mod">
          <ac:chgData name="ΚΩΝΣΤΑΝΤΙΝΟΣ ΧΡΗΣΤΟΣ ΔΑΟΥΛΤΖΗΣ" userId="4fef5153-6ec0-4de3-902f-b320e18fe8f7" providerId="ADAL" clId="{C0BC4498-0EA8-A045-B0BA-248AE71C2D0A}" dt="2024-12-08T08:09:30.795" v="2594" actId="404"/>
          <ac:grpSpMkLst>
            <pc:docMk/>
            <pc:sldMk cId="0" sldId="648"/>
            <ac:grpSpMk id="20511" creationId="{C83A4222-A51B-4270-8A16-180996A77EC0}"/>
          </ac:grpSpMkLst>
        </pc:grpChg>
        <pc:grpChg chg="mod">
          <ac:chgData name="ΚΩΝΣΤΑΝΤΙΝΟΣ ΧΡΗΣΤΟΣ ΔΑΟΥΛΤΖΗΣ" userId="4fef5153-6ec0-4de3-902f-b320e18fe8f7" providerId="ADAL" clId="{C0BC4498-0EA8-A045-B0BA-248AE71C2D0A}" dt="2024-12-08T08:09:30.795" v="2594" actId="404"/>
          <ac:grpSpMkLst>
            <pc:docMk/>
            <pc:sldMk cId="0" sldId="648"/>
            <ac:grpSpMk id="20512" creationId="{5AA7E29F-07D2-4DD1-A8EE-65BECFF366D3}"/>
          </ac:grpSpMkLst>
        </pc:grpChg>
        <pc:grpChg chg="mod">
          <ac:chgData name="ΚΩΝΣΤΑΝΤΙΝΟΣ ΧΡΗΣΤΟΣ ΔΑΟΥΛΤΖΗΣ" userId="4fef5153-6ec0-4de3-902f-b320e18fe8f7" providerId="ADAL" clId="{C0BC4498-0EA8-A045-B0BA-248AE71C2D0A}" dt="2024-12-08T08:09:30.795" v="2594" actId="404"/>
          <ac:grpSpMkLst>
            <pc:docMk/>
            <pc:sldMk cId="0" sldId="648"/>
            <ac:grpSpMk id="20513" creationId="{3BEC4770-A5C6-4637-B555-C293CE173D4A}"/>
          </ac:grpSpMkLst>
        </pc:grpChg>
      </pc:sldChg>
      <pc:sldChg chg="addSp delSp modSp add">
        <pc:chgData name="ΚΩΝΣΤΑΝΤΙΝΟΣ ΧΡΗΣΤΟΣ ΔΑΟΥΛΤΖΗΣ" userId="4fef5153-6ec0-4de3-902f-b320e18fe8f7" providerId="ADAL" clId="{C0BC4498-0EA8-A045-B0BA-248AE71C2D0A}" dt="2024-12-08T08:09:38.131" v="2596"/>
        <pc:sldMkLst>
          <pc:docMk/>
          <pc:sldMk cId="0" sldId="649"/>
        </pc:sldMkLst>
        <pc:spChg chg="add mod">
          <ac:chgData name="ΚΩΝΣΤΑΝΤΙΝΟΣ ΧΡΗΣΤΟΣ ΔΑΟΥΛΤΖΗΣ" userId="4fef5153-6ec0-4de3-902f-b320e18fe8f7" providerId="ADAL" clId="{C0BC4498-0EA8-A045-B0BA-248AE71C2D0A}" dt="2024-12-08T08:09:38.131" v="2596"/>
          <ac:spMkLst>
            <pc:docMk/>
            <pc:sldMk cId="0" sldId="649"/>
            <ac:spMk id="3" creationId="{AF760D98-DB33-460E-9048-DD941D497B21}"/>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62" creationId="{7C9C5564-5087-4836-8F79-2034A08493C3}"/>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63" creationId="{D618E0CA-6448-4CFE-B322-5F1D152C50A0}"/>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64" creationId="{84B623D9-6598-47AE-B492-D05469C030D6}"/>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06" creationId="{8F7CCBED-C8FB-4A51-96E5-B9F29DF7916E}"/>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0" creationId="{8A8769A3-43A3-4367-BB29-95B62F5228B8}"/>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1" creationId="{A38D043B-5D02-42A4-8F7F-F0E61DBFBAF6}"/>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2" creationId="{262AF491-65B2-43AE-AE84-2DC6FE2B1DE9}"/>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3" creationId="{08E5ECCB-D298-451A-9CCC-974E7FF6317C}"/>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4" creationId="{4B1FFA23-F35E-4B3A-A62C-8B5637C1A196}"/>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5" creationId="{023749A9-1094-41D1-84BC-4A795C9A4D07}"/>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6" creationId="{005211E1-61DE-43C0-8222-B4F6FE8A9D7B}"/>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7" creationId="{EF7B8F78-B091-41B1-A588-8B65591CD1E5}"/>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8" creationId="{415F2C56-2BB8-4077-A231-D7B8EFA721CC}"/>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19" creationId="{9A9C8DDD-9C90-4C0A-98E2-D80BBE75A8F8}"/>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20" creationId="{71DDD5E0-49FF-4765-A728-8E91636EDE51}"/>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27" creationId="{2E163484-5651-4D8B-8BF0-D70ECDAFD95A}"/>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28" creationId="{A1A21C41-13DD-4375-8A3F-3A256CA1DA9D}"/>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29" creationId="{07DEC95B-790E-43DB-8024-EE60E9679DBB}"/>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0" creationId="{1039A98E-FB15-474D-B813-0885EAB47451}"/>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1" creationId="{E9FE0E04-825A-434A-914C-23C4D5156C29}"/>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2" creationId="{4702B69E-ED03-4B61-A624-7C5F11066838}"/>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3" creationId="{77F31DED-4BDC-41DF-BFAF-70FAFF4806C4}"/>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4" creationId="{D1505433-DBC7-4A06-A406-312AFC7FD25E}"/>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7" creationId="{F410AB83-F865-4FC3-AA09-9C386F803AF3}"/>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8" creationId="{0EDF0EAE-3AA7-44EF-92AF-4490053F8469}"/>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39" creationId="{DD70916F-59BC-41E4-9874-2CE4576BE71C}"/>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40" creationId="{E15CA420-F3CD-4D4B-B196-F397A5552EAF}"/>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21541" creationId="{10E96132-B8A0-4F1D-93BD-EA4ED5C54F65}"/>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46" creationId="{72B2C816-C8D8-47CB-9889-4543369BA63A}"/>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47" creationId="{5C37D40A-7830-4EB6-93AE-8EED6D7E82E9}"/>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48" creationId="{0D5785AF-A478-43E8-B957-31C814239F09}"/>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49" creationId="{9F43FAA5-EDB1-41F8-8B66-FBC759066539}"/>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0" creationId="{AB5A022D-E091-4038-BFA3-598C6CC62CF0}"/>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1" creationId="{0D2CF166-9B7E-447D-A473-AD0243490580}"/>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2" creationId="{EA5F06D4-8306-48B1-9933-FEC689FD2972}"/>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3" creationId="{88CA178C-A8AC-4677-AD98-3B091D70D4D0}"/>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4" creationId="{AA641E85-715E-47C9-B0EC-87C8EE099764}"/>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5" creationId="{04EA24FF-3521-4F49-8601-820688C84D2A}"/>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6" creationId="{E005DFE5-1B57-4860-A97F-C8F1106134AE}"/>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7" creationId="{0D289090-F9BA-48C3-8EF7-4D3480D7D738}"/>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8" creationId="{A5630E7C-2A3F-4C4B-945B-0E0C999950A8}"/>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59" creationId="{2BA2FE87-11DE-4181-A72E-A9AF305E9A28}"/>
          </ac:spMkLst>
        </pc:spChg>
        <pc:spChg chg="mod">
          <ac:chgData name="ΚΩΝΣΤΑΝΤΙΝΟΣ ΧΡΗΣΤΟΣ ΔΑΟΥΛΤΖΗΣ" userId="4fef5153-6ec0-4de3-902f-b320e18fe8f7" providerId="ADAL" clId="{C0BC4498-0EA8-A045-B0BA-248AE71C2D0A}" dt="2024-12-08T08:08:11.492" v="2520" actId="1036"/>
          <ac:spMkLst>
            <pc:docMk/>
            <pc:sldMk cId="0" sldId="649"/>
            <ac:spMk id="21560" creationId="{A2EBDF57-B847-466A-82C7-D59910592B11}"/>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25" creationId="{94CF46ED-A2DB-4B04-BFD6-D33F0CCE5CCB}"/>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26" creationId="{71118DD0-BB88-4D0D-8A32-DCB1F923A1EE}"/>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27" creationId="{AD7A943A-CFA4-45BF-95F9-2ED3E4DA86B9}"/>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28" creationId="{4EC05579-1527-4B93-BE96-1A606B104CDF}"/>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29" creationId="{3A365D9C-D839-4675-BC08-6813F1AD8F3E}"/>
          </ac:spMkLst>
        </pc:spChg>
        <pc:spChg chg="mod">
          <ac:chgData name="ΚΩΝΣΤΑΝΤΙΝΟΣ ΧΡΗΣΤΟΣ ΔΑΟΥΛΤΖΗΣ" userId="4fef5153-6ec0-4de3-902f-b320e18fe8f7" providerId="ADAL" clId="{C0BC4498-0EA8-A045-B0BA-248AE71C2D0A}" dt="2024-12-08T08:08:16.747" v="2522" actId="404"/>
          <ac:spMkLst>
            <pc:docMk/>
            <pc:sldMk cId="0" sldId="649"/>
            <ac:spMk id="350230" creationId="{2CDED362-E9E1-4409-A05E-414EB0607DE3}"/>
          </ac:spMkLst>
        </pc:spChg>
        <pc:grpChg chg="mod">
          <ac:chgData name="ΚΩΝΣΤΑΝΤΙΝΟΣ ΧΡΗΣΤΟΣ ΔΑΟΥΛΤΖΗΣ" userId="4fef5153-6ec0-4de3-902f-b320e18fe8f7" providerId="ADAL" clId="{C0BC4498-0EA8-A045-B0BA-248AE71C2D0A}" dt="2024-12-08T08:08:16.747" v="2522" actId="404"/>
          <ac:grpSpMkLst>
            <pc:docMk/>
            <pc:sldMk cId="0" sldId="649"/>
            <ac:grpSpMk id="21535" creationId="{1BB1D3AB-77CD-4DF8-9680-A5E37DB5A020}"/>
          </ac:grpSpMkLst>
        </pc:grpChg>
        <pc:grpChg chg="mod">
          <ac:chgData name="ΚΩΝΣΤΑΝΤΙΝΟΣ ΧΡΗΣΤΟΣ ΔΑΟΥΛΤΖΗΣ" userId="4fef5153-6ec0-4de3-902f-b320e18fe8f7" providerId="ADAL" clId="{C0BC4498-0EA8-A045-B0BA-248AE71C2D0A}" dt="2024-12-08T08:08:16.747" v="2522" actId="404"/>
          <ac:grpSpMkLst>
            <pc:docMk/>
            <pc:sldMk cId="0" sldId="649"/>
            <ac:grpSpMk id="21536" creationId="{63D0BD27-2B3A-4DEF-912D-5DF24FD1404D}"/>
          </ac:grpSpMkLst>
        </pc:grpChg>
        <pc:grpChg chg="mod">
          <ac:chgData name="ΚΩΝΣΤΑΝΤΙΝΟΣ ΧΡΗΣΤΟΣ ΔΑΟΥΛΤΖΗΣ" userId="4fef5153-6ec0-4de3-902f-b320e18fe8f7" providerId="ADAL" clId="{C0BC4498-0EA8-A045-B0BA-248AE71C2D0A}" dt="2024-12-08T08:08:16.747" v="2522" actId="404"/>
          <ac:grpSpMkLst>
            <pc:docMk/>
            <pc:sldMk cId="0" sldId="649"/>
            <ac:grpSpMk id="21542" creationId="{2B260C0A-10BE-4626-9429-2697CAF41DE7}"/>
          </ac:grpSpMkLst>
        </pc:grpChg>
        <pc:grpChg chg="mod">
          <ac:chgData name="ΚΩΝΣΤΑΝΤΙΝΟΣ ΧΡΗΣΤΟΣ ΔΑΟΥΛΤΖΗΣ" userId="4fef5153-6ec0-4de3-902f-b320e18fe8f7" providerId="ADAL" clId="{C0BC4498-0EA8-A045-B0BA-248AE71C2D0A}" dt="2024-12-08T08:08:16.747" v="2522" actId="404"/>
          <ac:grpSpMkLst>
            <pc:docMk/>
            <pc:sldMk cId="0" sldId="649"/>
            <ac:grpSpMk id="21543" creationId="{7C2CB136-91EC-47CB-AF3A-14E82DCFEF3B}"/>
          </ac:grpSpMkLst>
        </pc:grpChg>
        <pc:grpChg chg="mod">
          <ac:chgData name="ΚΩΝΣΤΑΝΤΙΝΟΣ ΧΡΗΣΤΟΣ ΔΑΟΥΛΤΖΗΣ" userId="4fef5153-6ec0-4de3-902f-b320e18fe8f7" providerId="ADAL" clId="{C0BC4498-0EA8-A045-B0BA-248AE71C2D0A}" dt="2024-12-08T08:08:16.747" v="2522" actId="404"/>
          <ac:grpSpMkLst>
            <pc:docMk/>
            <pc:sldMk cId="0" sldId="649"/>
            <ac:grpSpMk id="21544" creationId="{175AA85F-1744-42BA-AEEE-C3B45E315366}"/>
          </ac:grpSpMkLst>
        </pc:grpChg>
        <pc:grpChg chg="mod">
          <ac:chgData name="ΚΩΝΣΤΑΝΤΙΝΟΣ ΧΡΗΣΤΟΣ ΔΑΟΥΛΤΖΗΣ" userId="4fef5153-6ec0-4de3-902f-b320e18fe8f7" providerId="ADAL" clId="{C0BC4498-0EA8-A045-B0BA-248AE71C2D0A}" dt="2024-12-08T08:08:16.747" v="2522" actId="404"/>
          <ac:grpSpMkLst>
            <pc:docMk/>
            <pc:sldMk cId="0" sldId="649"/>
            <ac:grpSpMk id="21545" creationId="{F50F8151-CD56-4B2E-86E1-F346EA00B8A0}"/>
          </ac:grpSpMkLst>
        </pc:grpChg>
      </pc:sldChg>
      <pc:sldChg chg="addSp delSp modSp new mod setBg modClrScheme setClrOvrMap chgLayout">
        <pc:chgData name="ΚΩΝΣΤΑΝΤΙΝΟΣ ΧΡΗΣΤΟΣ ΔΑΟΥΛΤΖΗΣ" userId="4fef5153-6ec0-4de3-902f-b320e18fe8f7" providerId="ADAL" clId="{C0BC4498-0EA8-A045-B0BA-248AE71C2D0A}" dt="2024-12-08T08:33:47.060" v="2983" actId="26606"/>
        <pc:sldMkLst>
          <pc:docMk/>
          <pc:sldMk cId="109274547" sldId="650"/>
        </pc:sldMkLst>
        <pc:spChg chg="mod ord">
          <ac:chgData name="ΚΩΝΣΤΑΝΤΙΝΟΣ ΧΡΗΣΤΟΣ ΔΑΟΥΛΤΖΗΣ" userId="4fef5153-6ec0-4de3-902f-b320e18fe8f7" providerId="ADAL" clId="{C0BC4498-0EA8-A045-B0BA-248AE71C2D0A}" dt="2024-12-08T08:33:47.060" v="2983" actId="26606"/>
          <ac:spMkLst>
            <pc:docMk/>
            <pc:sldMk cId="109274547" sldId="650"/>
            <ac:spMk id="4" creationId="{8B9A4E29-522B-0345-8859-84DBBF09A316}"/>
          </ac:spMkLst>
        </pc:spChg>
        <pc:spChg chg="add">
          <ac:chgData name="ΚΩΝΣΤΑΝΤΙΝΟΣ ΧΡΗΣΤΟΣ ΔΑΟΥΛΤΖΗΣ" userId="4fef5153-6ec0-4de3-902f-b320e18fe8f7" providerId="ADAL" clId="{C0BC4498-0EA8-A045-B0BA-248AE71C2D0A}" dt="2024-12-08T08:33:47.060" v="2983" actId="26606"/>
          <ac:spMkLst>
            <pc:docMk/>
            <pc:sldMk cId="109274547" sldId="650"/>
            <ac:spMk id="2061" creationId="{4F78DAAE-B0C3-49A3-8AB1-AD2FF0E3686F}"/>
          </ac:spMkLst>
        </pc:spChg>
        <pc:spChg chg="add">
          <ac:chgData name="ΚΩΝΣΤΑΝΤΙΝΟΣ ΧΡΗΣΤΟΣ ΔΑΟΥΛΤΖΗΣ" userId="4fef5153-6ec0-4de3-902f-b320e18fe8f7" providerId="ADAL" clId="{C0BC4498-0EA8-A045-B0BA-248AE71C2D0A}" dt="2024-12-08T08:33:47.060" v="2983" actId="26606"/>
          <ac:spMkLst>
            <pc:docMk/>
            <pc:sldMk cId="109274547" sldId="650"/>
            <ac:spMk id="2062" creationId="{F6A8A81D-3338-4B0F-A26F-A3D259D27681}"/>
          </ac:spMkLst>
        </pc:spChg>
        <pc:spChg chg="add">
          <ac:chgData name="ΚΩΝΣΤΑΝΤΙΝΟΣ ΧΡΗΣΤΟΣ ΔΑΟΥΛΤΖΗΣ" userId="4fef5153-6ec0-4de3-902f-b320e18fe8f7" providerId="ADAL" clId="{C0BC4498-0EA8-A045-B0BA-248AE71C2D0A}" dt="2024-12-08T08:33:47.060" v="2983" actId="26606"/>
          <ac:spMkLst>
            <pc:docMk/>
            <pc:sldMk cId="109274547" sldId="650"/>
            <ac:spMk id="2063" creationId="{40155665-7CE2-4939-AE5E-020DC1D20753}"/>
          </ac:spMkLst>
        </pc:spChg>
        <pc:picChg chg="add mod">
          <ac:chgData name="ΚΩΝΣΤΑΝΤΙΝΟΣ ΧΡΗΣΤΟΣ ΔΑΟΥΛΤΖΗΣ" userId="4fef5153-6ec0-4de3-902f-b320e18fe8f7" providerId="ADAL" clId="{C0BC4498-0EA8-A045-B0BA-248AE71C2D0A}" dt="2024-12-08T08:33:47.060" v="2983" actId="26606"/>
          <ac:picMkLst>
            <pc:docMk/>
            <pc:sldMk cId="109274547" sldId="650"/>
            <ac:picMk id="2050" creationId="{64788897-1B53-2419-66EA-A0E556F980AD}"/>
          </ac:picMkLst>
        </pc:picChg>
      </pc:sldChg>
    </pc:docChg>
  </pc:docChgLst>
  <pc:docChgLst>
    <pc:chgData name="ΚΩΝΣΤΑΝΤΙΝΟΣ ΧΡΗΣΤΟΣ ΔΑΟΥΛΤΖΗΣ" userId="4fef5153-6ec0-4de3-902f-b320e18fe8f7" providerId="ADAL" clId="{65E038A4-D6BD-4933-BED8-B2FCE80077D2}"/>
    <pc:docChg chg="undo redo custSel addSld modSld">
      <pc:chgData name="ΚΩΝΣΤΑΝΤΙΝΟΣ ΧΡΗΣΤΟΣ ΔΑΟΥΛΤΖΗΣ" userId="4fef5153-6ec0-4de3-902f-b320e18fe8f7" providerId="ADAL" clId="{65E038A4-D6BD-4933-BED8-B2FCE80077D2}" dt="2024-12-08T23:48:28.971" v="660" actId="1076"/>
      <pc:docMkLst>
        <pc:docMk/>
      </pc:docMkLst>
      <pc:sldChg chg="modSp new mod">
        <pc:chgData name="ΚΩΝΣΤΑΝΤΙΝΟΣ ΧΡΗΣΤΟΣ ΔΑΟΥΛΤΖΗΣ" userId="4fef5153-6ec0-4de3-902f-b320e18fe8f7" providerId="ADAL" clId="{65E038A4-D6BD-4933-BED8-B2FCE80077D2}" dt="2024-12-03T22:09:04.360" v="615" actId="1076"/>
        <pc:sldMkLst>
          <pc:docMk/>
          <pc:sldMk cId="1239127329" sldId="256"/>
        </pc:sldMkLst>
        <pc:spChg chg="mod">
          <ac:chgData name="ΚΩΝΣΤΑΝΤΙΝΟΣ ΧΡΗΣΤΟΣ ΔΑΟΥΛΤΖΗΣ" userId="4fef5153-6ec0-4de3-902f-b320e18fe8f7" providerId="ADAL" clId="{65E038A4-D6BD-4933-BED8-B2FCE80077D2}" dt="2024-12-03T22:09:01.008" v="614" actId="1076"/>
          <ac:spMkLst>
            <pc:docMk/>
            <pc:sldMk cId="1239127329" sldId="256"/>
            <ac:spMk id="2" creationId="{259AADD4-4549-8624-D711-D97209D79B74}"/>
          </ac:spMkLst>
        </pc:spChg>
        <pc:spChg chg="mod">
          <ac:chgData name="ΚΩΝΣΤΑΝΤΙΝΟΣ ΧΡΗΣΤΟΣ ΔΑΟΥΛΤΖΗΣ" userId="4fef5153-6ec0-4de3-902f-b320e18fe8f7" providerId="ADAL" clId="{65E038A4-D6BD-4933-BED8-B2FCE80077D2}" dt="2024-12-03T22:09:04.360" v="615" actId="1076"/>
          <ac:spMkLst>
            <pc:docMk/>
            <pc:sldMk cId="1239127329" sldId="256"/>
            <ac:spMk id="3" creationId="{7A1F553B-500E-05DB-C3E8-25F72632044E}"/>
          </ac:spMkLst>
        </pc:spChg>
      </pc:sldChg>
      <pc:sldChg chg="modSp add mod">
        <pc:chgData name="ΚΩΝΣΤΑΝΤΙΝΟΣ ΧΡΗΣΤΟΣ ΔΑΟΥΛΤΖΗΣ" userId="4fef5153-6ec0-4de3-902f-b320e18fe8f7" providerId="ADAL" clId="{65E038A4-D6BD-4933-BED8-B2FCE80077D2}" dt="2024-12-03T22:04:50.029" v="434" actId="20577"/>
        <pc:sldMkLst>
          <pc:docMk/>
          <pc:sldMk cId="0" sldId="257"/>
        </pc:sldMkLst>
        <pc:spChg chg="mod">
          <ac:chgData name="ΚΩΝΣΤΑΝΤΙΝΟΣ ΧΡΗΣΤΟΣ ΔΑΟΥΛΤΖΗΣ" userId="4fef5153-6ec0-4de3-902f-b320e18fe8f7" providerId="ADAL" clId="{65E038A4-D6BD-4933-BED8-B2FCE80077D2}" dt="2024-12-03T22:04:50.029" v="434" actId="20577"/>
          <ac:spMkLst>
            <pc:docMk/>
            <pc:sldMk cId="0" sldId="257"/>
            <ac:spMk id="2" creationId="{00000000-0000-0000-0000-000000000000}"/>
          </ac:spMkLst>
        </pc:spChg>
        <pc:spChg chg="mod">
          <ac:chgData name="ΚΩΝΣΤΑΝΤΙΝΟΣ ΧΡΗΣΤΟΣ ΔΑΟΥΛΤΖΗΣ" userId="4fef5153-6ec0-4de3-902f-b320e18fe8f7" providerId="ADAL" clId="{65E038A4-D6BD-4933-BED8-B2FCE80077D2}" dt="2024-12-03T22:04:31.896" v="382" actId="20577"/>
          <ac:spMkLst>
            <pc:docMk/>
            <pc:sldMk cId="0" sldId="257"/>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58"/>
        </pc:sldMkLst>
        <pc:spChg chg="mod">
          <ac:chgData name="ΚΩΝΣΤΑΝΤΙΝΟΣ ΧΡΗΣΤΟΣ ΔΑΟΥΛΤΖΗΣ" userId="4fef5153-6ec0-4de3-902f-b320e18fe8f7" providerId="ADAL" clId="{65E038A4-D6BD-4933-BED8-B2FCE80077D2}" dt="2024-12-03T21:49:43.738" v="87"/>
          <ac:spMkLst>
            <pc:docMk/>
            <pc:sldMk cId="0" sldId="258"/>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58"/>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59"/>
        </pc:sldMkLst>
        <pc:spChg chg="mod">
          <ac:chgData name="ΚΩΝΣΤΑΝΤΙΝΟΣ ΧΡΗΣΤΟΣ ΔΑΟΥΛΤΖΗΣ" userId="4fef5153-6ec0-4de3-902f-b320e18fe8f7" providerId="ADAL" clId="{65E038A4-D6BD-4933-BED8-B2FCE80077D2}" dt="2024-12-03T21:49:43.738" v="87"/>
          <ac:spMkLst>
            <pc:docMk/>
            <pc:sldMk cId="0" sldId="259"/>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59"/>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0"/>
        </pc:sldMkLst>
        <pc:spChg chg="mod">
          <ac:chgData name="ΚΩΝΣΤΑΝΤΙΝΟΣ ΧΡΗΣΤΟΣ ΔΑΟΥΛΤΖΗΣ" userId="4fef5153-6ec0-4de3-902f-b320e18fe8f7" providerId="ADAL" clId="{65E038A4-D6BD-4933-BED8-B2FCE80077D2}" dt="2024-12-03T21:49:43.738" v="87"/>
          <ac:spMkLst>
            <pc:docMk/>
            <pc:sldMk cId="0" sldId="260"/>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0"/>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1"/>
        </pc:sldMkLst>
        <pc:spChg chg="mod">
          <ac:chgData name="ΚΩΝΣΤΑΝΤΙΝΟΣ ΧΡΗΣΤΟΣ ΔΑΟΥΛΤΖΗΣ" userId="4fef5153-6ec0-4de3-902f-b320e18fe8f7" providerId="ADAL" clId="{65E038A4-D6BD-4933-BED8-B2FCE80077D2}" dt="2024-12-03T21:49:43.738" v="87"/>
          <ac:spMkLst>
            <pc:docMk/>
            <pc:sldMk cId="0" sldId="261"/>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1"/>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2"/>
        </pc:sldMkLst>
        <pc:spChg chg="mod">
          <ac:chgData name="ΚΩΝΣΤΑΝΤΙΝΟΣ ΧΡΗΣΤΟΣ ΔΑΟΥΛΤΖΗΣ" userId="4fef5153-6ec0-4de3-902f-b320e18fe8f7" providerId="ADAL" clId="{65E038A4-D6BD-4933-BED8-B2FCE80077D2}" dt="2024-12-03T21:49:43.738" v="87"/>
          <ac:spMkLst>
            <pc:docMk/>
            <pc:sldMk cId="0" sldId="262"/>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2"/>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3"/>
        </pc:sldMkLst>
        <pc:spChg chg="mod">
          <ac:chgData name="ΚΩΝΣΤΑΝΤΙΝΟΣ ΧΡΗΣΤΟΣ ΔΑΟΥΛΤΖΗΣ" userId="4fef5153-6ec0-4de3-902f-b320e18fe8f7" providerId="ADAL" clId="{65E038A4-D6BD-4933-BED8-B2FCE80077D2}" dt="2024-12-03T21:49:43.738" v="87"/>
          <ac:spMkLst>
            <pc:docMk/>
            <pc:sldMk cId="0" sldId="263"/>
            <ac:spMk id="2"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4"/>
        </pc:sldMkLst>
        <pc:spChg chg="mod">
          <ac:chgData name="ΚΩΝΣΤΑΝΤΙΝΟΣ ΧΡΗΣΤΟΣ ΔΑΟΥΛΤΖΗΣ" userId="4fef5153-6ec0-4de3-902f-b320e18fe8f7" providerId="ADAL" clId="{65E038A4-D6BD-4933-BED8-B2FCE80077D2}" dt="2024-12-03T21:49:43.738" v="87"/>
          <ac:spMkLst>
            <pc:docMk/>
            <pc:sldMk cId="0" sldId="264"/>
            <ac:spMk id="2"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5"/>
        </pc:sldMkLst>
      </pc:sldChg>
      <pc:sldChg chg="addSp delSp modSp add mod">
        <pc:chgData name="ΚΩΝΣΤΑΝΤΙΝΟΣ ΧΡΗΣΤΟΣ ΔΑΟΥΛΤΖΗΣ" userId="4fef5153-6ec0-4de3-902f-b320e18fe8f7" providerId="ADAL" clId="{65E038A4-D6BD-4933-BED8-B2FCE80077D2}" dt="2024-12-08T23:46:41.167" v="654" actId="14100"/>
        <pc:sldMkLst>
          <pc:docMk/>
          <pc:sldMk cId="0" sldId="266"/>
        </pc:sldMkLst>
        <pc:spChg chg="mod">
          <ac:chgData name="ΚΩΝΣΤΑΝΤΙΝΟΣ ΧΡΗΣΤΟΣ ΔΑΟΥΛΤΖΗΣ" userId="4fef5153-6ec0-4de3-902f-b320e18fe8f7" providerId="ADAL" clId="{65E038A4-D6BD-4933-BED8-B2FCE80077D2}" dt="2024-12-03T21:49:43.738" v="87"/>
          <ac:spMkLst>
            <pc:docMk/>
            <pc:sldMk cId="0" sldId="266"/>
            <ac:spMk id="2" creationId="{00000000-0000-0000-0000-000000000000}"/>
          </ac:spMkLst>
        </pc:spChg>
        <pc:picChg chg="mod">
          <ac:chgData name="ΚΩΝΣΤΑΝΤΙΝΟΣ ΧΡΗΣΤΟΣ ΔΑΟΥΛΤΖΗΣ" userId="4fef5153-6ec0-4de3-902f-b320e18fe8f7" providerId="ADAL" clId="{65E038A4-D6BD-4933-BED8-B2FCE80077D2}" dt="2024-12-08T23:44:40.823" v="633" actId="1076"/>
          <ac:picMkLst>
            <pc:docMk/>
            <pc:sldMk cId="0" sldId="266"/>
            <ac:picMk id="7" creationId="{EF184C5B-7372-9436-F77D-56F6B8F7CD36}"/>
          </ac:picMkLst>
        </pc:picChg>
        <pc:cxnChg chg="add mod">
          <ac:chgData name="ΚΩΝΣΤΑΝΤΙΝΟΣ ΧΡΗΣΤΟΣ ΔΑΟΥΛΤΖΗΣ" userId="4fef5153-6ec0-4de3-902f-b320e18fe8f7" providerId="ADAL" clId="{65E038A4-D6BD-4933-BED8-B2FCE80077D2}" dt="2024-12-08T23:44:59.889" v="635" actId="1582"/>
          <ac:cxnSpMkLst>
            <pc:docMk/>
            <pc:sldMk cId="0" sldId="266"/>
            <ac:cxnSpMk id="6" creationId="{68654213-2C8C-1CA4-7D9E-9578BD777C83}"/>
          </ac:cxnSpMkLst>
        </pc:cxnChg>
        <pc:cxnChg chg="add mod">
          <ac:chgData name="ΚΩΝΣΤΑΝΤΙΝΟΣ ΧΡΗΣΤΟΣ ΔΑΟΥΛΤΖΗΣ" userId="4fef5153-6ec0-4de3-902f-b320e18fe8f7" providerId="ADAL" clId="{65E038A4-D6BD-4933-BED8-B2FCE80077D2}" dt="2024-12-08T23:45:13.642" v="638" actId="14100"/>
          <ac:cxnSpMkLst>
            <pc:docMk/>
            <pc:sldMk cId="0" sldId="266"/>
            <ac:cxnSpMk id="8" creationId="{010DBC65-FF6D-827D-CDBA-8ED523A9CAE8}"/>
          </ac:cxnSpMkLst>
        </pc:cxnChg>
        <pc:cxnChg chg="add mod">
          <ac:chgData name="ΚΩΝΣΤΑΝΤΙΝΟΣ ΧΡΗΣΤΟΣ ΔΑΟΥΛΤΖΗΣ" userId="4fef5153-6ec0-4de3-902f-b320e18fe8f7" providerId="ADAL" clId="{65E038A4-D6BD-4933-BED8-B2FCE80077D2}" dt="2024-12-08T23:45:27.521" v="641" actId="14100"/>
          <ac:cxnSpMkLst>
            <pc:docMk/>
            <pc:sldMk cId="0" sldId="266"/>
            <ac:cxnSpMk id="10" creationId="{139D23A6-9AD3-E815-2C49-C94DFECFC859}"/>
          </ac:cxnSpMkLst>
        </pc:cxnChg>
        <pc:cxnChg chg="add mod">
          <ac:chgData name="ΚΩΝΣΤΑΝΤΙΝΟΣ ΧΡΗΣΤΟΣ ΔΑΟΥΛΤΖΗΣ" userId="4fef5153-6ec0-4de3-902f-b320e18fe8f7" providerId="ADAL" clId="{65E038A4-D6BD-4933-BED8-B2FCE80077D2}" dt="2024-12-08T23:45:41.386" v="644" actId="14100"/>
          <ac:cxnSpMkLst>
            <pc:docMk/>
            <pc:sldMk cId="0" sldId="266"/>
            <ac:cxnSpMk id="15" creationId="{AFF7A23E-53FE-FB12-943C-91E31831D339}"/>
          </ac:cxnSpMkLst>
        </pc:cxnChg>
        <pc:cxnChg chg="add mod">
          <ac:chgData name="ΚΩΝΣΤΑΝΤΙΝΟΣ ΧΡΗΣΤΟΣ ΔΑΟΥΛΤΖΗΣ" userId="4fef5153-6ec0-4de3-902f-b320e18fe8f7" providerId="ADAL" clId="{65E038A4-D6BD-4933-BED8-B2FCE80077D2}" dt="2024-12-08T23:45:57.590" v="647" actId="14100"/>
          <ac:cxnSpMkLst>
            <pc:docMk/>
            <pc:sldMk cId="0" sldId="266"/>
            <ac:cxnSpMk id="19" creationId="{5497E834-3113-569C-432F-0FCA378F3038}"/>
          </ac:cxnSpMkLst>
        </pc:cxnChg>
        <pc:cxnChg chg="add mod">
          <ac:chgData name="ΚΩΝΣΤΑΝΤΙΝΟΣ ΧΡΗΣΤΟΣ ΔΑΟΥΛΤΖΗΣ" userId="4fef5153-6ec0-4de3-902f-b320e18fe8f7" providerId="ADAL" clId="{65E038A4-D6BD-4933-BED8-B2FCE80077D2}" dt="2024-12-08T23:46:27.061" v="651" actId="14100"/>
          <ac:cxnSpMkLst>
            <pc:docMk/>
            <pc:sldMk cId="0" sldId="266"/>
            <ac:cxnSpMk id="22" creationId="{EF9FEEBF-F778-7135-6D14-937D4936EC29}"/>
          </ac:cxnSpMkLst>
        </pc:cxnChg>
        <pc:cxnChg chg="add mod">
          <ac:chgData name="ΚΩΝΣΤΑΝΤΙΝΟΣ ΧΡΗΣΤΟΣ ΔΑΟΥΛΤΖΗΣ" userId="4fef5153-6ec0-4de3-902f-b320e18fe8f7" providerId="ADAL" clId="{65E038A4-D6BD-4933-BED8-B2FCE80077D2}" dt="2024-12-08T23:46:41.167" v="654" actId="14100"/>
          <ac:cxnSpMkLst>
            <pc:docMk/>
            <pc:sldMk cId="0" sldId="266"/>
            <ac:cxnSpMk id="25" creationId="{ADEE52AE-9A00-A483-7995-77C0EC3F0D8A}"/>
          </ac:cxnSpMkLst>
        </pc:cxnChg>
      </pc:sldChg>
      <pc:sldChg chg="modSp add">
        <pc:chgData name="ΚΩΝΣΤΑΝΤΙΝΟΣ ΧΡΗΣΤΟΣ ΔΑΟΥΛΤΖΗΣ" userId="4fef5153-6ec0-4de3-902f-b320e18fe8f7" providerId="ADAL" clId="{65E038A4-D6BD-4933-BED8-B2FCE80077D2}" dt="2024-12-03T21:49:43.738" v="87"/>
        <pc:sldMkLst>
          <pc:docMk/>
          <pc:sldMk cId="0" sldId="267"/>
        </pc:sldMkLst>
        <pc:spChg chg="mod">
          <ac:chgData name="ΚΩΝΣΤΑΝΤΙΝΟΣ ΧΡΗΣΤΟΣ ΔΑΟΥΛΤΖΗΣ" userId="4fef5153-6ec0-4de3-902f-b320e18fe8f7" providerId="ADAL" clId="{65E038A4-D6BD-4933-BED8-B2FCE80077D2}" dt="2024-12-03T21:49:43.738" v="87"/>
          <ac:spMkLst>
            <pc:docMk/>
            <pc:sldMk cId="0" sldId="267"/>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7"/>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8"/>
        </pc:sldMkLst>
        <pc:spChg chg="mod">
          <ac:chgData name="ΚΩΝΣΤΑΝΤΙΝΟΣ ΧΡΗΣΤΟΣ ΔΑΟΥΛΤΖΗΣ" userId="4fef5153-6ec0-4de3-902f-b320e18fe8f7" providerId="ADAL" clId="{65E038A4-D6BD-4933-BED8-B2FCE80077D2}" dt="2024-12-03T21:49:43.738" v="87"/>
          <ac:spMkLst>
            <pc:docMk/>
            <pc:sldMk cId="0" sldId="268"/>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8"/>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69"/>
        </pc:sldMkLst>
        <pc:spChg chg="mod">
          <ac:chgData name="ΚΩΝΣΤΑΝΤΙΝΟΣ ΧΡΗΣΤΟΣ ΔΑΟΥΛΤΖΗΣ" userId="4fef5153-6ec0-4de3-902f-b320e18fe8f7" providerId="ADAL" clId="{65E038A4-D6BD-4933-BED8-B2FCE80077D2}" dt="2024-12-03T21:49:43.738" v="87"/>
          <ac:spMkLst>
            <pc:docMk/>
            <pc:sldMk cId="0" sldId="269"/>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69"/>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70"/>
        </pc:sldMkLst>
      </pc:sldChg>
      <pc:sldChg chg="modSp add">
        <pc:chgData name="ΚΩΝΣΤΑΝΤΙΝΟΣ ΧΡΗΣΤΟΣ ΔΑΟΥΛΤΖΗΣ" userId="4fef5153-6ec0-4de3-902f-b320e18fe8f7" providerId="ADAL" clId="{65E038A4-D6BD-4933-BED8-B2FCE80077D2}" dt="2024-12-03T21:49:43.738" v="87"/>
        <pc:sldMkLst>
          <pc:docMk/>
          <pc:sldMk cId="0" sldId="271"/>
        </pc:sldMkLst>
        <pc:spChg chg="mod">
          <ac:chgData name="ΚΩΝΣΤΑΝΤΙΝΟΣ ΧΡΗΣΤΟΣ ΔΑΟΥΛΤΖΗΣ" userId="4fef5153-6ec0-4de3-902f-b320e18fe8f7" providerId="ADAL" clId="{65E038A4-D6BD-4933-BED8-B2FCE80077D2}" dt="2024-12-03T21:49:43.738" v="87"/>
          <ac:spMkLst>
            <pc:docMk/>
            <pc:sldMk cId="0" sldId="271"/>
            <ac:spMk id="2" creationId="{00000000-0000-0000-0000-000000000000}"/>
          </ac:spMkLst>
        </pc:spChg>
        <pc:spChg chg="mod">
          <ac:chgData name="ΚΩΝΣΤΑΝΤΙΝΟΣ ΧΡΗΣΤΟΣ ΔΑΟΥΛΤΖΗΣ" userId="4fef5153-6ec0-4de3-902f-b320e18fe8f7" providerId="ADAL" clId="{65E038A4-D6BD-4933-BED8-B2FCE80077D2}" dt="2024-12-03T21:49:43.738" v="87"/>
          <ac:spMkLst>
            <pc:docMk/>
            <pc:sldMk cId="0" sldId="271"/>
            <ac:spMk id="3" creationId="{00000000-0000-0000-0000-000000000000}"/>
          </ac:spMkLst>
        </pc:spChg>
      </pc:sldChg>
      <pc:sldChg chg="modSp add">
        <pc:chgData name="ΚΩΝΣΤΑΝΤΙΝΟΣ ΧΡΗΣΤΟΣ ΔΑΟΥΛΤΖΗΣ" userId="4fef5153-6ec0-4de3-902f-b320e18fe8f7" providerId="ADAL" clId="{65E038A4-D6BD-4933-BED8-B2FCE80077D2}" dt="2024-12-03T21:49:43.738" v="87"/>
        <pc:sldMkLst>
          <pc:docMk/>
          <pc:sldMk cId="0" sldId="272"/>
        </pc:sldMkLst>
      </pc:sldChg>
      <pc:sldChg chg="modSp add">
        <pc:chgData name="ΚΩΝΣΤΑΝΤΙΝΟΣ ΧΡΗΣΤΟΣ ΔΑΟΥΛΤΖΗΣ" userId="4fef5153-6ec0-4de3-902f-b320e18fe8f7" providerId="ADAL" clId="{65E038A4-D6BD-4933-BED8-B2FCE80077D2}" dt="2024-12-03T21:49:43.738" v="87"/>
        <pc:sldMkLst>
          <pc:docMk/>
          <pc:sldMk cId="0" sldId="273"/>
        </pc:sldMkLst>
      </pc:sldChg>
      <pc:sldChg chg="modSp add">
        <pc:chgData name="ΚΩΝΣΤΑΝΤΙΝΟΣ ΧΡΗΣΤΟΣ ΔΑΟΥΛΤΖΗΣ" userId="4fef5153-6ec0-4de3-902f-b320e18fe8f7" providerId="ADAL" clId="{65E038A4-D6BD-4933-BED8-B2FCE80077D2}" dt="2024-12-03T21:49:43.738" v="87"/>
        <pc:sldMkLst>
          <pc:docMk/>
          <pc:sldMk cId="0" sldId="274"/>
        </pc:sldMkLst>
      </pc:sldChg>
      <pc:sldChg chg="modSp add">
        <pc:chgData name="ΚΩΝΣΤΑΝΤΙΝΟΣ ΧΡΗΣΤΟΣ ΔΑΟΥΛΤΖΗΣ" userId="4fef5153-6ec0-4de3-902f-b320e18fe8f7" providerId="ADAL" clId="{65E038A4-D6BD-4933-BED8-B2FCE80077D2}" dt="2024-12-03T21:49:43.738" v="87"/>
        <pc:sldMkLst>
          <pc:docMk/>
          <pc:sldMk cId="0" sldId="275"/>
        </pc:sldMkLst>
        <pc:spChg chg="mod">
          <ac:chgData name="ΚΩΝΣΤΑΝΤΙΝΟΣ ΧΡΗΣΤΟΣ ΔΑΟΥΛΤΖΗΣ" userId="4fef5153-6ec0-4de3-902f-b320e18fe8f7" providerId="ADAL" clId="{65E038A4-D6BD-4933-BED8-B2FCE80077D2}" dt="2024-12-03T21:49:43.738" v="87"/>
          <ac:spMkLst>
            <pc:docMk/>
            <pc:sldMk cId="0" sldId="275"/>
            <ac:spMk id="2" creationId="{00000000-0000-0000-0000-000000000000}"/>
          </ac:spMkLst>
        </pc:spChg>
      </pc:sldChg>
      <pc:sldChg chg="add">
        <pc:chgData name="ΚΩΝΣΤΑΝΤΙΝΟΣ ΧΡΗΣΤΟΣ ΔΑΟΥΛΤΖΗΣ" userId="4fef5153-6ec0-4de3-902f-b320e18fe8f7" providerId="ADAL" clId="{65E038A4-D6BD-4933-BED8-B2FCE80077D2}" dt="2024-12-03T21:51:56.141" v="88"/>
        <pc:sldMkLst>
          <pc:docMk/>
          <pc:sldMk cId="0" sldId="276"/>
        </pc:sldMkLst>
      </pc:sldChg>
      <pc:sldChg chg="add">
        <pc:chgData name="ΚΩΝΣΤΑΝΤΙΝΟΣ ΧΡΗΣΤΟΣ ΔΑΟΥΛΤΖΗΣ" userId="4fef5153-6ec0-4de3-902f-b320e18fe8f7" providerId="ADAL" clId="{65E038A4-D6BD-4933-BED8-B2FCE80077D2}" dt="2024-12-03T21:51:56.141" v="88"/>
        <pc:sldMkLst>
          <pc:docMk/>
          <pc:sldMk cId="0" sldId="277"/>
        </pc:sldMkLst>
      </pc:sldChg>
      <pc:sldChg chg="add">
        <pc:chgData name="ΚΩΝΣΤΑΝΤΙΝΟΣ ΧΡΗΣΤΟΣ ΔΑΟΥΛΤΖΗΣ" userId="4fef5153-6ec0-4de3-902f-b320e18fe8f7" providerId="ADAL" clId="{65E038A4-D6BD-4933-BED8-B2FCE80077D2}" dt="2024-12-03T21:51:56.141" v="88"/>
        <pc:sldMkLst>
          <pc:docMk/>
          <pc:sldMk cId="0" sldId="278"/>
        </pc:sldMkLst>
      </pc:sldChg>
      <pc:sldChg chg="add">
        <pc:chgData name="ΚΩΝΣΤΑΝΤΙΝΟΣ ΧΡΗΣΤΟΣ ΔΑΟΥΛΤΖΗΣ" userId="4fef5153-6ec0-4de3-902f-b320e18fe8f7" providerId="ADAL" clId="{65E038A4-D6BD-4933-BED8-B2FCE80077D2}" dt="2024-12-03T21:51:56.141" v="88"/>
        <pc:sldMkLst>
          <pc:docMk/>
          <pc:sldMk cId="0" sldId="279"/>
        </pc:sldMkLst>
      </pc:sldChg>
      <pc:sldChg chg="add">
        <pc:chgData name="ΚΩΝΣΤΑΝΤΙΝΟΣ ΧΡΗΣΤΟΣ ΔΑΟΥΛΤΖΗΣ" userId="4fef5153-6ec0-4de3-902f-b320e18fe8f7" providerId="ADAL" clId="{65E038A4-D6BD-4933-BED8-B2FCE80077D2}" dt="2024-12-03T21:51:56.141" v="88"/>
        <pc:sldMkLst>
          <pc:docMk/>
          <pc:sldMk cId="0" sldId="280"/>
        </pc:sldMkLst>
      </pc:sldChg>
      <pc:sldChg chg="addSp modSp add mod">
        <pc:chgData name="ΚΩΝΣΤΑΝΤΙΝΟΣ ΧΡΗΣΤΟΣ ΔΑΟΥΛΤΖΗΣ" userId="4fef5153-6ec0-4de3-902f-b320e18fe8f7" providerId="ADAL" clId="{65E038A4-D6BD-4933-BED8-B2FCE80077D2}" dt="2024-12-08T23:48:28.971" v="660" actId="1076"/>
        <pc:sldMkLst>
          <pc:docMk/>
          <pc:sldMk cId="0" sldId="281"/>
        </pc:sldMkLst>
        <pc:spChg chg="add mod">
          <ac:chgData name="ΚΩΝΣΤΑΝΤΙΝΟΣ ΧΡΗΣΤΟΣ ΔΑΟΥΛΤΖΗΣ" userId="4fef5153-6ec0-4de3-902f-b320e18fe8f7" providerId="ADAL" clId="{65E038A4-D6BD-4933-BED8-B2FCE80077D2}" dt="2024-12-08T23:48:28.971" v="660" actId="1076"/>
          <ac:spMkLst>
            <pc:docMk/>
            <pc:sldMk cId="0" sldId="281"/>
            <ac:spMk id="7" creationId="{A7B067F6-28CA-2CC5-3BF1-8A79CBDC424F}"/>
          </ac:spMkLst>
        </pc:spChg>
      </pc:sldChg>
      <pc:sldChg chg="add">
        <pc:chgData name="ΚΩΝΣΤΑΝΤΙΝΟΣ ΧΡΗΣΤΟΣ ΔΑΟΥΛΤΖΗΣ" userId="4fef5153-6ec0-4de3-902f-b320e18fe8f7" providerId="ADAL" clId="{65E038A4-D6BD-4933-BED8-B2FCE80077D2}" dt="2024-12-03T21:51:56.141" v="88"/>
        <pc:sldMkLst>
          <pc:docMk/>
          <pc:sldMk cId="0" sldId="282"/>
        </pc:sldMkLst>
      </pc:sldChg>
      <pc:sldChg chg="add">
        <pc:chgData name="ΚΩΝΣΤΑΝΤΙΝΟΣ ΧΡΗΣΤΟΣ ΔΑΟΥΛΤΖΗΣ" userId="4fef5153-6ec0-4de3-902f-b320e18fe8f7" providerId="ADAL" clId="{65E038A4-D6BD-4933-BED8-B2FCE80077D2}" dt="2024-12-03T21:51:56.141" v="88"/>
        <pc:sldMkLst>
          <pc:docMk/>
          <pc:sldMk cId="0" sldId="283"/>
        </pc:sldMkLst>
      </pc:sldChg>
      <pc:sldChg chg="add">
        <pc:chgData name="ΚΩΝΣΤΑΝΤΙΝΟΣ ΧΡΗΣΤΟΣ ΔΑΟΥΛΤΖΗΣ" userId="4fef5153-6ec0-4de3-902f-b320e18fe8f7" providerId="ADAL" clId="{65E038A4-D6BD-4933-BED8-B2FCE80077D2}" dt="2024-12-03T21:51:56.141" v="88"/>
        <pc:sldMkLst>
          <pc:docMk/>
          <pc:sldMk cId="0" sldId="284"/>
        </pc:sldMkLst>
      </pc:sldChg>
      <pc:sldChg chg="add">
        <pc:chgData name="ΚΩΝΣΤΑΝΤΙΝΟΣ ΧΡΗΣΤΟΣ ΔΑΟΥΛΤΖΗΣ" userId="4fef5153-6ec0-4de3-902f-b320e18fe8f7" providerId="ADAL" clId="{65E038A4-D6BD-4933-BED8-B2FCE80077D2}" dt="2024-12-03T21:51:56.141" v="88"/>
        <pc:sldMkLst>
          <pc:docMk/>
          <pc:sldMk cId="0" sldId="285"/>
        </pc:sldMkLst>
      </pc:sldChg>
      <pc:sldChg chg="add">
        <pc:chgData name="ΚΩΝΣΤΑΝΤΙΝΟΣ ΧΡΗΣΤΟΣ ΔΑΟΥΛΤΖΗΣ" userId="4fef5153-6ec0-4de3-902f-b320e18fe8f7" providerId="ADAL" clId="{65E038A4-D6BD-4933-BED8-B2FCE80077D2}" dt="2024-12-03T21:51:56.141" v="88"/>
        <pc:sldMkLst>
          <pc:docMk/>
          <pc:sldMk cId="0" sldId="286"/>
        </pc:sldMkLst>
      </pc:sldChg>
      <pc:sldChg chg="add">
        <pc:chgData name="ΚΩΝΣΤΑΝΤΙΝΟΣ ΧΡΗΣΤΟΣ ΔΑΟΥΛΤΖΗΣ" userId="4fef5153-6ec0-4de3-902f-b320e18fe8f7" providerId="ADAL" clId="{65E038A4-D6BD-4933-BED8-B2FCE80077D2}" dt="2024-12-03T21:51:56.141" v="88"/>
        <pc:sldMkLst>
          <pc:docMk/>
          <pc:sldMk cId="0" sldId="287"/>
        </pc:sldMkLst>
      </pc:sldChg>
      <pc:sldChg chg="add">
        <pc:chgData name="ΚΩΝΣΤΑΝΤΙΝΟΣ ΧΡΗΣΤΟΣ ΔΑΟΥΛΤΖΗΣ" userId="4fef5153-6ec0-4de3-902f-b320e18fe8f7" providerId="ADAL" clId="{65E038A4-D6BD-4933-BED8-B2FCE80077D2}" dt="2024-12-03T21:51:56.141" v="88"/>
        <pc:sldMkLst>
          <pc:docMk/>
          <pc:sldMk cId="0" sldId="288"/>
        </pc:sldMkLst>
      </pc:sldChg>
      <pc:sldChg chg="add">
        <pc:chgData name="ΚΩΝΣΤΑΝΤΙΝΟΣ ΧΡΗΣΤΟΣ ΔΑΟΥΛΤΖΗΣ" userId="4fef5153-6ec0-4de3-902f-b320e18fe8f7" providerId="ADAL" clId="{65E038A4-D6BD-4933-BED8-B2FCE80077D2}" dt="2024-12-03T21:51:56.141" v="88"/>
        <pc:sldMkLst>
          <pc:docMk/>
          <pc:sldMk cId="0" sldId="289"/>
        </pc:sldMkLst>
      </pc:sldChg>
      <pc:sldChg chg="add">
        <pc:chgData name="ΚΩΝΣΤΑΝΤΙΝΟΣ ΧΡΗΣΤΟΣ ΔΑΟΥΛΤΖΗΣ" userId="4fef5153-6ec0-4de3-902f-b320e18fe8f7" providerId="ADAL" clId="{65E038A4-D6BD-4933-BED8-B2FCE80077D2}" dt="2024-12-03T21:51:56.141" v="88"/>
        <pc:sldMkLst>
          <pc:docMk/>
          <pc:sldMk cId="0" sldId="290"/>
        </pc:sldMkLst>
      </pc:sldChg>
      <pc:sldChg chg="modSp add mod">
        <pc:chgData name="ΚΩΝΣΤΑΝΤΙΝΟΣ ΧΡΗΣΤΟΣ ΔΑΟΥΛΤΖΗΣ" userId="4fef5153-6ec0-4de3-902f-b320e18fe8f7" providerId="ADAL" clId="{65E038A4-D6BD-4933-BED8-B2FCE80077D2}" dt="2024-12-03T21:51:56.236" v="89" actId="27636"/>
        <pc:sldMkLst>
          <pc:docMk/>
          <pc:sldMk cId="0" sldId="291"/>
        </pc:sldMkLst>
        <pc:spChg chg="mod">
          <ac:chgData name="ΚΩΝΣΤΑΝΤΙΝΟΣ ΧΡΗΣΤΟΣ ΔΑΟΥΛΤΖΗΣ" userId="4fef5153-6ec0-4de3-902f-b320e18fe8f7" providerId="ADAL" clId="{65E038A4-D6BD-4933-BED8-B2FCE80077D2}" dt="2024-12-03T21:51:56.236" v="89" actId="27636"/>
          <ac:spMkLst>
            <pc:docMk/>
            <pc:sldMk cId="0" sldId="291"/>
            <ac:spMk id="3" creationId="{00000000-0000-0000-0000-000000000000}"/>
          </ac:spMkLst>
        </pc:spChg>
      </pc:sldChg>
      <pc:sldChg chg="addSp delSp modSp add mod chgLayout">
        <pc:chgData name="ΚΩΝΣΤΑΝΤΙΝΟΣ ΧΡΗΣΤΟΣ ΔΑΟΥΛΤΖΗΣ" userId="4fef5153-6ec0-4de3-902f-b320e18fe8f7" providerId="ADAL" clId="{65E038A4-D6BD-4933-BED8-B2FCE80077D2}" dt="2024-12-03T21:55:45.077" v="248" actId="122"/>
        <pc:sldMkLst>
          <pc:docMk/>
          <pc:sldMk cId="21794982" sldId="292"/>
        </pc:sldMkLst>
        <pc:spChg chg="mod ord">
          <ac:chgData name="ΚΩΝΣΤΑΝΤΙΝΟΣ ΧΡΗΣΤΟΣ ΔΑΟΥΛΤΖΗΣ" userId="4fef5153-6ec0-4de3-902f-b320e18fe8f7" providerId="ADAL" clId="{65E038A4-D6BD-4933-BED8-B2FCE80077D2}" dt="2024-12-03T21:54:33.904" v="139" actId="700"/>
          <ac:spMkLst>
            <pc:docMk/>
            <pc:sldMk cId="21794982" sldId="292"/>
            <ac:spMk id="2" creationId="{6098D261-41EA-2BFD-3020-5A4B8DFE3F19}"/>
          </ac:spMkLst>
        </pc:spChg>
        <pc:spChg chg="add mod ord">
          <ac:chgData name="ΚΩΝΣΤΑΝΤΙΝΟΣ ΧΡΗΣΤΟΣ ΔΑΟΥΛΤΖΗΣ" userId="4fef5153-6ec0-4de3-902f-b320e18fe8f7" providerId="ADAL" clId="{65E038A4-D6BD-4933-BED8-B2FCE80077D2}" dt="2024-12-03T21:55:45.077" v="248" actId="122"/>
          <ac:spMkLst>
            <pc:docMk/>
            <pc:sldMk cId="21794982" sldId="292"/>
            <ac:spMk id="6" creationId="{8D3118FA-C44F-9B46-6863-D1A138EB4D1F}"/>
          </ac:spMkLst>
        </pc:spChg>
        <pc:picChg chg="add mod">
          <ac:chgData name="ΚΩΝΣΤΑΝΤΙΝΟΣ ΧΡΗΣΤΟΣ ΔΑΟΥΛΤΖΗΣ" userId="4fef5153-6ec0-4de3-902f-b320e18fe8f7" providerId="ADAL" clId="{65E038A4-D6BD-4933-BED8-B2FCE80077D2}" dt="2024-12-03T21:54:30.090" v="138" actId="1076"/>
          <ac:picMkLst>
            <pc:docMk/>
            <pc:sldMk cId="21794982" sldId="292"/>
            <ac:picMk id="5" creationId="{99FA74CA-3882-8BD0-A363-90586848F653}"/>
          </ac:picMkLst>
        </pc:picChg>
      </pc:sldChg>
      <pc:sldChg chg="addSp modSp add mod">
        <pc:chgData name="ΚΩΝΣΤΑΝΤΙΝΟΣ ΧΡΗΣΤΟΣ ΔΑΟΥΛΤΖΗΣ" userId="4fef5153-6ec0-4de3-902f-b320e18fe8f7" providerId="ADAL" clId="{65E038A4-D6BD-4933-BED8-B2FCE80077D2}" dt="2024-12-03T22:03:22.703" v="327"/>
        <pc:sldMkLst>
          <pc:docMk/>
          <pc:sldMk cId="3098556265" sldId="293"/>
        </pc:sldMkLst>
        <pc:spChg chg="mod">
          <ac:chgData name="ΚΩΝΣΤΑΝΤΙΝΟΣ ΧΡΗΣΤΟΣ ΔΑΟΥΛΤΖΗΣ" userId="4fef5153-6ec0-4de3-902f-b320e18fe8f7" providerId="ADAL" clId="{65E038A4-D6BD-4933-BED8-B2FCE80077D2}" dt="2024-12-03T22:00:19.954" v="313" actId="20577"/>
          <ac:spMkLst>
            <pc:docMk/>
            <pc:sldMk cId="3098556265" sldId="293"/>
            <ac:spMk id="2" creationId="{BC3968EB-B194-6589-6BE2-507047778122}"/>
          </ac:spMkLst>
        </pc:spChg>
        <pc:spChg chg="mod">
          <ac:chgData name="ΚΩΝΣΤΑΝΤΙΝΟΣ ΧΡΗΣΤΟΣ ΔΑΟΥΛΤΖΗΣ" userId="4fef5153-6ec0-4de3-902f-b320e18fe8f7" providerId="ADAL" clId="{65E038A4-D6BD-4933-BED8-B2FCE80077D2}" dt="2024-12-03T22:03:22.703" v="327"/>
          <ac:spMkLst>
            <pc:docMk/>
            <pc:sldMk cId="3098556265" sldId="293"/>
            <ac:spMk id="3" creationId="{7F8D3E20-BD67-6F25-B069-A380031ECAA0}"/>
          </ac:spMkLst>
        </pc:spChg>
        <pc:picChg chg="add mod">
          <ac:chgData name="ΚΩΝΣΤΑΝΤΙΝΟΣ ΧΡΗΣΤΟΣ ΔΑΟΥΛΤΖΗΣ" userId="4fef5153-6ec0-4de3-902f-b320e18fe8f7" providerId="ADAL" clId="{65E038A4-D6BD-4933-BED8-B2FCE80077D2}" dt="2024-12-03T22:01:13.499" v="318" actId="1076"/>
          <ac:picMkLst>
            <pc:docMk/>
            <pc:sldMk cId="3098556265" sldId="293"/>
            <ac:picMk id="1026" creationId="{8CC48443-6864-33F0-CB54-F9624FC4EA00}"/>
          </ac:picMkLst>
        </pc:picChg>
      </pc:sldChg>
      <pc:sldChg chg="addSp delSp modSp new mod setBg modClrScheme chgLayout">
        <pc:chgData name="ΚΩΝΣΤΑΝΤΙΝΟΣ ΧΡΗΣΤΟΣ ΔΑΟΥΛΤΖΗΣ" userId="4fef5153-6ec0-4de3-902f-b320e18fe8f7" providerId="ADAL" clId="{65E038A4-D6BD-4933-BED8-B2FCE80077D2}" dt="2024-12-03T22:16:06.181" v="629" actId="20577"/>
        <pc:sldMkLst>
          <pc:docMk/>
          <pc:sldMk cId="4181383090" sldId="294"/>
        </pc:sldMkLst>
        <pc:spChg chg="mod ord">
          <ac:chgData name="ΚΩΝΣΤΑΝΤΙΝΟΣ ΧΡΗΣΤΟΣ ΔΑΟΥΛΤΖΗΣ" userId="4fef5153-6ec0-4de3-902f-b320e18fe8f7" providerId="ADAL" clId="{65E038A4-D6BD-4933-BED8-B2FCE80077D2}" dt="2024-12-03T22:15:23.218" v="621" actId="26606"/>
          <ac:spMkLst>
            <pc:docMk/>
            <pc:sldMk cId="4181383090" sldId="294"/>
            <ac:spMk id="4" creationId="{BFC04601-E7C0-D474-520F-C9EECEEC3DAF}"/>
          </ac:spMkLst>
        </pc:spChg>
        <pc:spChg chg="add mod">
          <ac:chgData name="ΚΩΝΣΤΑΝΤΙΝΟΣ ΧΡΗΣΤΟΣ ΔΑΟΥΛΤΖΗΣ" userId="4fef5153-6ec0-4de3-902f-b320e18fe8f7" providerId="ADAL" clId="{65E038A4-D6BD-4933-BED8-B2FCE80077D2}" dt="2024-12-03T22:16:06.181" v="629" actId="20577"/>
          <ac:spMkLst>
            <pc:docMk/>
            <pc:sldMk cId="4181383090" sldId="294"/>
            <ac:spMk id="6" creationId="{BB334FA4-FAC9-AB51-F566-648F25B683F2}"/>
          </ac:spMkLst>
        </pc:spChg>
        <pc:spChg chg="add">
          <ac:chgData name="ΚΩΝΣΤΑΝΤΙΝΟΣ ΧΡΗΣΤΟΣ ΔΑΟΥΛΤΖΗΣ" userId="4fef5153-6ec0-4de3-902f-b320e18fe8f7" providerId="ADAL" clId="{65E038A4-D6BD-4933-BED8-B2FCE80077D2}" dt="2024-12-03T22:15:23.218" v="621" actId="26606"/>
          <ac:spMkLst>
            <pc:docMk/>
            <pc:sldMk cId="4181383090" sldId="294"/>
            <ac:spMk id="2055" creationId="{4F78DAAE-B0C3-49A3-8AB1-AD2FF0E3686F}"/>
          </ac:spMkLst>
        </pc:spChg>
        <pc:spChg chg="add">
          <ac:chgData name="ΚΩΝΣΤΑΝΤΙΝΟΣ ΧΡΗΣΤΟΣ ΔΑΟΥΛΤΖΗΣ" userId="4fef5153-6ec0-4de3-902f-b320e18fe8f7" providerId="ADAL" clId="{65E038A4-D6BD-4933-BED8-B2FCE80077D2}" dt="2024-12-03T22:15:23.218" v="621" actId="26606"/>
          <ac:spMkLst>
            <pc:docMk/>
            <pc:sldMk cId="4181383090" sldId="294"/>
            <ac:spMk id="2057" creationId="{F6A8A81D-3338-4B0F-A26F-A3D259D27681}"/>
          </ac:spMkLst>
        </pc:spChg>
        <pc:spChg chg="add">
          <ac:chgData name="ΚΩΝΣΤΑΝΤΙΝΟΣ ΧΡΗΣΤΟΣ ΔΑΟΥΛΤΖΗΣ" userId="4fef5153-6ec0-4de3-902f-b320e18fe8f7" providerId="ADAL" clId="{65E038A4-D6BD-4933-BED8-B2FCE80077D2}" dt="2024-12-03T22:15:23.218" v="621" actId="26606"/>
          <ac:spMkLst>
            <pc:docMk/>
            <pc:sldMk cId="4181383090" sldId="294"/>
            <ac:spMk id="2059" creationId="{40155665-7CE2-4939-AE5E-020DC1D20753}"/>
          </ac:spMkLst>
        </pc:spChg>
        <pc:picChg chg="add mod">
          <ac:chgData name="ΚΩΝΣΤΑΝΤΙΝΟΣ ΧΡΗΣΤΟΣ ΔΑΟΥΛΤΖΗΣ" userId="4fef5153-6ec0-4de3-902f-b320e18fe8f7" providerId="ADAL" clId="{65E038A4-D6BD-4933-BED8-B2FCE80077D2}" dt="2024-12-03T22:15:23.218" v="621" actId="26606"/>
          <ac:picMkLst>
            <pc:docMk/>
            <pc:sldMk cId="4181383090" sldId="294"/>
            <ac:picMk id="2050" creationId="{DB3CBCB6-D6CE-1772-066D-CED6D5D58234}"/>
          </ac:picMkLst>
        </pc:picChg>
      </pc:sldChg>
      <pc:sldMasterChg chg="addSldLayout">
        <pc:chgData name="ΚΩΝΣΤΑΝΤΙΝΟΣ ΧΡΗΣΤΟΣ ΔΑΟΥΛΤΖΗΣ" userId="4fef5153-6ec0-4de3-902f-b320e18fe8f7" providerId="ADAL" clId="{65E038A4-D6BD-4933-BED8-B2FCE80077D2}" dt="2024-12-03T21:46:23.952" v="0" actId="680"/>
        <pc:sldMasterMkLst>
          <pc:docMk/>
          <pc:sldMasterMk cId="2114020762" sldId="2147483648"/>
        </pc:sldMasterMkLst>
        <pc:sldLayoutChg chg="add">
          <pc:chgData name="ΚΩΝΣΤΑΝΤΙΝΟΣ ΧΡΗΣΤΟΣ ΔΑΟΥΛΤΖΗΣ" userId="4fef5153-6ec0-4de3-902f-b320e18fe8f7" providerId="ADAL" clId="{65E038A4-D6BD-4933-BED8-B2FCE80077D2}" dt="2024-12-03T21:46:23.952" v="0" actId="680"/>
          <pc:sldLayoutMkLst>
            <pc:docMk/>
            <pc:sldMasterMk cId="2114020762" sldId="2147483648"/>
            <pc:sldLayoutMk cId="2468942706"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1E409-7AB0-40D7-9880-9E5ABBC82147}" type="datetimeFigureOut">
              <a:rPr lang="en-US" smtClean="0"/>
              <a:t>12/13/24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26FD3-0513-4D02-B38E-4DE9C5601DD3}" type="slidenum">
              <a:rPr lang="en-US" smtClean="0"/>
              <a:t>‹#›</a:t>
            </a:fld>
            <a:endParaRPr lang="en-US"/>
          </a:p>
        </p:txBody>
      </p:sp>
    </p:spTree>
    <p:extLst>
      <p:ext uri="{BB962C8B-B14F-4D97-AF65-F5344CB8AC3E}">
        <p14:creationId xmlns:p14="http://schemas.microsoft.com/office/powerpoint/2010/main" val="419439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228CA55-C46E-4B34-92B1-464EC4D738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9D5989-FAFE-4037-A133-F66FCDAEAA5D}" type="slidenum">
              <a:rPr lang="en-US" altLang="en-US"/>
              <a:pPr eaLnBrk="1" hangingPunct="1"/>
              <a:t>9</a:t>
            </a:fld>
            <a:endParaRPr lang="en-US" altLang="en-US"/>
          </a:p>
        </p:txBody>
      </p:sp>
      <p:sp>
        <p:nvSpPr>
          <p:cNvPr id="43011" name="Rectangle 2">
            <a:extLst>
              <a:ext uri="{FF2B5EF4-FFF2-40B4-BE49-F238E27FC236}">
                <a16:creationId xmlns:a16="http://schemas.microsoft.com/office/drawing/2014/main" id="{5916B552-9CD5-40FE-A6F1-3B133BEA6AD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37E4293-6AE9-43CA-B2D5-14852453A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5D26FD3-0513-4D02-B38E-4DE9C5601DD3}" type="slidenum">
              <a:rPr lang="en-US" smtClean="0"/>
              <a:t>20</a:t>
            </a:fld>
            <a:endParaRPr lang="en-US"/>
          </a:p>
        </p:txBody>
      </p:sp>
    </p:spTree>
    <p:extLst>
      <p:ext uri="{BB962C8B-B14F-4D97-AF65-F5344CB8AC3E}">
        <p14:creationId xmlns:p14="http://schemas.microsoft.com/office/powerpoint/2010/main" val="3499120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BF3FCF8-0DA7-D441-930D-1E94761910CD}" type="datetime1">
              <a:rPr lang="en-US" smtClean="0"/>
              <a:t>12/13/24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K</a:t>
            </a:r>
            <a:r>
              <a:rPr lang="el-GR"/>
              <a:t>ωνσταντίνος Χρήστος Δαουλτζής, </a:t>
            </a:r>
            <a:r>
              <a:rPr lang="en-US"/>
              <a:t>PhDc, MSc, BA</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352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CF937-FDC4-3340-A681-3E1168C58703}" type="datetime1">
              <a:rPr lang="en-US" smtClean="0"/>
              <a:t>12/13/24</a:t>
            </a:fld>
            <a:endParaRPr lang="en-US" dirty="0"/>
          </a:p>
        </p:txBody>
      </p:sp>
      <p:sp>
        <p:nvSpPr>
          <p:cNvPr id="6" name="Footer Placeholder 5"/>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296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58F9DB7-011C-2548-8005-B0FD3116D938}"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598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2175C7-2E39-2444-BD0D-2C99C48C0902}"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860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13E8D-E117-024A-9A2B-BC0FBBEEA06E}"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038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32D7E0-84A2-1247-843B-E7A71E54ED63}" type="datetime1">
              <a:rPr lang="en-US" smtClean="0"/>
              <a:t>12/13/24</a:t>
            </a:fld>
            <a:endParaRPr lang="en-US" dirty="0"/>
          </a:p>
        </p:txBody>
      </p:sp>
      <p:sp>
        <p:nvSpPr>
          <p:cNvPr id="8" name="Footer Placeholder 7"/>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9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380467-95B6-F54D-B855-C7657E2551FB}" type="datetime1">
              <a:rPr lang="en-US" smtClean="0"/>
              <a:t>12/13/24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K</a:t>
            </a:r>
            <a:r>
              <a:rPr lang="el-GR"/>
              <a:t>ωνσταντίνος Χρήστος Δαουλτζής, </a:t>
            </a:r>
            <a:r>
              <a:rPr lang="en-US"/>
              <a:t>PhDc, MSc, BA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007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30FF4A1-C90B-4243-9587-6111E7887320}"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338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1B353B2-F2F8-2941-8C7F-72BDCB2B8B88}"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131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E4C8B4-7C65-5941-A4FB-8BB82F4E49ED}" type="datetime1">
              <a:rPr lang="en-US" smtClean="0"/>
              <a:t>12/13/24</a:t>
            </a:fld>
            <a:endParaRPr lang="en-US"/>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1471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8DB8A-904E-E74C-A763-7A25D3CC57B7}" type="datetime1">
              <a:rPr lang="en-US" smtClean="0"/>
              <a:t>12/13/24</a:t>
            </a:fld>
            <a:endParaRPr lang="en-US" dirty="0"/>
          </a:p>
        </p:txBody>
      </p:sp>
      <p:sp>
        <p:nvSpPr>
          <p:cNvPr id="5" name="Footer Placeholder 4"/>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572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CB66B1-309F-074F-A186-6F52D43BFCD7}" type="datetime1">
              <a:rPr lang="en-US" smtClean="0"/>
              <a:t>12/13/24</a:t>
            </a:fld>
            <a:endParaRPr lang="en-US" dirty="0"/>
          </a:p>
        </p:txBody>
      </p:sp>
      <p:sp>
        <p:nvSpPr>
          <p:cNvPr id="6" name="Footer Placeholder 5"/>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044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E2957F-EDE6-5D45-BB0B-2FC05578B82B}" type="datetime1">
              <a:rPr lang="en-US" smtClean="0"/>
              <a:t>12/13/24</a:t>
            </a:fld>
            <a:endParaRPr lang="en-US" dirty="0"/>
          </a:p>
        </p:txBody>
      </p:sp>
      <p:sp>
        <p:nvSpPr>
          <p:cNvPr id="8" name="Footer Placeholder 7"/>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483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62DF-29ED-AD4B-8945-BC89E1B2A477}" type="datetime1">
              <a:rPr lang="en-US" smtClean="0"/>
              <a:t>12/13/24</a:t>
            </a:fld>
            <a:endParaRPr lang="en-US" dirty="0"/>
          </a:p>
        </p:txBody>
      </p:sp>
      <p:sp>
        <p:nvSpPr>
          <p:cNvPr id="4" name="Footer Placeholder 3"/>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11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34A-BF89-BD44-8DB1-C4E746EC2189}" type="datetime1">
              <a:rPr lang="en-US" smtClean="0"/>
              <a:t>12/13/24</a:t>
            </a:fld>
            <a:endParaRPr lang="en-US" dirty="0"/>
          </a:p>
        </p:txBody>
      </p:sp>
      <p:sp>
        <p:nvSpPr>
          <p:cNvPr id="3" name="Footer Placeholder 2"/>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701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9D8112-D931-7640-B94E-F10487327CEB}" type="datetime1">
              <a:rPr lang="en-US" smtClean="0"/>
              <a:t>12/13/24</a:t>
            </a:fld>
            <a:endParaRPr lang="en-US" dirty="0"/>
          </a:p>
        </p:txBody>
      </p:sp>
      <p:sp>
        <p:nvSpPr>
          <p:cNvPr id="6" name="Footer Placeholder 5"/>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411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FF260-7D45-694D-9F6C-223363F85495}" type="datetime1">
              <a:rPr lang="en-US" smtClean="0"/>
              <a:t>12/13/24</a:t>
            </a:fld>
            <a:endParaRPr lang="en-US" dirty="0"/>
          </a:p>
        </p:txBody>
      </p:sp>
      <p:sp>
        <p:nvSpPr>
          <p:cNvPr id="6" name="Footer Placeholder 5"/>
          <p:cNvSpPr>
            <a:spLocks noGrp="1"/>
          </p:cNvSpPr>
          <p:nvPr>
            <p:ph type="ftr" sz="quarter" idx="11"/>
          </p:nvPr>
        </p:nvSpPr>
        <p:spPr/>
        <p:txBody>
          <a:bodyPr/>
          <a:lstStyle/>
          <a:p>
            <a:r>
              <a:rPr lang="en-US"/>
              <a:t>K</a:t>
            </a:r>
            <a:r>
              <a:rPr lang="el-GR"/>
              <a:t>ωνσταντίνος Χρήστος Δαουλτζής, </a:t>
            </a:r>
            <a:r>
              <a:rPr lang="en-US"/>
              <a:t>PhDc, MSc, BA</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057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1182B65-28DA-E245-9974-842608A12A40}" type="datetime1">
              <a:rPr lang="en-US" smtClean="0"/>
              <a:t>12/13/24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K</a:t>
            </a:r>
            <a:r>
              <a:rPr lang="el-GR"/>
              <a:t>ωνσταντίνος Χρήστος Δαουλτζής, </a:t>
            </a:r>
            <a:r>
              <a:rPr lang="en-US"/>
              <a:t>PhDc, MSc, BA</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769044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oultzis@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ail.co.uk/health/article-13108193/All-biological-differences-men-women-NO-idea.htm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ADD4-4549-8624-D711-D97209D79B74}"/>
              </a:ext>
            </a:extLst>
          </p:cNvPr>
          <p:cNvSpPr>
            <a:spLocks noGrp="1"/>
          </p:cNvSpPr>
          <p:nvPr>
            <p:ph type="ctrTitle"/>
          </p:nvPr>
        </p:nvSpPr>
        <p:spPr>
          <a:xfrm>
            <a:off x="1683171" y="1327873"/>
            <a:ext cx="8825658" cy="2677648"/>
          </a:xfrm>
        </p:spPr>
        <p:txBody>
          <a:bodyPr/>
          <a:lstStyle/>
          <a:p>
            <a:pPr algn="ctr"/>
            <a:r>
              <a:rPr lang="el-GR" dirty="0"/>
              <a:t>Έρευνα φύλου: </a:t>
            </a:r>
            <a:br>
              <a:rPr lang="el-GR" dirty="0"/>
            </a:br>
            <a:r>
              <a:rPr lang="el-GR" dirty="0"/>
              <a:t>Δεδομένα, Προκλήσεις και Προοπτικές</a:t>
            </a:r>
            <a:endParaRPr lang="en-US" dirty="0"/>
          </a:p>
        </p:txBody>
      </p:sp>
      <p:sp>
        <p:nvSpPr>
          <p:cNvPr id="3" name="Subtitle 2">
            <a:extLst>
              <a:ext uri="{FF2B5EF4-FFF2-40B4-BE49-F238E27FC236}">
                <a16:creationId xmlns:a16="http://schemas.microsoft.com/office/drawing/2014/main" id="{7A1F553B-500E-05DB-C3E8-25F72632044E}"/>
              </a:ext>
            </a:extLst>
          </p:cNvPr>
          <p:cNvSpPr>
            <a:spLocks noGrp="1"/>
          </p:cNvSpPr>
          <p:nvPr>
            <p:ph type="subTitle" idx="1"/>
          </p:nvPr>
        </p:nvSpPr>
        <p:spPr>
          <a:xfrm>
            <a:off x="1683171" y="4461005"/>
            <a:ext cx="8825658" cy="1627279"/>
          </a:xfrm>
        </p:spPr>
        <p:txBody>
          <a:bodyPr>
            <a:normAutofit/>
          </a:bodyPr>
          <a:lstStyle/>
          <a:p>
            <a:pPr algn="ctr"/>
            <a:r>
              <a:rPr lang="el-GR" dirty="0"/>
              <a:t>Δρ. </a:t>
            </a:r>
            <a:r>
              <a:rPr lang="el-GR" dirty="0" err="1"/>
              <a:t>Κωνσταντινοσ</a:t>
            </a:r>
            <a:r>
              <a:rPr lang="el-GR" dirty="0"/>
              <a:t> </a:t>
            </a:r>
            <a:r>
              <a:rPr lang="el-GR" dirty="0" err="1"/>
              <a:t>χρηστοσ</a:t>
            </a:r>
            <a:r>
              <a:rPr lang="el-GR" dirty="0"/>
              <a:t> </a:t>
            </a:r>
            <a:r>
              <a:rPr lang="el-GR" dirty="0" err="1"/>
              <a:t>δαουλτζησ</a:t>
            </a:r>
            <a:endParaRPr lang="el-GR" dirty="0"/>
          </a:p>
          <a:p>
            <a:pPr algn="ctr"/>
            <a:r>
              <a:rPr lang="el-GR" dirty="0" err="1"/>
              <a:t>Μεταδιδακτορικοσ</a:t>
            </a:r>
            <a:r>
              <a:rPr lang="el-GR" dirty="0"/>
              <a:t> </a:t>
            </a:r>
            <a:r>
              <a:rPr lang="el-GR" dirty="0" err="1"/>
              <a:t>ερευνητησ</a:t>
            </a:r>
            <a:r>
              <a:rPr lang="el-GR" dirty="0"/>
              <a:t> στην </a:t>
            </a:r>
            <a:r>
              <a:rPr lang="el-GR" dirty="0" err="1"/>
              <a:t>κοινωνικη</a:t>
            </a:r>
            <a:r>
              <a:rPr lang="el-GR" dirty="0"/>
              <a:t> </a:t>
            </a:r>
            <a:r>
              <a:rPr lang="el-GR" dirty="0" err="1"/>
              <a:t>ψυχολογια</a:t>
            </a:r>
            <a:r>
              <a:rPr lang="el-GR" dirty="0"/>
              <a:t> </a:t>
            </a:r>
          </a:p>
          <a:p>
            <a:pPr algn="ctr"/>
            <a:r>
              <a:rPr lang="el-GR" dirty="0" err="1"/>
              <a:t>παντειο</a:t>
            </a:r>
            <a:r>
              <a:rPr lang="el-GR" dirty="0"/>
              <a:t> </a:t>
            </a:r>
            <a:r>
              <a:rPr lang="el-GR" dirty="0" err="1"/>
              <a:t>πανεπιστημιο</a:t>
            </a:r>
            <a:endParaRPr lang="en-US" dirty="0"/>
          </a:p>
          <a:p>
            <a:pPr algn="ctr"/>
            <a:r>
              <a:rPr lang="en-US" cap="none" dirty="0">
                <a:hlinkClick r:id="rId2"/>
              </a:rPr>
              <a:t>daoultzis@panteion.gr</a:t>
            </a:r>
            <a:r>
              <a:rPr lang="en-US" cap="none" dirty="0"/>
              <a:t> </a:t>
            </a:r>
          </a:p>
        </p:txBody>
      </p:sp>
      <p:sp>
        <p:nvSpPr>
          <p:cNvPr id="4" name="Slide Number Placeholder 3">
            <a:extLst>
              <a:ext uri="{FF2B5EF4-FFF2-40B4-BE49-F238E27FC236}">
                <a16:creationId xmlns:a16="http://schemas.microsoft.com/office/drawing/2014/main" id="{11A133CD-A55D-5992-A297-B42CB10F98E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3912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a:extLst>
              <a:ext uri="{FF2B5EF4-FFF2-40B4-BE49-F238E27FC236}">
                <a16:creationId xmlns:a16="http://schemas.microsoft.com/office/drawing/2014/main" id="{93E86680-ACCC-454E-9248-517022C1ECAB}"/>
              </a:ext>
            </a:extLst>
          </p:cNvPr>
          <p:cNvSpPr>
            <a:spLocks noChangeShapeType="1"/>
          </p:cNvSpPr>
          <p:nvPr/>
        </p:nvSpPr>
        <p:spPr bwMode="auto">
          <a:xfrm flipH="1">
            <a:off x="3556000" y="5856423"/>
            <a:ext cx="48260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11" name="Rectangle 3">
            <a:extLst>
              <a:ext uri="{FF2B5EF4-FFF2-40B4-BE49-F238E27FC236}">
                <a16:creationId xmlns:a16="http://schemas.microsoft.com/office/drawing/2014/main" id="{092041EB-1550-4427-97A0-49DEBF839A57}"/>
              </a:ext>
            </a:extLst>
          </p:cNvPr>
          <p:cNvSpPr>
            <a:spLocks noChangeArrowheads="1"/>
          </p:cNvSpPr>
          <p:nvPr/>
        </p:nvSpPr>
        <p:spPr bwMode="auto">
          <a:xfrm>
            <a:off x="3429001" y="6081848"/>
            <a:ext cx="121988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Ραντεβού</a:t>
            </a:r>
            <a:endParaRPr lang="en-US" altLang="en-US" b="1" dirty="0">
              <a:latin typeface="+mn-lt"/>
            </a:endParaRPr>
          </a:p>
        </p:txBody>
      </p:sp>
      <p:sp>
        <p:nvSpPr>
          <p:cNvPr id="17412" name="Rectangle 4">
            <a:extLst>
              <a:ext uri="{FF2B5EF4-FFF2-40B4-BE49-F238E27FC236}">
                <a16:creationId xmlns:a16="http://schemas.microsoft.com/office/drawing/2014/main" id="{F4DB2EB8-3F7C-4390-A6F6-F8DA62F31DE0}"/>
              </a:ext>
            </a:extLst>
          </p:cNvPr>
          <p:cNvSpPr>
            <a:spLocks noChangeArrowheads="1"/>
          </p:cNvSpPr>
          <p:nvPr/>
        </p:nvSpPr>
        <p:spPr bwMode="auto">
          <a:xfrm>
            <a:off x="4822414" y="6081848"/>
            <a:ext cx="257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Πρόσκληση στο σπίτι</a:t>
            </a:r>
            <a:endParaRPr lang="en-US" altLang="en-US" b="1" dirty="0">
              <a:latin typeface="+mn-lt"/>
            </a:endParaRPr>
          </a:p>
        </p:txBody>
      </p:sp>
      <p:sp>
        <p:nvSpPr>
          <p:cNvPr id="17413" name="Rectangle 5">
            <a:extLst>
              <a:ext uri="{FF2B5EF4-FFF2-40B4-BE49-F238E27FC236}">
                <a16:creationId xmlns:a16="http://schemas.microsoft.com/office/drawing/2014/main" id="{461CC170-FCCA-4059-B8CA-6C392E20DECA}"/>
              </a:ext>
            </a:extLst>
          </p:cNvPr>
          <p:cNvSpPr>
            <a:spLocks noChangeArrowheads="1"/>
          </p:cNvSpPr>
          <p:nvPr/>
        </p:nvSpPr>
        <p:spPr bwMode="auto">
          <a:xfrm>
            <a:off x="7369585" y="6081848"/>
            <a:ext cx="28020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Σεξουαλική πρόσκληση</a:t>
            </a:r>
            <a:endParaRPr lang="en-US" altLang="en-US" b="1" dirty="0">
              <a:latin typeface="+mn-lt"/>
            </a:endParaRPr>
          </a:p>
        </p:txBody>
      </p:sp>
      <p:sp>
        <p:nvSpPr>
          <p:cNvPr id="17414" name="Line 6">
            <a:extLst>
              <a:ext uri="{FF2B5EF4-FFF2-40B4-BE49-F238E27FC236}">
                <a16:creationId xmlns:a16="http://schemas.microsoft.com/office/drawing/2014/main" id="{90871856-E6CC-4438-B5B6-78E9543D630C}"/>
              </a:ext>
            </a:extLst>
          </p:cNvPr>
          <p:cNvSpPr>
            <a:spLocks noChangeShapeType="1"/>
          </p:cNvSpPr>
          <p:nvPr/>
        </p:nvSpPr>
        <p:spPr bwMode="auto">
          <a:xfrm>
            <a:off x="3505200" y="814523"/>
            <a:ext cx="0" cy="50419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15" name="Line 7">
            <a:extLst>
              <a:ext uri="{FF2B5EF4-FFF2-40B4-BE49-F238E27FC236}">
                <a16:creationId xmlns:a16="http://schemas.microsoft.com/office/drawing/2014/main" id="{E4779A5D-0AA8-4F01-8291-F836B4D6F473}"/>
              </a:ext>
            </a:extLst>
          </p:cNvPr>
          <p:cNvSpPr>
            <a:spLocks noChangeShapeType="1"/>
          </p:cNvSpPr>
          <p:nvPr/>
        </p:nvSpPr>
        <p:spPr bwMode="auto">
          <a:xfrm flipH="1">
            <a:off x="3556000" y="4865823"/>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346120" name="Rectangle 8">
            <a:extLst>
              <a:ext uri="{FF2B5EF4-FFF2-40B4-BE49-F238E27FC236}">
                <a16:creationId xmlns:a16="http://schemas.microsoft.com/office/drawing/2014/main" id="{752BD714-2303-41D6-BDD3-808D6F0319F8}"/>
              </a:ext>
            </a:extLst>
          </p:cNvPr>
          <p:cNvSpPr>
            <a:spLocks noChangeArrowheads="1"/>
          </p:cNvSpPr>
          <p:nvPr/>
        </p:nvSpPr>
        <p:spPr bwMode="auto">
          <a:xfrm>
            <a:off x="3048000" y="5554798"/>
            <a:ext cx="32701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0</a:t>
            </a:r>
          </a:p>
        </p:txBody>
      </p:sp>
      <p:sp>
        <p:nvSpPr>
          <p:cNvPr id="346121" name="Rectangle 9">
            <a:extLst>
              <a:ext uri="{FF2B5EF4-FFF2-40B4-BE49-F238E27FC236}">
                <a16:creationId xmlns:a16="http://schemas.microsoft.com/office/drawing/2014/main" id="{526269EF-8166-4F5D-86D3-444E591BE62C}"/>
              </a:ext>
            </a:extLst>
          </p:cNvPr>
          <p:cNvSpPr>
            <a:spLocks noChangeArrowheads="1"/>
          </p:cNvSpPr>
          <p:nvPr/>
        </p:nvSpPr>
        <p:spPr bwMode="auto">
          <a:xfrm>
            <a:off x="2971800" y="4592773"/>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20</a:t>
            </a:r>
          </a:p>
        </p:txBody>
      </p:sp>
      <p:sp>
        <p:nvSpPr>
          <p:cNvPr id="346122" name="Rectangle 10">
            <a:extLst>
              <a:ext uri="{FF2B5EF4-FFF2-40B4-BE49-F238E27FC236}">
                <a16:creationId xmlns:a16="http://schemas.microsoft.com/office/drawing/2014/main" id="{C31CEB5E-4218-4E27-893B-163D7479D2A5}"/>
              </a:ext>
            </a:extLst>
          </p:cNvPr>
          <p:cNvSpPr>
            <a:spLocks noChangeArrowheads="1"/>
          </p:cNvSpPr>
          <p:nvPr/>
        </p:nvSpPr>
        <p:spPr bwMode="auto">
          <a:xfrm>
            <a:off x="2971800" y="3646623"/>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40</a:t>
            </a:r>
          </a:p>
        </p:txBody>
      </p:sp>
      <p:sp>
        <p:nvSpPr>
          <p:cNvPr id="346123" name="Rectangle 11">
            <a:extLst>
              <a:ext uri="{FF2B5EF4-FFF2-40B4-BE49-F238E27FC236}">
                <a16:creationId xmlns:a16="http://schemas.microsoft.com/office/drawing/2014/main" id="{5A914B4B-4BFC-4BBA-B0BE-2C140305385E}"/>
              </a:ext>
            </a:extLst>
          </p:cNvPr>
          <p:cNvSpPr>
            <a:spLocks noChangeArrowheads="1"/>
          </p:cNvSpPr>
          <p:nvPr/>
        </p:nvSpPr>
        <p:spPr bwMode="auto">
          <a:xfrm>
            <a:off x="2971800" y="2671898"/>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60</a:t>
            </a:r>
          </a:p>
        </p:txBody>
      </p:sp>
      <p:sp>
        <p:nvSpPr>
          <p:cNvPr id="346124" name="Rectangle 12">
            <a:extLst>
              <a:ext uri="{FF2B5EF4-FFF2-40B4-BE49-F238E27FC236}">
                <a16:creationId xmlns:a16="http://schemas.microsoft.com/office/drawing/2014/main" id="{44CFE661-ED48-4305-BF89-5E4AEFC72CE5}"/>
              </a:ext>
            </a:extLst>
          </p:cNvPr>
          <p:cNvSpPr>
            <a:spLocks noChangeArrowheads="1"/>
          </p:cNvSpPr>
          <p:nvPr/>
        </p:nvSpPr>
        <p:spPr bwMode="auto">
          <a:xfrm>
            <a:off x="2971800" y="1711461"/>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80</a:t>
            </a:r>
          </a:p>
        </p:txBody>
      </p:sp>
      <p:sp>
        <p:nvSpPr>
          <p:cNvPr id="346125" name="Rectangle 13">
            <a:extLst>
              <a:ext uri="{FF2B5EF4-FFF2-40B4-BE49-F238E27FC236}">
                <a16:creationId xmlns:a16="http://schemas.microsoft.com/office/drawing/2014/main" id="{2DBAFEFF-6F35-43BF-9BD1-5A65624AB5A2}"/>
              </a:ext>
            </a:extLst>
          </p:cNvPr>
          <p:cNvSpPr>
            <a:spLocks noChangeArrowheads="1"/>
          </p:cNvSpPr>
          <p:nvPr/>
        </p:nvSpPr>
        <p:spPr bwMode="auto">
          <a:xfrm>
            <a:off x="2895600" y="751023"/>
            <a:ext cx="61555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100</a:t>
            </a:r>
          </a:p>
        </p:txBody>
      </p:sp>
      <p:sp>
        <p:nvSpPr>
          <p:cNvPr id="17422" name="Line 14">
            <a:extLst>
              <a:ext uri="{FF2B5EF4-FFF2-40B4-BE49-F238E27FC236}">
                <a16:creationId xmlns:a16="http://schemas.microsoft.com/office/drawing/2014/main" id="{A06AD965-5544-425C-9886-879CB87644B3}"/>
              </a:ext>
            </a:extLst>
          </p:cNvPr>
          <p:cNvSpPr>
            <a:spLocks noChangeShapeType="1"/>
          </p:cNvSpPr>
          <p:nvPr/>
        </p:nvSpPr>
        <p:spPr bwMode="auto">
          <a:xfrm flipH="1">
            <a:off x="3556000" y="3875223"/>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23" name="Line 15">
            <a:extLst>
              <a:ext uri="{FF2B5EF4-FFF2-40B4-BE49-F238E27FC236}">
                <a16:creationId xmlns:a16="http://schemas.microsoft.com/office/drawing/2014/main" id="{52E77149-3B98-42CA-BBE7-0D91F3E53F7F}"/>
              </a:ext>
            </a:extLst>
          </p:cNvPr>
          <p:cNvSpPr>
            <a:spLocks noChangeShapeType="1"/>
          </p:cNvSpPr>
          <p:nvPr/>
        </p:nvSpPr>
        <p:spPr bwMode="auto">
          <a:xfrm flipH="1">
            <a:off x="3556000" y="2884623"/>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24" name="Line 16">
            <a:extLst>
              <a:ext uri="{FF2B5EF4-FFF2-40B4-BE49-F238E27FC236}">
                <a16:creationId xmlns:a16="http://schemas.microsoft.com/office/drawing/2014/main" id="{EA73AA06-6307-473D-966B-1732C745E8EE}"/>
              </a:ext>
            </a:extLst>
          </p:cNvPr>
          <p:cNvSpPr>
            <a:spLocks noChangeShapeType="1"/>
          </p:cNvSpPr>
          <p:nvPr/>
        </p:nvSpPr>
        <p:spPr bwMode="auto">
          <a:xfrm flipH="1">
            <a:off x="3556000" y="1894023"/>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25" name="Line 17">
            <a:extLst>
              <a:ext uri="{FF2B5EF4-FFF2-40B4-BE49-F238E27FC236}">
                <a16:creationId xmlns:a16="http://schemas.microsoft.com/office/drawing/2014/main" id="{D5FFB9D6-2DC3-4E32-8E2E-51FC88F69955}"/>
              </a:ext>
            </a:extLst>
          </p:cNvPr>
          <p:cNvSpPr>
            <a:spLocks noChangeShapeType="1"/>
          </p:cNvSpPr>
          <p:nvPr/>
        </p:nvSpPr>
        <p:spPr bwMode="auto">
          <a:xfrm flipH="1">
            <a:off x="3556000" y="903423"/>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26" name="Rectangle 18">
            <a:extLst>
              <a:ext uri="{FF2B5EF4-FFF2-40B4-BE49-F238E27FC236}">
                <a16:creationId xmlns:a16="http://schemas.microsoft.com/office/drawing/2014/main" id="{44B25F1A-992C-4A9D-9332-D060758A3F54}"/>
              </a:ext>
            </a:extLst>
          </p:cNvPr>
          <p:cNvSpPr>
            <a:spLocks noChangeArrowheads="1"/>
          </p:cNvSpPr>
          <p:nvPr/>
        </p:nvSpPr>
        <p:spPr bwMode="auto">
          <a:xfrm>
            <a:off x="5410200" y="3024323"/>
            <a:ext cx="2743200" cy="16129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rPr>
              <a:t>Περίπου τα μισά άτομα ανεξαρτήτως φύλου είπαν «ναι» στο ραντεβού</a:t>
            </a:r>
            <a:endParaRPr lang="en-US" altLang="en-US" sz="2000" dirty="0">
              <a:latin typeface="+mn-lt"/>
            </a:endParaRPr>
          </a:p>
        </p:txBody>
      </p:sp>
      <p:sp>
        <p:nvSpPr>
          <p:cNvPr id="17427" name="Line 19">
            <a:extLst>
              <a:ext uri="{FF2B5EF4-FFF2-40B4-BE49-F238E27FC236}">
                <a16:creationId xmlns:a16="http://schemas.microsoft.com/office/drawing/2014/main" id="{847897C3-C7C8-4CBB-B402-B0907C45A2BA}"/>
              </a:ext>
            </a:extLst>
          </p:cNvPr>
          <p:cNvSpPr>
            <a:spLocks noChangeShapeType="1"/>
          </p:cNvSpPr>
          <p:nvPr/>
        </p:nvSpPr>
        <p:spPr bwMode="auto">
          <a:xfrm flipH="1" flipV="1">
            <a:off x="4419600" y="3418023"/>
            <a:ext cx="914400"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grpSp>
        <p:nvGrpSpPr>
          <p:cNvPr id="17428" name="Group 20">
            <a:extLst>
              <a:ext uri="{FF2B5EF4-FFF2-40B4-BE49-F238E27FC236}">
                <a16:creationId xmlns:a16="http://schemas.microsoft.com/office/drawing/2014/main" id="{6A32829E-0AC7-4744-86FF-0D5FDEA5FA20}"/>
              </a:ext>
            </a:extLst>
          </p:cNvPr>
          <p:cNvGrpSpPr>
            <a:grpSpLocks/>
          </p:cNvGrpSpPr>
          <p:nvPr/>
        </p:nvGrpSpPr>
        <p:grpSpPr bwMode="auto">
          <a:xfrm>
            <a:off x="3879850" y="3024323"/>
            <a:ext cx="412750" cy="457200"/>
            <a:chOff x="1484" y="1920"/>
            <a:chExt cx="260" cy="288"/>
          </a:xfrm>
        </p:grpSpPr>
        <p:sp>
          <p:nvSpPr>
            <p:cNvPr id="17434" name="Oval 21">
              <a:extLst>
                <a:ext uri="{FF2B5EF4-FFF2-40B4-BE49-F238E27FC236}">
                  <a16:creationId xmlns:a16="http://schemas.microsoft.com/office/drawing/2014/main" id="{ED510DE8-BE98-4CB6-8100-34AB75FE43DA}"/>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7435" name="Line 22">
              <a:extLst>
                <a:ext uri="{FF2B5EF4-FFF2-40B4-BE49-F238E27FC236}">
                  <a16:creationId xmlns:a16="http://schemas.microsoft.com/office/drawing/2014/main" id="{78F28B61-72B4-4938-A531-B695B8C43B34}"/>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a:p>
          </p:txBody>
        </p:sp>
      </p:grpSp>
      <p:grpSp>
        <p:nvGrpSpPr>
          <p:cNvPr id="17429" name="Group 23">
            <a:extLst>
              <a:ext uri="{FF2B5EF4-FFF2-40B4-BE49-F238E27FC236}">
                <a16:creationId xmlns:a16="http://schemas.microsoft.com/office/drawing/2014/main" id="{1DFD32E9-E582-4252-A6E6-FE5B054F7296}"/>
              </a:ext>
            </a:extLst>
          </p:cNvPr>
          <p:cNvGrpSpPr>
            <a:grpSpLocks/>
          </p:cNvGrpSpPr>
          <p:nvPr/>
        </p:nvGrpSpPr>
        <p:grpSpPr bwMode="auto">
          <a:xfrm>
            <a:off x="3879850" y="3125923"/>
            <a:ext cx="311150" cy="533400"/>
            <a:chOff x="1484" y="1968"/>
            <a:chExt cx="196" cy="336"/>
          </a:xfrm>
        </p:grpSpPr>
        <p:sp>
          <p:nvSpPr>
            <p:cNvPr id="17431" name="Oval 24">
              <a:extLst>
                <a:ext uri="{FF2B5EF4-FFF2-40B4-BE49-F238E27FC236}">
                  <a16:creationId xmlns:a16="http://schemas.microsoft.com/office/drawing/2014/main" id="{C25B0700-F136-4E47-83E3-500AD1AA189F}"/>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7432" name="Line 25">
              <a:extLst>
                <a:ext uri="{FF2B5EF4-FFF2-40B4-BE49-F238E27FC236}">
                  <a16:creationId xmlns:a16="http://schemas.microsoft.com/office/drawing/2014/main" id="{29E0C1F2-FB7F-41BA-92B8-D22B530F6B56}"/>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7433" name="Line 26">
              <a:extLst>
                <a:ext uri="{FF2B5EF4-FFF2-40B4-BE49-F238E27FC236}">
                  <a16:creationId xmlns:a16="http://schemas.microsoft.com/office/drawing/2014/main" id="{22370102-12C5-4326-BE71-9D9A0BD8031B}"/>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grpSp>
      <p:sp>
        <p:nvSpPr>
          <p:cNvPr id="17430" name="Rectangle 27">
            <a:extLst>
              <a:ext uri="{FF2B5EF4-FFF2-40B4-BE49-F238E27FC236}">
                <a16:creationId xmlns:a16="http://schemas.microsoft.com/office/drawing/2014/main" id="{3EA26979-54EB-461D-9C9C-9A17B9C57C0C}"/>
              </a:ext>
            </a:extLst>
          </p:cNvPr>
          <p:cNvSpPr>
            <a:spLocks noChangeArrowheads="1"/>
          </p:cNvSpPr>
          <p:nvPr/>
        </p:nvSpPr>
        <p:spPr bwMode="auto">
          <a:xfrm rot="-5400000">
            <a:off x="-278457" y="3208317"/>
            <a:ext cx="52225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400" b="1" dirty="0">
                <a:latin typeface="+mn-lt"/>
              </a:rPr>
              <a:t>Ποσοστό ατόμων που είπαν «Ναι»</a:t>
            </a:r>
            <a:endParaRPr lang="en-US" altLang="en-US" sz="2400" b="1" dirty="0">
              <a:latin typeface="+mn-lt"/>
            </a:endParaRPr>
          </a:p>
        </p:txBody>
      </p:sp>
      <p:sp>
        <p:nvSpPr>
          <p:cNvPr id="3" name="Slide Number Placeholder 2">
            <a:extLst>
              <a:ext uri="{FF2B5EF4-FFF2-40B4-BE49-F238E27FC236}">
                <a16:creationId xmlns:a16="http://schemas.microsoft.com/office/drawing/2014/main" id="{ED55F4E4-CD6C-8C8A-7B1F-69B5FBB709B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a:extLst>
              <a:ext uri="{FF2B5EF4-FFF2-40B4-BE49-F238E27FC236}">
                <a16:creationId xmlns:a16="http://schemas.microsoft.com/office/drawing/2014/main" id="{5092E7C4-BF07-4045-87CA-4336C9FE3306}"/>
              </a:ext>
            </a:extLst>
          </p:cNvPr>
          <p:cNvSpPr>
            <a:spLocks noChangeShapeType="1"/>
          </p:cNvSpPr>
          <p:nvPr/>
        </p:nvSpPr>
        <p:spPr bwMode="auto">
          <a:xfrm flipH="1">
            <a:off x="3556000" y="5811116"/>
            <a:ext cx="48260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38" name="Oval 6">
            <a:extLst>
              <a:ext uri="{FF2B5EF4-FFF2-40B4-BE49-F238E27FC236}">
                <a16:creationId xmlns:a16="http://schemas.microsoft.com/office/drawing/2014/main" id="{E57E7E67-2C79-4E43-AA2E-6353AD744731}"/>
              </a:ext>
            </a:extLst>
          </p:cNvPr>
          <p:cNvSpPr>
            <a:spLocks noChangeArrowheads="1"/>
          </p:cNvSpPr>
          <p:nvPr/>
        </p:nvSpPr>
        <p:spPr bwMode="auto">
          <a:xfrm>
            <a:off x="5562600" y="5218980"/>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8439" name="Line 7">
            <a:extLst>
              <a:ext uri="{FF2B5EF4-FFF2-40B4-BE49-F238E27FC236}">
                <a16:creationId xmlns:a16="http://schemas.microsoft.com/office/drawing/2014/main" id="{869FE19A-4C31-4D0D-9A4E-10A2AB708BC9}"/>
              </a:ext>
            </a:extLst>
          </p:cNvPr>
          <p:cNvSpPr>
            <a:spLocks noChangeShapeType="1"/>
          </p:cNvSpPr>
          <p:nvPr/>
        </p:nvSpPr>
        <p:spPr bwMode="auto">
          <a:xfrm>
            <a:off x="3505200" y="769216"/>
            <a:ext cx="0" cy="50419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40" name="Line 8">
            <a:extLst>
              <a:ext uri="{FF2B5EF4-FFF2-40B4-BE49-F238E27FC236}">
                <a16:creationId xmlns:a16="http://schemas.microsoft.com/office/drawing/2014/main" id="{EF223F4B-2D45-4563-B8DC-63ED25C9DE35}"/>
              </a:ext>
            </a:extLst>
          </p:cNvPr>
          <p:cNvSpPr>
            <a:spLocks noChangeShapeType="1"/>
          </p:cNvSpPr>
          <p:nvPr/>
        </p:nvSpPr>
        <p:spPr bwMode="auto">
          <a:xfrm flipH="1">
            <a:off x="3556000" y="482051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347145" name="Rectangle 9">
            <a:extLst>
              <a:ext uri="{FF2B5EF4-FFF2-40B4-BE49-F238E27FC236}">
                <a16:creationId xmlns:a16="http://schemas.microsoft.com/office/drawing/2014/main" id="{50F8E05E-1F99-4160-A8BB-A459A341A847}"/>
              </a:ext>
            </a:extLst>
          </p:cNvPr>
          <p:cNvSpPr>
            <a:spLocks noChangeArrowheads="1"/>
          </p:cNvSpPr>
          <p:nvPr/>
        </p:nvSpPr>
        <p:spPr bwMode="auto">
          <a:xfrm>
            <a:off x="3048000" y="5509491"/>
            <a:ext cx="32701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0</a:t>
            </a:r>
          </a:p>
        </p:txBody>
      </p:sp>
      <p:sp>
        <p:nvSpPr>
          <p:cNvPr id="347146" name="Rectangle 10">
            <a:extLst>
              <a:ext uri="{FF2B5EF4-FFF2-40B4-BE49-F238E27FC236}">
                <a16:creationId xmlns:a16="http://schemas.microsoft.com/office/drawing/2014/main" id="{7BA17ADF-E3A3-41E8-B65E-7CF3C0811ED9}"/>
              </a:ext>
            </a:extLst>
          </p:cNvPr>
          <p:cNvSpPr>
            <a:spLocks noChangeArrowheads="1"/>
          </p:cNvSpPr>
          <p:nvPr/>
        </p:nvSpPr>
        <p:spPr bwMode="auto">
          <a:xfrm>
            <a:off x="2971800" y="4547466"/>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20</a:t>
            </a:r>
          </a:p>
        </p:txBody>
      </p:sp>
      <p:sp>
        <p:nvSpPr>
          <p:cNvPr id="347147" name="Rectangle 11">
            <a:extLst>
              <a:ext uri="{FF2B5EF4-FFF2-40B4-BE49-F238E27FC236}">
                <a16:creationId xmlns:a16="http://schemas.microsoft.com/office/drawing/2014/main" id="{0803EB17-8A87-4C4F-BEFB-DAFDAFFEA80A}"/>
              </a:ext>
            </a:extLst>
          </p:cNvPr>
          <p:cNvSpPr>
            <a:spLocks noChangeArrowheads="1"/>
          </p:cNvSpPr>
          <p:nvPr/>
        </p:nvSpPr>
        <p:spPr bwMode="auto">
          <a:xfrm>
            <a:off x="2971800" y="3601316"/>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40</a:t>
            </a:r>
          </a:p>
        </p:txBody>
      </p:sp>
      <p:sp>
        <p:nvSpPr>
          <p:cNvPr id="347148" name="Rectangle 12">
            <a:extLst>
              <a:ext uri="{FF2B5EF4-FFF2-40B4-BE49-F238E27FC236}">
                <a16:creationId xmlns:a16="http://schemas.microsoft.com/office/drawing/2014/main" id="{6EC3E3D3-0E9C-4739-9046-DA2FFD0FC081}"/>
              </a:ext>
            </a:extLst>
          </p:cNvPr>
          <p:cNvSpPr>
            <a:spLocks noChangeArrowheads="1"/>
          </p:cNvSpPr>
          <p:nvPr/>
        </p:nvSpPr>
        <p:spPr bwMode="auto">
          <a:xfrm>
            <a:off x="2971800" y="2626591"/>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60</a:t>
            </a:r>
          </a:p>
        </p:txBody>
      </p:sp>
      <p:sp>
        <p:nvSpPr>
          <p:cNvPr id="347149" name="Rectangle 13">
            <a:extLst>
              <a:ext uri="{FF2B5EF4-FFF2-40B4-BE49-F238E27FC236}">
                <a16:creationId xmlns:a16="http://schemas.microsoft.com/office/drawing/2014/main" id="{F35C7842-325F-42BD-8A63-0D9FE4C03940}"/>
              </a:ext>
            </a:extLst>
          </p:cNvPr>
          <p:cNvSpPr>
            <a:spLocks noChangeArrowheads="1"/>
          </p:cNvSpPr>
          <p:nvPr/>
        </p:nvSpPr>
        <p:spPr bwMode="auto">
          <a:xfrm>
            <a:off x="2971800" y="1666154"/>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80</a:t>
            </a:r>
          </a:p>
        </p:txBody>
      </p:sp>
      <p:sp>
        <p:nvSpPr>
          <p:cNvPr id="347150" name="Rectangle 14">
            <a:extLst>
              <a:ext uri="{FF2B5EF4-FFF2-40B4-BE49-F238E27FC236}">
                <a16:creationId xmlns:a16="http://schemas.microsoft.com/office/drawing/2014/main" id="{ECF50B7E-E244-444D-B9DD-709FED33BB64}"/>
              </a:ext>
            </a:extLst>
          </p:cNvPr>
          <p:cNvSpPr>
            <a:spLocks noChangeArrowheads="1"/>
          </p:cNvSpPr>
          <p:nvPr/>
        </p:nvSpPr>
        <p:spPr bwMode="auto">
          <a:xfrm>
            <a:off x="2895600" y="705716"/>
            <a:ext cx="61555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a:effectLst>
                  <a:outerShdw blurRad="38100" dist="38100" dir="2700000" algn="tl">
                    <a:srgbClr val="666633"/>
                  </a:outerShdw>
                </a:effectLst>
              </a:rPr>
              <a:t>100</a:t>
            </a:r>
          </a:p>
        </p:txBody>
      </p:sp>
      <p:sp>
        <p:nvSpPr>
          <p:cNvPr id="18447" name="Line 15">
            <a:extLst>
              <a:ext uri="{FF2B5EF4-FFF2-40B4-BE49-F238E27FC236}">
                <a16:creationId xmlns:a16="http://schemas.microsoft.com/office/drawing/2014/main" id="{2F4877D7-49E4-4D79-8F78-09534B7928EA}"/>
              </a:ext>
            </a:extLst>
          </p:cNvPr>
          <p:cNvSpPr>
            <a:spLocks noChangeShapeType="1"/>
          </p:cNvSpPr>
          <p:nvPr/>
        </p:nvSpPr>
        <p:spPr bwMode="auto">
          <a:xfrm flipH="1">
            <a:off x="3556000" y="382991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48" name="Line 16">
            <a:extLst>
              <a:ext uri="{FF2B5EF4-FFF2-40B4-BE49-F238E27FC236}">
                <a16:creationId xmlns:a16="http://schemas.microsoft.com/office/drawing/2014/main" id="{CFB349B3-05E3-4991-90FC-8FC190486E32}"/>
              </a:ext>
            </a:extLst>
          </p:cNvPr>
          <p:cNvSpPr>
            <a:spLocks noChangeShapeType="1"/>
          </p:cNvSpPr>
          <p:nvPr/>
        </p:nvSpPr>
        <p:spPr bwMode="auto">
          <a:xfrm flipH="1">
            <a:off x="3556000" y="283931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49" name="Line 17">
            <a:extLst>
              <a:ext uri="{FF2B5EF4-FFF2-40B4-BE49-F238E27FC236}">
                <a16:creationId xmlns:a16="http://schemas.microsoft.com/office/drawing/2014/main" id="{C812C7FB-D3A8-4B97-BB89-C99F2214AEBE}"/>
              </a:ext>
            </a:extLst>
          </p:cNvPr>
          <p:cNvSpPr>
            <a:spLocks noChangeShapeType="1"/>
          </p:cNvSpPr>
          <p:nvPr/>
        </p:nvSpPr>
        <p:spPr bwMode="auto">
          <a:xfrm flipH="1">
            <a:off x="3556000" y="184871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50" name="Line 18">
            <a:extLst>
              <a:ext uri="{FF2B5EF4-FFF2-40B4-BE49-F238E27FC236}">
                <a16:creationId xmlns:a16="http://schemas.microsoft.com/office/drawing/2014/main" id="{7D4F35BA-A23A-40EB-98A4-1922D1216512}"/>
              </a:ext>
            </a:extLst>
          </p:cNvPr>
          <p:cNvSpPr>
            <a:spLocks noChangeShapeType="1"/>
          </p:cNvSpPr>
          <p:nvPr/>
        </p:nvSpPr>
        <p:spPr bwMode="auto">
          <a:xfrm flipH="1">
            <a:off x="3556000" y="85811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51" name="Rectangle 19">
            <a:extLst>
              <a:ext uri="{FF2B5EF4-FFF2-40B4-BE49-F238E27FC236}">
                <a16:creationId xmlns:a16="http://schemas.microsoft.com/office/drawing/2014/main" id="{A5011A6F-A9A3-467C-840F-3137E4D83613}"/>
              </a:ext>
            </a:extLst>
          </p:cNvPr>
          <p:cNvSpPr>
            <a:spLocks noChangeArrowheads="1"/>
          </p:cNvSpPr>
          <p:nvPr/>
        </p:nvSpPr>
        <p:spPr bwMode="auto">
          <a:xfrm>
            <a:off x="5410200" y="2979016"/>
            <a:ext cx="2743200" cy="16129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rPr>
              <a:t>Περίπου τα μισά άτομα ανεξαρτήτως φύλου είπαν «ναι» στο ραντεβού</a:t>
            </a:r>
            <a:endParaRPr lang="en-US" altLang="en-US" sz="2000" dirty="0">
              <a:latin typeface="+mn-lt"/>
            </a:endParaRPr>
          </a:p>
        </p:txBody>
      </p:sp>
      <p:sp>
        <p:nvSpPr>
          <p:cNvPr id="18452" name="Line 20">
            <a:extLst>
              <a:ext uri="{FF2B5EF4-FFF2-40B4-BE49-F238E27FC236}">
                <a16:creationId xmlns:a16="http://schemas.microsoft.com/office/drawing/2014/main" id="{9A437744-FD49-4A85-95AD-3DCC1A759F91}"/>
              </a:ext>
            </a:extLst>
          </p:cNvPr>
          <p:cNvSpPr>
            <a:spLocks noChangeShapeType="1"/>
          </p:cNvSpPr>
          <p:nvPr/>
        </p:nvSpPr>
        <p:spPr bwMode="auto">
          <a:xfrm flipH="1" flipV="1">
            <a:off x="4419600" y="3372716"/>
            <a:ext cx="914400"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grpSp>
        <p:nvGrpSpPr>
          <p:cNvPr id="18453" name="Group 21">
            <a:extLst>
              <a:ext uri="{FF2B5EF4-FFF2-40B4-BE49-F238E27FC236}">
                <a16:creationId xmlns:a16="http://schemas.microsoft.com/office/drawing/2014/main" id="{1CD09C9F-C414-407F-ACA6-45A523B8D37F}"/>
              </a:ext>
            </a:extLst>
          </p:cNvPr>
          <p:cNvGrpSpPr>
            <a:grpSpLocks/>
          </p:cNvGrpSpPr>
          <p:nvPr/>
        </p:nvGrpSpPr>
        <p:grpSpPr bwMode="auto">
          <a:xfrm>
            <a:off x="3879850" y="2979016"/>
            <a:ext cx="412750" cy="457200"/>
            <a:chOff x="1484" y="1920"/>
            <a:chExt cx="260" cy="288"/>
          </a:xfrm>
        </p:grpSpPr>
        <p:sp>
          <p:nvSpPr>
            <p:cNvPr id="18464" name="Oval 22">
              <a:extLst>
                <a:ext uri="{FF2B5EF4-FFF2-40B4-BE49-F238E27FC236}">
                  <a16:creationId xmlns:a16="http://schemas.microsoft.com/office/drawing/2014/main" id="{E43425F3-9CFD-4713-9514-D7F0DBF8C01B}"/>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8465" name="Line 23">
              <a:extLst>
                <a:ext uri="{FF2B5EF4-FFF2-40B4-BE49-F238E27FC236}">
                  <a16:creationId xmlns:a16="http://schemas.microsoft.com/office/drawing/2014/main" id="{E438FFAF-641C-4EE8-A30D-D089691A143C}"/>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a:p>
          </p:txBody>
        </p:sp>
      </p:grpSp>
      <p:grpSp>
        <p:nvGrpSpPr>
          <p:cNvPr id="18454" name="Group 24">
            <a:extLst>
              <a:ext uri="{FF2B5EF4-FFF2-40B4-BE49-F238E27FC236}">
                <a16:creationId xmlns:a16="http://schemas.microsoft.com/office/drawing/2014/main" id="{3C4C227A-DBCA-4FAB-8EC9-651BDD431012}"/>
              </a:ext>
            </a:extLst>
          </p:cNvPr>
          <p:cNvGrpSpPr>
            <a:grpSpLocks/>
          </p:cNvGrpSpPr>
          <p:nvPr/>
        </p:nvGrpSpPr>
        <p:grpSpPr bwMode="auto">
          <a:xfrm>
            <a:off x="3879850" y="3080616"/>
            <a:ext cx="311150" cy="533400"/>
            <a:chOff x="1484" y="1968"/>
            <a:chExt cx="196" cy="336"/>
          </a:xfrm>
        </p:grpSpPr>
        <p:sp>
          <p:nvSpPr>
            <p:cNvPr id="18461" name="Oval 25">
              <a:extLst>
                <a:ext uri="{FF2B5EF4-FFF2-40B4-BE49-F238E27FC236}">
                  <a16:creationId xmlns:a16="http://schemas.microsoft.com/office/drawing/2014/main" id="{7F3BDCD2-777F-4E56-BA90-EE1AEAD18EBF}"/>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8462" name="Line 26">
              <a:extLst>
                <a:ext uri="{FF2B5EF4-FFF2-40B4-BE49-F238E27FC236}">
                  <a16:creationId xmlns:a16="http://schemas.microsoft.com/office/drawing/2014/main" id="{A6E5F92E-4C37-4F29-A2C4-413709D48B50}"/>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63" name="Line 27">
              <a:extLst>
                <a:ext uri="{FF2B5EF4-FFF2-40B4-BE49-F238E27FC236}">
                  <a16:creationId xmlns:a16="http://schemas.microsoft.com/office/drawing/2014/main" id="{51B9680E-2A90-41D4-8CB4-BE37A47C59D3}"/>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grpSp>
      <p:sp>
        <p:nvSpPr>
          <p:cNvPr id="18455" name="Line 28">
            <a:extLst>
              <a:ext uri="{FF2B5EF4-FFF2-40B4-BE49-F238E27FC236}">
                <a16:creationId xmlns:a16="http://schemas.microsoft.com/office/drawing/2014/main" id="{1825E81F-438B-48E7-B5E4-1C4A85EAE239}"/>
              </a:ext>
            </a:extLst>
          </p:cNvPr>
          <p:cNvSpPr>
            <a:spLocks noChangeShapeType="1"/>
          </p:cNvSpPr>
          <p:nvPr/>
        </p:nvSpPr>
        <p:spPr bwMode="auto">
          <a:xfrm>
            <a:off x="4102100" y="3309216"/>
            <a:ext cx="1511300" cy="19304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56" name="Rectangle 29">
            <a:extLst>
              <a:ext uri="{FF2B5EF4-FFF2-40B4-BE49-F238E27FC236}">
                <a16:creationId xmlns:a16="http://schemas.microsoft.com/office/drawing/2014/main" id="{BDF41738-A5CC-4EC0-AB88-FB9504C04889}"/>
              </a:ext>
            </a:extLst>
          </p:cNvPr>
          <p:cNvSpPr>
            <a:spLocks noChangeArrowheads="1"/>
          </p:cNvSpPr>
          <p:nvPr/>
        </p:nvSpPr>
        <p:spPr bwMode="auto">
          <a:xfrm rot="-5400000">
            <a:off x="-278459" y="3163010"/>
            <a:ext cx="52225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r>
              <a:rPr lang="el-GR" altLang="en-US" sz="2400" b="1" dirty="0">
                <a:solidFill>
                  <a:srgbClr val="000000"/>
                </a:solidFill>
                <a:latin typeface="+mn-lt"/>
              </a:rPr>
              <a:t>Ποσοστό ατόμων που είπαν «Ναι»</a:t>
            </a:r>
            <a:endParaRPr lang="en-US" altLang="en-US" sz="2400" b="1" dirty="0">
              <a:solidFill>
                <a:srgbClr val="000000"/>
              </a:solidFill>
              <a:latin typeface="+mn-lt"/>
            </a:endParaRPr>
          </a:p>
        </p:txBody>
      </p:sp>
      <p:grpSp>
        <p:nvGrpSpPr>
          <p:cNvPr id="18457" name="Group 30">
            <a:extLst>
              <a:ext uri="{FF2B5EF4-FFF2-40B4-BE49-F238E27FC236}">
                <a16:creationId xmlns:a16="http://schemas.microsoft.com/office/drawing/2014/main" id="{0DB9CB8E-8812-45B7-9244-65997931CE47}"/>
              </a:ext>
            </a:extLst>
          </p:cNvPr>
          <p:cNvGrpSpPr>
            <a:grpSpLocks/>
          </p:cNvGrpSpPr>
          <p:nvPr/>
        </p:nvGrpSpPr>
        <p:grpSpPr bwMode="auto">
          <a:xfrm>
            <a:off x="5562600" y="5201516"/>
            <a:ext cx="311150" cy="533400"/>
            <a:chOff x="1484" y="1968"/>
            <a:chExt cx="196" cy="336"/>
          </a:xfrm>
        </p:grpSpPr>
        <p:sp>
          <p:nvSpPr>
            <p:cNvPr id="18458" name="Oval 31">
              <a:extLst>
                <a:ext uri="{FF2B5EF4-FFF2-40B4-BE49-F238E27FC236}">
                  <a16:creationId xmlns:a16="http://schemas.microsoft.com/office/drawing/2014/main" id="{73918FD7-81F9-44DC-B4DC-C91ECBA974DD}"/>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8459" name="Line 32">
              <a:extLst>
                <a:ext uri="{FF2B5EF4-FFF2-40B4-BE49-F238E27FC236}">
                  <a16:creationId xmlns:a16="http://schemas.microsoft.com/office/drawing/2014/main" id="{C9BAF00A-8CC7-4C57-8397-3E72BAAF9AA8}"/>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18460" name="Line 33">
              <a:extLst>
                <a:ext uri="{FF2B5EF4-FFF2-40B4-BE49-F238E27FC236}">
                  <a16:creationId xmlns:a16="http://schemas.microsoft.com/office/drawing/2014/main" id="{DF0BBBBA-FAFA-40E5-BA27-C7C0384E4DDF}"/>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grpSp>
      <p:sp>
        <p:nvSpPr>
          <p:cNvPr id="42" name="Rectangle 3">
            <a:extLst>
              <a:ext uri="{FF2B5EF4-FFF2-40B4-BE49-F238E27FC236}">
                <a16:creationId xmlns:a16="http://schemas.microsoft.com/office/drawing/2014/main" id="{DD4BA1F4-6283-40D2-A2EA-6E5D014B69EC}"/>
              </a:ext>
            </a:extLst>
          </p:cNvPr>
          <p:cNvSpPr>
            <a:spLocks noChangeArrowheads="1"/>
          </p:cNvSpPr>
          <p:nvPr/>
        </p:nvSpPr>
        <p:spPr bwMode="auto">
          <a:xfrm>
            <a:off x="3429001" y="5989253"/>
            <a:ext cx="121988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Ραντεβού</a:t>
            </a:r>
            <a:endParaRPr lang="en-US" altLang="en-US" b="1" dirty="0">
              <a:latin typeface="+mn-lt"/>
            </a:endParaRPr>
          </a:p>
        </p:txBody>
      </p:sp>
      <p:sp>
        <p:nvSpPr>
          <p:cNvPr id="43" name="Rectangle 4">
            <a:extLst>
              <a:ext uri="{FF2B5EF4-FFF2-40B4-BE49-F238E27FC236}">
                <a16:creationId xmlns:a16="http://schemas.microsoft.com/office/drawing/2014/main" id="{7A888274-5A7E-4AD6-8C5B-950A739BBB76}"/>
              </a:ext>
            </a:extLst>
          </p:cNvPr>
          <p:cNvSpPr>
            <a:spLocks noChangeArrowheads="1"/>
          </p:cNvSpPr>
          <p:nvPr/>
        </p:nvSpPr>
        <p:spPr bwMode="auto">
          <a:xfrm>
            <a:off x="4822414" y="5989253"/>
            <a:ext cx="257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Πρόσκληση στο σπίτι</a:t>
            </a:r>
            <a:endParaRPr lang="en-US" altLang="en-US" b="1" dirty="0">
              <a:latin typeface="+mn-lt"/>
            </a:endParaRPr>
          </a:p>
        </p:txBody>
      </p:sp>
      <p:sp>
        <p:nvSpPr>
          <p:cNvPr id="44" name="Rectangle 5">
            <a:extLst>
              <a:ext uri="{FF2B5EF4-FFF2-40B4-BE49-F238E27FC236}">
                <a16:creationId xmlns:a16="http://schemas.microsoft.com/office/drawing/2014/main" id="{82AA57A7-65C7-46C7-9413-BE64C6F342BB}"/>
              </a:ext>
            </a:extLst>
          </p:cNvPr>
          <p:cNvSpPr>
            <a:spLocks noChangeArrowheads="1"/>
          </p:cNvSpPr>
          <p:nvPr/>
        </p:nvSpPr>
        <p:spPr bwMode="auto">
          <a:xfrm>
            <a:off x="7369585" y="5989253"/>
            <a:ext cx="28020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Σεξουαλική πρόσκληση</a:t>
            </a:r>
            <a:endParaRPr lang="en-US" altLang="en-US" b="1" dirty="0">
              <a:latin typeface="+mn-lt"/>
            </a:endParaRPr>
          </a:p>
        </p:txBody>
      </p:sp>
      <p:sp>
        <p:nvSpPr>
          <p:cNvPr id="4" name="Slide Number Placeholder 3">
            <a:extLst>
              <a:ext uri="{FF2B5EF4-FFF2-40B4-BE49-F238E27FC236}">
                <a16:creationId xmlns:a16="http://schemas.microsoft.com/office/drawing/2014/main" id="{73D33F4B-D837-DAC8-6AFC-24F04361A8F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a:extLst>
              <a:ext uri="{FF2B5EF4-FFF2-40B4-BE49-F238E27FC236}">
                <a16:creationId xmlns:a16="http://schemas.microsoft.com/office/drawing/2014/main" id="{3A409A5C-9EA2-42A5-80B7-0B5518BFA75E}"/>
              </a:ext>
            </a:extLst>
          </p:cNvPr>
          <p:cNvSpPr>
            <a:spLocks noChangeShapeType="1"/>
          </p:cNvSpPr>
          <p:nvPr/>
        </p:nvSpPr>
        <p:spPr bwMode="auto">
          <a:xfrm flipH="1">
            <a:off x="3451831" y="5763621"/>
            <a:ext cx="48260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62" name="Line 6">
            <a:extLst>
              <a:ext uri="{FF2B5EF4-FFF2-40B4-BE49-F238E27FC236}">
                <a16:creationId xmlns:a16="http://schemas.microsoft.com/office/drawing/2014/main" id="{05ED6669-7148-46C0-B64B-B370D0179BAC}"/>
              </a:ext>
            </a:extLst>
          </p:cNvPr>
          <p:cNvSpPr>
            <a:spLocks noChangeShapeType="1"/>
          </p:cNvSpPr>
          <p:nvPr/>
        </p:nvSpPr>
        <p:spPr bwMode="auto">
          <a:xfrm flipH="1">
            <a:off x="7592031" y="4315821"/>
            <a:ext cx="914400" cy="11430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63" name="Oval 7">
            <a:extLst>
              <a:ext uri="{FF2B5EF4-FFF2-40B4-BE49-F238E27FC236}">
                <a16:creationId xmlns:a16="http://schemas.microsoft.com/office/drawing/2014/main" id="{876844E6-9529-4764-9753-EF7F0298D3F7}"/>
              </a:ext>
            </a:extLst>
          </p:cNvPr>
          <p:cNvSpPr>
            <a:spLocks noChangeArrowheads="1"/>
          </p:cNvSpPr>
          <p:nvPr/>
        </p:nvSpPr>
        <p:spPr bwMode="auto">
          <a:xfrm>
            <a:off x="7357081" y="5552485"/>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64" name="Line 8">
            <a:extLst>
              <a:ext uri="{FF2B5EF4-FFF2-40B4-BE49-F238E27FC236}">
                <a16:creationId xmlns:a16="http://schemas.microsoft.com/office/drawing/2014/main" id="{24AA7714-C588-41E8-BAEC-D73D1513D8F6}"/>
              </a:ext>
            </a:extLst>
          </p:cNvPr>
          <p:cNvSpPr>
            <a:spLocks noChangeShapeType="1"/>
          </p:cNvSpPr>
          <p:nvPr/>
        </p:nvSpPr>
        <p:spPr bwMode="auto">
          <a:xfrm flipH="1" flipV="1">
            <a:off x="5763231" y="5382621"/>
            <a:ext cx="1600200" cy="3048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65" name="Oval 9">
            <a:extLst>
              <a:ext uri="{FF2B5EF4-FFF2-40B4-BE49-F238E27FC236}">
                <a16:creationId xmlns:a16="http://schemas.microsoft.com/office/drawing/2014/main" id="{34A762B5-4A33-4FC3-AAA0-4E2A8F5300D7}"/>
              </a:ext>
            </a:extLst>
          </p:cNvPr>
          <p:cNvSpPr>
            <a:spLocks noChangeArrowheads="1"/>
          </p:cNvSpPr>
          <p:nvPr/>
        </p:nvSpPr>
        <p:spPr bwMode="auto">
          <a:xfrm>
            <a:off x="5458431" y="5171485"/>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66" name="Line 10">
            <a:extLst>
              <a:ext uri="{FF2B5EF4-FFF2-40B4-BE49-F238E27FC236}">
                <a16:creationId xmlns:a16="http://schemas.microsoft.com/office/drawing/2014/main" id="{96954D0E-62D7-45A9-B682-09648100875E}"/>
              </a:ext>
            </a:extLst>
          </p:cNvPr>
          <p:cNvSpPr>
            <a:spLocks noChangeShapeType="1"/>
          </p:cNvSpPr>
          <p:nvPr/>
        </p:nvSpPr>
        <p:spPr bwMode="auto">
          <a:xfrm>
            <a:off x="3401031" y="721721"/>
            <a:ext cx="0" cy="50419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67" name="Line 11">
            <a:extLst>
              <a:ext uri="{FF2B5EF4-FFF2-40B4-BE49-F238E27FC236}">
                <a16:creationId xmlns:a16="http://schemas.microsoft.com/office/drawing/2014/main" id="{209DDFD6-DC99-4E83-8786-2A5286AE381B}"/>
              </a:ext>
            </a:extLst>
          </p:cNvPr>
          <p:cNvSpPr>
            <a:spLocks noChangeShapeType="1"/>
          </p:cNvSpPr>
          <p:nvPr/>
        </p:nvSpPr>
        <p:spPr bwMode="auto">
          <a:xfrm flipH="1">
            <a:off x="3451831" y="4773021"/>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348172" name="Rectangle 12">
            <a:extLst>
              <a:ext uri="{FF2B5EF4-FFF2-40B4-BE49-F238E27FC236}">
                <a16:creationId xmlns:a16="http://schemas.microsoft.com/office/drawing/2014/main" id="{1F331C48-B1CD-48D7-94F2-3DD92DA15108}"/>
              </a:ext>
            </a:extLst>
          </p:cNvPr>
          <p:cNvSpPr>
            <a:spLocks noChangeArrowheads="1"/>
          </p:cNvSpPr>
          <p:nvPr/>
        </p:nvSpPr>
        <p:spPr bwMode="auto">
          <a:xfrm>
            <a:off x="2943831" y="5461996"/>
            <a:ext cx="32701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0</a:t>
            </a:r>
          </a:p>
        </p:txBody>
      </p:sp>
      <p:sp>
        <p:nvSpPr>
          <p:cNvPr id="348173" name="Rectangle 13">
            <a:extLst>
              <a:ext uri="{FF2B5EF4-FFF2-40B4-BE49-F238E27FC236}">
                <a16:creationId xmlns:a16="http://schemas.microsoft.com/office/drawing/2014/main" id="{A87C7A5B-E07B-486D-A355-D6A22F2B4C62}"/>
              </a:ext>
            </a:extLst>
          </p:cNvPr>
          <p:cNvSpPr>
            <a:spLocks noChangeArrowheads="1"/>
          </p:cNvSpPr>
          <p:nvPr/>
        </p:nvSpPr>
        <p:spPr bwMode="auto">
          <a:xfrm>
            <a:off x="2867631" y="4499971"/>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20</a:t>
            </a:r>
          </a:p>
        </p:txBody>
      </p:sp>
      <p:sp>
        <p:nvSpPr>
          <p:cNvPr id="348174" name="Rectangle 14">
            <a:extLst>
              <a:ext uri="{FF2B5EF4-FFF2-40B4-BE49-F238E27FC236}">
                <a16:creationId xmlns:a16="http://schemas.microsoft.com/office/drawing/2014/main" id="{140A9DD5-E17D-4C62-AFBF-6D85A11E881A}"/>
              </a:ext>
            </a:extLst>
          </p:cNvPr>
          <p:cNvSpPr>
            <a:spLocks noChangeArrowheads="1"/>
          </p:cNvSpPr>
          <p:nvPr/>
        </p:nvSpPr>
        <p:spPr bwMode="auto">
          <a:xfrm>
            <a:off x="2867631" y="3553821"/>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40</a:t>
            </a:r>
          </a:p>
        </p:txBody>
      </p:sp>
      <p:sp>
        <p:nvSpPr>
          <p:cNvPr id="348175" name="Rectangle 15">
            <a:extLst>
              <a:ext uri="{FF2B5EF4-FFF2-40B4-BE49-F238E27FC236}">
                <a16:creationId xmlns:a16="http://schemas.microsoft.com/office/drawing/2014/main" id="{9C2BA52F-5D78-4D39-AAB8-123F4B1E8C71}"/>
              </a:ext>
            </a:extLst>
          </p:cNvPr>
          <p:cNvSpPr>
            <a:spLocks noChangeArrowheads="1"/>
          </p:cNvSpPr>
          <p:nvPr/>
        </p:nvSpPr>
        <p:spPr bwMode="auto">
          <a:xfrm>
            <a:off x="2867631" y="2579096"/>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60</a:t>
            </a:r>
          </a:p>
        </p:txBody>
      </p:sp>
      <p:sp>
        <p:nvSpPr>
          <p:cNvPr id="348176" name="Rectangle 16">
            <a:extLst>
              <a:ext uri="{FF2B5EF4-FFF2-40B4-BE49-F238E27FC236}">
                <a16:creationId xmlns:a16="http://schemas.microsoft.com/office/drawing/2014/main" id="{B81C4B12-C436-4D78-955A-6300F4E31E6D}"/>
              </a:ext>
            </a:extLst>
          </p:cNvPr>
          <p:cNvSpPr>
            <a:spLocks noChangeArrowheads="1"/>
          </p:cNvSpPr>
          <p:nvPr/>
        </p:nvSpPr>
        <p:spPr bwMode="auto">
          <a:xfrm>
            <a:off x="2867631" y="1618659"/>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80</a:t>
            </a:r>
          </a:p>
        </p:txBody>
      </p:sp>
      <p:sp>
        <p:nvSpPr>
          <p:cNvPr id="348177" name="Rectangle 17">
            <a:extLst>
              <a:ext uri="{FF2B5EF4-FFF2-40B4-BE49-F238E27FC236}">
                <a16:creationId xmlns:a16="http://schemas.microsoft.com/office/drawing/2014/main" id="{BBD08423-0D9B-4E8E-B4E1-542E2591854D}"/>
              </a:ext>
            </a:extLst>
          </p:cNvPr>
          <p:cNvSpPr>
            <a:spLocks noChangeArrowheads="1"/>
          </p:cNvSpPr>
          <p:nvPr/>
        </p:nvSpPr>
        <p:spPr bwMode="auto">
          <a:xfrm>
            <a:off x="2791431" y="658221"/>
            <a:ext cx="61555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100</a:t>
            </a:r>
          </a:p>
        </p:txBody>
      </p:sp>
      <p:sp>
        <p:nvSpPr>
          <p:cNvPr id="19474" name="Line 18">
            <a:extLst>
              <a:ext uri="{FF2B5EF4-FFF2-40B4-BE49-F238E27FC236}">
                <a16:creationId xmlns:a16="http://schemas.microsoft.com/office/drawing/2014/main" id="{A16E2380-E22A-4FA3-BFC1-C351AA1D660E}"/>
              </a:ext>
            </a:extLst>
          </p:cNvPr>
          <p:cNvSpPr>
            <a:spLocks noChangeShapeType="1"/>
          </p:cNvSpPr>
          <p:nvPr/>
        </p:nvSpPr>
        <p:spPr bwMode="auto">
          <a:xfrm flipH="1">
            <a:off x="3451831" y="3782421"/>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75" name="Line 19">
            <a:extLst>
              <a:ext uri="{FF2B5EF4-FFF2-40B4-BE49-F238E27FC236}">
                <a16:creationId xmlns:a16="http://schemas.microsoft.com/office/drawing/2014/main" id="{E4C4E063-4719-4FF9-B8E4-C35B274C2929}"/>
              </a:ext>
            </a:extLst>
          </p:cNvPr>
          <p:cNvSpPr>
            <a:spLocks noChangeShapeType="1"/>
          </p:cNvSpPr>
          <p:nvPr/>
        </p:nvSpPr>
        <p:spPr bwMode="auto">
          <a:xfrm flipH="1">
            <a:off x="3451831" y="2791821"/>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76" name="Line 20">
            <a:extLst>
              <a:ext uri="{FF2B5EF4-FFF2-40B4-BE49-F238E27FC236}">
                <a16:creationId xmlns:a16="http://schemas.microsoft.com/office/drawing/2014/main" id="{6547D6B9-1E17-49F7-84E8-656D9C8B9DAB}"/>
              </a:ext>
            </a:extLst>
          </p:cNvPr>
          <p:cNvSpPr>
            <a:spLocks noChangeShapeType="1"/>
          </p:cNvSpPr>
          <p:nvPr/>
        </p:nvSpPr>
        <p:spPr bwMode="auto">
          <a:xfrm flipH="1">
            <a:off x="3451831" y="1801221"/>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77" name="Line 21">
            <a:extLst>
              <a:ext uri="{FF2B5EF4-FFF2-40B4-BE49-F238E27FC236}">
                <a16:creationId xmlns:a16="http://schemas.microsoft.com/office/drawing/2014/main" id="{03F7BF6C-651E-40B7-AF2F-775572FDCED8}"/>
              </a:ext>
            </a:extLst>
          </p:cNvPr>
          <p:cNvSpPr>
            <a:spLocks noChangeShapeType="1"/>
          </p:cNvSpPr>
          <p:nvPr/>
        </p:nvSpPr>
        <p:spPr bwMode="auto">
          <a:xfrm flipH="1">
            <a:off x="3451831" y="810621"/>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78" name="Rectangle 22">
            <a:extLst>
              <a:ext uri="{FF2B5EF4-FFF2-40B4-BE49-F238E27FC236}">
                <a16:creationId xmlns:a16="http://schemas.microsoft.com/office/drawing/2014/main" id="{A7499472-65C6-42E8-9A40-FF54D907085F}"/>
              </a:ext>
            </a:extLst>
          </p:cNvPr>
          <p:cNvSpPr>
            <a:spLocks noChangeArrowheads="1"/>
          </p:cNvSpPr>
          <p:nvPr/>
        </p:nvSpPr>
        <p:spPr bwMode="auto">
          <a:xfrm>
            <a:off x="8582631" y="2639421"/>
            <a:ext cx="1905000" cy="3124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cs typeface="Times New Roman" panose="02020603050405020304" pitchFamily="18" charset="0"/>
              </a:rPr>
              <a:t>Ούτε μία γυναίκα δε δέχτηκε τη σεξουαλική πρόσκληση</a:t>
            </a:r>
            <a:endParaRPr lang="en-US" altLang="en-US" sz="2000" dirty="0">
              <a:latin typeface="+mn-lt"/>
              <a:cs typeface="Times New Roman" panose="02020603050405020304" pitchFamily="18" charset="0"/>
            </a:endParaRPr>
          </a:p>
        </p:txBody>
      </p:sp>
      <p:sp>
        <p:nvSpPr>
          <p:cNvPr id="19479" name="Rectangle 23">
            <a:extLst>
              <a:ext uri="{FF2B5EF4-FFF2-40B4-BE49-F238E27FC236}">
                <a16:creationId xmlns:a16="http://schemas.microsoft.com/office/drawing/2014/main" id="{B7BB90A9-E31D-4613-819C-69A4B9E6AA4A}"/>
              </a:ext>
            </a:extLst>
          </p:cNvPr>
          <p:cNvSpPr>
            <a:spLocks noChangeArrowheads="1"/>
          </p:cNvSpPr>
          <p:nvPr/>
        </p:nvSpPr>
        <p:spPr bwMode="auto">
          <a:xfrm>
            <a:off x="5306031" y="2956921"/>
            <a:ext cx="2743200" cy="15875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rPr>
              <a:t>Περίπου τα μισά άτομα ανεξαρτήτως φύλου είπαν «ναι» στο ραντεβού</a:t>
            </a:r>
            <a:endParaRPr lang="en-US" altLang="en-US" sz="2000" dirty="0">
              <a:latin typeface="+mn-lt"/>
            </a:endParaRPr>
          </a:p>
        </p:txBody>
      </p:sp>
      <p:sp>
        <p:nvSpPr>
          <p:cNvPr id="19480" name="Line 24">
            <a:extLst>
              <a:ext uri="{FF2B5EF4-FFF2-40B4-BE49-F238E27FC236}">
                <a16:creationId xmlns:a16="http://schemas.microsoft.com/office/drawing/2014/main" id="{221487E9-089E-4837-A933-3B48776C1B48}"/>
              </a:ext>
            </a:extLst>
          </p:cNvPr>
          <p:cNvSpPr>
            <a:spLocks noChangeShapeType="1"/>
          </p:cNvSpPr>
          <p:nvPr/>
        </p:nvSpPr>
        <p:spPr bwMode="auto">
          <a:xfrm flipH="1" flipV="1">
            <a:off x="4315431" y="3325221"/>
            <a:ext cx="914400"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nvGrpSpPr>
          <p:cNvPr id="19481" name="Group 25">
            <a:extLst>
              <a:ext uri="{FF2B5EF4-FFF2-40B4-BE49-F238E27FC236}">
                <a16:creationId xmlns:a16="http://schemas.microsoft.com/office/drawing/2014/main" id="{6CB29DD5-6A87-410A-AD26-75403C5B4B6C}"/>
              </a:ext>
            </a:extLst>
          </p:cNvPr>
          <p:cNvGrpSpPr>
            <a:grpSpLocks/>
          </p:cNvGrpSpPr>
          <p:nvPr/>
        </p:nvGrpSpPr>
        <p:grpSpPr bwMode="auto">
          <a:xfrm>
            <a:off x="3775681" y="2931521"/>
            <a:ext cx="412750" cy="457200"/>
            <a:chOff x="1484" y="1920"/>
            <a:chExt cx="260" cy="288"/>
          </a:xfrm>
        </p:grpSpPr>
        <p:sp>
          <p:nvSpPr>
            <p:cNvPr id="19497" name="Oval 26">
              <a:extLst>
                <a:ext uri="{FF2B5EF4-FFF2-40B4-BE49-F238E27FC236}">
                  <a16:creationId xmlns:a16="http://schemas.microsoft.com/office/drawing/2014/main" id="{0100EF0D-B93F-49AF-B435-AF7B1292DCF1}"/>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98" name="Line 27">
              <a:extLst>
                <a:ext uri="{FF2B5EF4-FFF2-40B4-BE49-F238E27FC236}">
                  <a16:creationId xmlns:a16="http://schemas.microsoft.com/office/drawing/2014/main" id="{98013356-3F91-4B84-B231-63253384F5FE}"/>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19482" name="Group 28">
            <a:extLst>
              <a:ext uri="{FF2B5EF4-FFF2-40B4-BE49-F238E27FC236}">
                <a16:creationId xmlns:a16="http://schemas.microsoft.com/office/drawing/2014/main" id="{4BEF55F3-DD50-405D-9670-56DDAB9C9C52}"/>
              </a:ext>
            </a:extLst>
          </p:cNvPr>
          <p:cNvGrpSpPr>
            <a:grpSpLocks/>
          </p:cNvGrpSpPr>
          <p:nvPr/>
        </p:nvGrpSpPr>
        <p:grpSpPr bwMode="auto">
          <a:xfrm>
            <a:off x="3775681" y="3033121"/>
            <a:ext cx="311150" cy="533400"/>
            <a:chOff x="1484" y="1968"/>
            <a:chExt cx="196" cy="336"/>
          </a:xfrm>
        </p:grpSpPr>
        <p:sp>
          <p:nvSpPr>
            <p:cNvPr id="19494" name="Oval 29">
              <a:extLst>
                <a:ext uri="{FF2B5EF4-FFF2-40B4-BE49-F238E27FC236}">
                  <a16:creationId xmlns:a16="http://schemas.microsoft.com/office/drawing/2014/main" id="{8FF7B9B3-6452-41EC-A42A-7DA192A9BE30}"/>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95" name="Line 30">
              <a:extLst>
                <a:ext uri="{FF2B5EF4-FFF2-40B4-BE49-F238E27FC236}">
                  <a16:creationId xmlns:a16="http://schemas.microsoft.com/office/drawing/2014/main" id="{CE214490-6782-4E80-B81D-29ADA8A6675C}"/>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96" name="Line 31">
              <a:extLst>
                <a:ext uri="{FF2B5EF4-FFF2-40B4-BE49-F238E27FC236}">
                  <a16:creationId xmlns:a16="http://schemas.microsoft.com/office/drawing/2014/main" id="{6382CBA2-C59B-41B7-9CC0-77D057BDA121}"/>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19483" name="Line 32">
            <a:extLst>
              <a:ext uri="{FF2B5EF4-FFF2-40B4-BE49-F238E27FC236}">
                <a16:creationId xmlns:a16="http://schemas.microsoft.com/office/drawing/2014/main" id="{57129BAE-3C8D-4471-A08B-B5337BBD1A3C}"/>
              </a:ext>
            </a:extLst>
          </p:cNvPr>
          <p:cNvSpPr>
            <a:spLocks noChangeShapeType="1"/>
          </p:cNvSpPr>
          <p:nvPr/>
        </p:nvSpPr>
        <p:spPr bwMode="auto">
          <a:xfrm>
            <a:off x="3997931" y="3261721"/>
            <a:ext cx="1511300" cy="19304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84" name="Rectangle 33">
            <a:extLst>
              <a:ext uri="{FF2B5EF4-FFF2-40B4-BE49-F238E27FC236}">
                <a16:creationId xmlns:a16="http://schemas.microsoft.com/office/drawing/2014/main" id="{1DDDC476-4DD4-4F96-8FE6-9981F1398BB7}"/>
              </a:ext>
            </a:extLst>
          </p:cNvPr>
          <p:cNvSpPr>
            <a:spLocks noChangeArrowheads="1"/>
          </p:cNvSpPr>
          <p:nvPr/>
        </p:nvSpPr>
        <p:spPr bwMode="auto">
          <a:xfrm rot="-5400000">
            <a:off x="-382628" y="3115515"/>
            <a:ext cx="52225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r>
              <a:rPr lang="el-GR" altLang="en-US" sz="2400" b="1" dirty="0">
                <a:solidFill>
                  <a:srgbClr val="000000"/>
                </a:solidFill>
                <a:latin typeface="+mn-lt"/>
              </a:rPr>
              <a:t>Ποσοστό ατόμων που είπαν «Ναι»</a:t>
            </a:r>
            <a:endParaRPr lang="en-US" altLang="en-US" sz="2400" b="1" dirty="0">
              <a:solidFill>
                <a:srgbClr val="000000"/>
              </a:solidFill>
              <a:latin typeface="+mn-lt"/>
            </a:endParaRPr>
          </a:p>
        </p:txBody>
      </p:sp>
      <p:sp>
        <p:nvSpPr>
          <p:cNvPr id="19485" name="Text Box 34">
            <a:extLst>
              <a:ext uri="{FF2B5EF4-FFF2-40B4-BE49-F238E27FC236}">
                <a16:creationId xmlns:a16="http://schemas.microsoft.com/office/drawing/2014/main" id="{6C20916F-C827-4F4E-9A6D-02105542B626}"/>
              </a:ext>
            </a:extLst>
          </p:cNvPr>
          <p:cNvSpPr txBox="1">
            <a:spLocks noChangeArrowheads="1"/>
          </p:cNvSpPr>
          <p:nvPr/>
        </p:nvSpPr>
        <p:spPr bwMode="auto">
          <a:xfrm>
            <a:off x="8124826" y="328614"/>
            <a:ext cx="232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dirty="0">
              <a:latin typeface="Times New Roman" panose="02020603050405020304" pitchFamily="18" charset="0"/>
              <a:cs typeface="Times New Roman" panose="02020603050405020304" pitchFamily="18" charset="0"/>
            </a:endParaRPr>
          </a:p>
        </p:txBody>
      </p:sp>
      <p:grpSp>
        <p:nvGrpSpPr>
          <p:cNvPr id="19486" name="Group 35">
            <a:extLst>
              <a:ext uri="{FF2B5EF4-FFF2-40B4-BE49-F238E27FC236}">
                <a16:creationId xmlns:a16="http://schemas.microsoft.com/office/drawing/2014/main" id="{10D84125-E2FB-4571-BA67-7D4BFC3DFF5B}"/>
              </a:ext>
            </a:extLst>
          </p:cNvPr>
          <p:cNvGrpSpPr>
            <a:grpSpLocks/>
          </p:cNvGrpSpPr>
          <p:nvPr/>
        </p:nvGrpSpPr>
        <p:grpSpPr bwMode="auto">
          <a:xfrm>
            <a:off x="7363431" y="5535021"/>
            <a:ext cx="311150" cy="533400"/>
            <a:chOff x="1484" y="1968"/>
            <a:chExt cx="196" cy="336"/>
          </a:xfrm>
        </p:grpSpPr>
        <p:sp>
          <p:nvSpPr>
            <p:cNvPr id="19491" name="Oval 36">
              <a:extLst>
                <a:ext uri="{FF2B5EF4-FFF2-40B4-BE49-F238E27FC236}">
                  <a16:creationId xmlns:a16="http://schemas.microsoft.com/office/drawing/2014/main" id="{253C5529-E6D3-49C2-AE53-335C5715C3BF}"/>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92" name="Line 37">
              <a:extLst>
                <a:ext uri="{FF2B5EF4-FFF2-40B4-BE49-F238E27FC236}">
                  <a16:creationId xmlns:a16="http://schemas.microsoft.com/office/drawing/2014/main" id="{BAE2E8DF-26D7-43F9-AE60-78747354F02B}"/>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93" name="Line 38">
              <a:extLst>
                <a:ext uri="{FF2B5EF4-FFF2-40B4-BE49-F238E27FC236}">
                  <a16:creationId xmlns:a16="http://schemas.microsoft.com/office/drawing/2014/main" id="{934D2A85-0F2A-4A02-8FEE-DB886EE7329D}"/>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19487" name="Group 39">
            <a:extLst>
              <a:ext uri="{FF2B5EF4-FFF2-40B4-BE49-F238E27FC236}">
                <a16:creationId xmlns:a16="http://schemas.microsoft.com/office/drawing/2014/main" id="{3AC14E95-B9B5-4166-9813-87FF986A365E}"/>
              </a:ext>
            </a:extLst>
          </p:cNvPr>
          <p:cNvGrpSpPr>
            <a:grpSpLocks/>
          </p:cNvGrpSpPr>
          <p:nvPr/>
        </p:nvGrpSpPr>
        <p:grpSpPr bwMode="auto">
          <a:xfrm>
            <a:off x="5458431" y="5154021"/>
            <a:ext cx="311150" cy="533400"/>
            <a:chOff x="1484" y="1968"/>
            <a:chExt cx="196" cy="336"/>
          </a:xfrm>
        </p:grpSpPr>
        <p:sp>
          <p:nvSpPr>
            <p:cNvPr id="19488" name="Oval 40">
              <a:extLst>
                <a:ext uri="{FF2B5EF4-FFF2-40B4-BE49-F238E27FC236}">
                  <a16:creationId xmlns:a16="http://schemas.microsoft.com/office/drawing/2014/main" id="{A5BFBE21-D0E6-4237-8B89-F8C88CDFF341}"/>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19489" name="Line 41">
              <a:extLst>
                <a:ext uri="{FF2B5EF4-FFF2-40B4-BE49-F238E27FC236}">
                  <a16:creationId xmlns:a16="http://schemas.microsoft.com/office/drawing/2014/main" id="{F7B1EE5B-C288-4717-9DD7-408BD6C86B31}"/>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19490" name="Line 42">
              <a:extLst>
                <a:ext uri="{FF2B5EF4-FFF2-40B4-BE49-F238E27FC236}">
                  <a16:creationId xmlns:a16="http://schemas.microsoft.com/office/drawing/2014/main" id="{39242741-133D-417A-BF24-847AC049657A}"/>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48" name="Rectangle 3">
            <a:extLst>
              <a:ext uri="{FF2B5EF4-FFF2-40B4-BE49-F238E27FC236}">
                <a16:creationId xmlns:a16="http://schemas.microsoft.com/office/drawing/2014/main" id="{0CDF1382-3C0F-4083-9D81-D208832BD3EE}"/>
              </a:ext>
            </a:extLst>
          </p:cNvPr>
          <p:cNvSpPr>
            <a:spLocks noChangeArrowheads="1"/>
          </p:cNvSpPr>
          <p:nvPr/>
        </p:nvSpPr>
        <p:spPr bwMode="auto">
          <a:xfrm>
            <a:off x="3324832" y="6032607"/>
            <a:ext cx="121988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Ραντεβού</a:t>
            </a:r>
            <a:endParaRPr lang="en-US" altLang="en-US" b="1" dirty="0">
              <a:latin typeface="+mn-lt"/>
            </a:endParaRPr>
          </a:p>
        </p:txBody>
      </p:sp>
      <p:sp>
        <p:nvSpPr>
          <p:cNvPr id="49" name="Rectangle 4">
            <a:extLst>
              <a:ext uri="{FF2B5EF4-FFF2-40B4-BE49-F238E27FC236}">
                <a16:creationId xmlns:a16="http://schemas.microsoft.com/office/drawing/2014/main" id="{B4820E3C-5D29-4EAC-81AF-56D243BBAE53}"/>
              </a:ext>
            </a:extLst>
          </p:cNvPr>
          <p:cNvSpPr>
            <a:spLocks noChangeArrowheads="1"/>
          </p:cNvSpPr>
          <p:nvPr/>
        </p:nvSpPr>
        <p:spPr bwMode="auto">
          <a:xfrm>
            <a:off x="4718245" y="6032607"/>
            <a:ext cx="257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Πρόσκληση στο σπίτι</a:t>
            </a:r>
            <a:endParaRPr lang="en-US" altLang="en-US" b="1" dirty="0">
              <a:latin typeface="+mn-lt"/>
            </a:endParaRPr>
          </a:p>
        </p:txBody>
      </p:sp>
      <p:sp>
        <p:nvSpPr>
          <p:cNvPr id="50" name="Rectangle 5">
            <a:extLst>
              <a:ext uri="{FF2B5EF4-FFF2-40B4-BE49-F238E27FC236}">
                <a16:creationId xmlns:a16="http://schemas.microsoft.com/office/drawing/2014/main" id="{D5543509-6309-407F-B942-498DDC316B4C}"/>
              </a:ext>
            </a:extLst>
          </p:cNvPr>
          <p:cNvSpPr>
            <a:spLocks noChangeArrowheads="1"/>
          </p:cNvSpPr>
          <p:nvPr/>
        </p:nvSpPr>
        <p:spPr bwMode="auto">
          <a:xfrm>
            <a:off x="7265416" y="6032607"/>
            <a:ext cx="28020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Σεξουαλική πρόσκληση</a:t>
            </a:r>
            <a:endParaRPr lang="en-US" altLang="en-US" b="1" dirty="0">
              <a:latin typeface="+mn-lt"/>
            </a:endParaRPr>
          </a:p>
        </p:txBody>
      </p:sp>
      <p:sp>
        <p:nvSpPr>
          <p:cNvPr id="51" name="Slide Number Placeholder 3">
            <a:extLst>
              <a:ext uri="{FF2B5EF4-FFF2-40B4-BE49-F238E27FC236}">
                <a16:creationId xmlns:a16="http://schemas.microsoft.com/office/drawing/2014/main" id="{7BC3E3B9-EE90-4DD4-BB26-664CFF5BD89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12</a:t>
            </a:fld>
            <a:r>
              <a:rPr lang="el-GR" dirty="0"/>
              <a:t> / 26</a:t>
            </a:r>
            <a:endParaRPr lang="en-US" dirty="0"/>
          </a:p>
        </p:txBody>
      </p:sp>
      <p:sp>
        <p:nvSpPr>
          <p:cNvPr id="3" name="Slide Number Placeholder 3">
            <a:extLst>
              <a:ext uri="{FF2B5EF4-FFF2-40B4-BE49-F238E27FC236}">
                <a16:creationId xmlns:a16="http://schemas.microsoft.com/office/drawing/2014/main" id="{CE396A8C-6242-A5CE-7300-FDEDB9BA8461}"/>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a:extLst>
              <a:ext uri="{FF2B5EF4-FFF2-40B4-BE49-F238E27FC236}">
                <a16:creationId xmlns:a16="http://schemas.microsoft.com/office/drawing/2014/main" id="{3A3727AA-89E2-491F-8840-40B786D7D5C0}"/>
              </a:ext>
            </a:extLst>
          </p:cNvPr>
          <p:cNvSpPr>
            <a:spLocks noChangeShapeType="1"/>
          </p:cNvSpPr>
          <p:nvPr/>
        </p:nvSpPr>
        <p:spPr bwMode="auto">
          <a:xfrm flipH="1">
            <a:off x="3324504" y="5680606"/>
            <a:ext cx="48260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486" name="Line 6">
            <a:extLst>
              <a:ext uri="{FF2B5EF4-FFF2-40B4-BE49-F238E27FC236}">
                <a16:creationId xmlns:a16="http://schemas.microsoft.com/office/drawing/2014/main" id="{F0E42D0A-F266-4392-8CC0-E4A6A2981C90}"/>
              </a:ext>
            </a:extLst>
          </p:cNvPr>
          <p:cNvSpPr>
            <a:spLocks noChangeShapeType="1"/>
          </p:cNvSpPr>
          <p:nvPr/>
        </p:nvSpPr>
        <p:spPr bwMode="auto">
          <a:xfrm flipH="1">
            <a:off x="3959504" y="2480206"/>
            <a:ext cx="1371600" cy="6223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487" name="Oval 7">
            <a:extLst>
              <a:ext uri="{FF2B5EF4-FFF2-40B4-BE49-F238E27FC236}">
                <a16:creationId xmlns:a16="http://schemas.microsoft.com/office/drawing/2014/main" id="{CD3D8D95-2FF3-4EA2-82D6-77D2A54F9A1F}"/>
              </a:ext>
            </a:extLst>
          </p:cNvPr>
          <p:cNvSpPr>
            <a:spLocks noChangeArrowheads="1"/>
          </p:cNvSpPr>
          <p:nvPr/>
        </p:nvSpPr>
        <p:spPr bwMode="auto">
          <a:xfrm>
            <a:off x="5331104" y="2269070"/>
            <a:ext cx="311150" cy="287337"/>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488" name="Line 8">
            <a:extLst>
              <a:ext uri="{FF2B5EF4-FFF2-40B4-BE49-F238E27FC236}">
                <a16:creationId xmlns:a16="http://schemas.microsoft.com/office/drawing/2014/main" id="{565ADAF5-F0EB-4B32-A92C-E0EE67241458}"/>
              </a:ext>
            </a:extLst>
          </p:cNvPr>
          <p:cNvSpPr>
            <a:spLocks noChangeShapeType="1"/>
          </p:cNvSpPr>
          <p:nvPr/>
        </p:nvSpPr>
        <p:spPr bwMode="auto">
          <a:xfrm flipH="1">
            <a:off x="7464704" y="4232806"/>
            <a:ext cx="914400" cy="11430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489" name="Oval 9">
            <a:extLst>
              <a:ext uri="{FF2B5EF4-FFF2-40B4-BE49-F238E27FC236}">
                <a16:creationId xmlns:a16="http://schemas.microsoft.com/office/drawing/2014/main" id="{B3073D08-1103-4166-9924-AAD294FEAED6}"/>
              </a:ext>
            </a:extLst>
          </p:cNvPr>
          <p:cNvSpPr>
            <a:spLocks noChangeArrowheads="1"/>
          </p:cNvSpPr>
          <p:nvPr/>
        </p:nvSpPr>
        <p:spPr bwMode="auto">
          <a:xfrm>
            <a:off x="7229754" y="5469470"/>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490" name="Line 10">
            <a:extLst>
              <a:ext uri="{FF2B5EF4-FFF2-40B4-BE49-F238E27FC236}">
                <a16:creationId xmlns:a16="http://schemas.microsoft.com/office/drawing/2014/main" id="{280402FD-15E1-43B3-A085-051E3D74BF6A}"/>
              </a:ext>
            </a:extLst>
          </p:cNvPr>
          <p:cNvSpPr>
            <a:spLocks noChangeShapeType="1"/>
          </p:cNvSpPr>
          <p:nvPr/>
        </p:nvSpPr>
        <p:spPr bwMode="auto">
          <a:xfrm flipH="1" flipV="1">
            <a:off x="5635904" y="5299606"/>
            <a:ext cx="1600200" cy="3048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491" name="Oval 11">
            <a:extLst>
              <a:ext uri="{FF2B5EF4-FFF2-40B4-BE49-F238E27FC236}">
                <a16:creationId xmlns:a16="http://schemas.microsoft.com/office/drawing/2014/main" id="{6CC92395-FADB-4579-B9F6-EC49C4C55C00}"/>
              </a:ext>
            </a:extLst>
          </p:cNvPr>
          <p:cNvSpPr>
            <a:spLocks noChangeArrowheads="1"/>
          </p:cNvSpPr>
          <p:nvPr/>
        </p:nvSpPr>
        <p:spPr bwMode="auto">
          <a:xfrm>
            <a:off x="5331104" y="5088470"/>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492" name="Line 12">
            <a:extLst>
              <a:ext uri="{FF2B5EF4-FFF2-40B4-BE49-F238E27FC236}">
                <a16:creationId xmlns:a16="http://schemas.microsoft.com/office/drawing/2014/main" id="{87A32EF5-7649-47AD-BA6A-4C8271948BD3}"/>
              </a:ext>
            </a:extLst>
          </p:cNvPr>
          <p:cNvSpPr>
            <a:spLocks noChangeShapeType="1"/>
          </p:cNvSpPr>
          <p:nvPr/>
        </p:nvSpPr>
        <p:spPr bwMode="auto">
          <a:xfrm>
            <a:off x="3273704" y="638706"/>
            <a:ext cx="0" cy="50419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493" name="Line 13">
            <a:extLst>
              <a:ext uri="{FF2B5EF4-FFF2-40B4-BE49-F238E27FC236}">
                <a16:creationId xmlns:a16="http://schemas.microsoft.com/office/drawing/2014/main" id="{BF715333-8539-44E5-B19F-6C665EAB3EA0}"/>
              </a:ext>
            </a:extLst>
          </p:cNvPr>
          <p:cNvSpPr>
            <a:spLocks noChangeShapeType="1"/>
          </p:cNvSpPr>
          <p:nvPr/>
        </p:nvSpPr>
        <p:spPr bwMode="auto">
          <a:xfrm flipH="1">
            <a:off x="3324504" y="469000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349198" name="Rectangle 14">
            <a:extLst>
              <a:ext uri="{FF2B5EF4-FFF2-40B4-BE49-F238E27FC236}">
                <a16:creationId xmlns:a16="http://schemas.microsoft.com/office/drawing/2014/main" id="{63D49573-43AC-474C-8D8D-D7E335FDD842}"/>
              </a:ext>
            </a:extLst>
          </p:cNvPr>
          <p:cNvSpPr>
            <a:spLocks noChangeArrowheads="1"/>
          </p:cNvSpPr>
          <p:nvPr/>
        </p:nvSpPr>
        <p:spPr bwMode="auto">
          <a:xfrm>
            <a:off x="2816504" y="5378981"/>
            <a:ext cx="32701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0</a:t>
            </a:r>
          </a:p>
        </p:txBody>
      </p:sp>
      <p:sp>
        <p:nvSpPr>
          <p:cNvPr id="349199" name="Rectangle 15">
            <a:extLst>
              <a:ext uri="{FF2B5EF4-FFF2-40B4-BE49-F238E27FC236}">
                <a16:creationId xmlns:a16="http://schemas.microsoft.com/office/drawing/2014/main" id="{C93A714E-DE72-4248-8AD2-2747EAAE139B}"/>
              </a:ext>
            </a:extLst>
          </p:cNvPr>
          <p:cNvSpPr>
            <a:spLocks noChangeArrowheads="1"/>
          </p:cNvSpPr>
          <p:nvPr/>
        </p:nvSpPr>
        <p:spPr bwMode="auto">
          <a:xfrm>
            <a:off x="2740304" y="4416956"/>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20</a:t>
            </a:r>
          </a:p>
        </p:txBody>
      </p:sp>
      <p:sp>
        <p:nvSpPr>
          <p:cNvPr id="349200" name="Rectangle 16">
            <a:extLst>
              <a:ext uri="{FF2B5EF4-FFF2-40B4-BE49-F238E27FC236}">
                <a16:creationId xmlns:a16="http://schemas.microsoft.com/office/drawing/2014/main" id="{5C1261BE-0BD9-4E30-8E98-820338FB2D10}"/>
              </a:ext>
            </a:extLst>
          </p:cNvPr>
          <p:cNvSpPr>
            <a:spLocks noChangeArrowheads="1"/>
          </p:cNvSpPr>
          <p:nvPr/>
        </p:nvSpPr>
        <p:spPr bwMode="auto">
          <a:xfrm>
            <a:off x="2740304" y="3470806"/>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40</a:t>
            </a:r>
          </a:p>
        </p:txBody>
      </p:sp>
      <p:sp>
        <p:nvSpPr>
          <p:cNvPr id="349201" name="Rectangle 17">
            <a:extLst>
              <a:ext uri="{FF2B5EF4-FFF2-40B4-BE49-F238E27FC236}">
                <a16:creationId xmlns:a16="http://schemas.microsoft.com/office/drawing/2014/main" id="{40549A3C-1AEB-42E3-90DC-357211DF0CFD}"/>
              </a:ext>
            </a:extLst>
          </p:cNvPr>
          <p:cNvSpPr>
            <a:spLocks noChangeArrowheads="1"/>
          </p:cNvSpPr>
          <p:nvPr/>
        </p:nvSpPr>
        <p:spPr bwMode="auto">
          <a:xfrm>
            <a:off x="2740304" y="2496081"/>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60</a:t>
            </a:r>
          </a:p>
        </p:txBody>
      </p:sp>
      <p:sp>
        <p:nvSpPr>
          <p:cNvPr id="349202" name="Rectangle 18">
            <a:extLst>
              <a:ext uri="{FF2B5EF4-FFF2-40B4-BE49-F238E27FC236}">
                <a16:creationId xmlns:a16="http://schemas.microsoft.com/office/drawing/2014/main" id="{9858DB48-878F-49CC-B2BC-DE961774954B}"/>
              </a:ext>
            </a:extLst>
          </p:cNvPr>
          <p:cNvSpPr>
            <a:spLocks noChangeArrowheads="1"/>
          </p:cNvSpPr>
          <p:nvPr/>
        </p:nvSpPr>
        <p:spPr bwMode="auto">
          <a:xfrm>
            <a:off x="2740304" y="1535644"/>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80</a:t>
            </a:r>
          </a:p>
        </p:txBody>
      </p:sp>
      <p:sp>
        <p:nvSpPr>
          <p:cNvPr id="349203" name="Rectangle 19">
            <a:extLst>
              <a:ext uri="{FF2B5EF4-FFF2-40B4-BE49-F238E27FC236}">
                <a16:creationId xmlns:a16="http://schemas.microsoft.com/office/drawing/2014/main" id="{6D0494E6-3E23-4A56-A133-564D1B436583}"/>
              </a:ext>
            </a:extLst>
          </p:cNvPr>
          <p:cNvSpPr>
            <a:spLocks noChangeArrowheads="1"/>
          </p:cNvSpPr>
          <p:nvPr/>
        </p:nvSpPr>
        <p:spPr bwMode="auto">
          <a:xfrm>
            <a:off x="2664104" y="575206"/>
            <a:ext cx="61555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100</a:t>
            </a:r>
          </a:p>
        </p:txBody>
      </p:sp>
      <p:sp>
        <p:nvSpPr>
          <p:cNvPr id="20500" name="Line 20">
            <a:extLst>
              <a:ext uri="{FF2B5EF4-FFF2-40B4-BE49-F238E27FC236}">
                <a16:creationId xmlns:a16="http://schemas.microsoft.com/office/drawing/2014/main" id="{4D69379E-BC0D-4A0C-A9A9-FAC468DABE59}"/>
              </a:ext>
            </a:extLst>
          </p:cNvPr>
          <p:cNvSpPr>
            <a:spLocks noChangeShapeType="1"/>
          </p:cNvSpPr>
          <p:nvPr/>
        </p:nvSpPr>
        <p:spPr bwMode="auto">
          <a:xfrm flipH="1">
            <a:off x="3324504" y="369940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01" name="Line 21">
            <a:extLst>
              <a:ext uri="{FF2B5EF4-FFF2-40B4-BE49-F238E27FC236}">
                <a16:creationId xmlns:a16="http://schemas.microsoft.com/office/drawing/2014/main" id="{6A4E102D-99D7-4323-B76D-D632328F4CE2}"/>
              </a:ext>
            </a:extLst>
          </p:cNvPr>
          <p:cNvSpPr>
            <a:spLocks noChangeShapeType="1"/>
          </p:cNvSpPr>
          <p:nvPr/>
        </p:nvSpPr>
        <p:spPr bwMode="auto">
          <a:xfrm flipH="1">
            <a:off x="3324504" y="270880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02" name="Line 22">
            <a:extLst>
              <a:ext uri="{FF2B5EF4-FFF2-40B4-BE49-F238E27FC236}">
                <a16:creationId xmlns:a16="http://schemas.microsoft.com/office/drawing/2014/main" id="{6C4FB7A8-4153-40C5-8EE1-FABDC4448B01}"/>
              </a:ext>
            </a:extLst>
          </p:cNvPr>
          <p:cNvSpPr>
            <a:spLocks noChangeShapeType="1"/>
          </p:cNvSpPr>
          <p:nvPr/>
        </p:nvSpPr>
        <p:spPr bwMode="auto">
          <a:xfrm flipH="1">
            <a:off x="3324504" y="171820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03" name="Line 23">
            <a:extLst>
              <a:ext uri="{FF2B5EF4-FFF2-40B4-BE49-F238E27FC236}">
                <a16:creationId xmlns:a16="http://schemas.microsoft.com/office/drawing/2014/main" id="{24700C5A-95C5-4181-8A5D-60F5D4C66C12}"/>
              </a:ext>
            </a:extLst>
          </p:cNvPr>
          <p:cNvSpPr>
            <a:spLocks noChangeShapeType="1"/>
          </p:cNvSpPr>
          <p:nvPr/>
        </p:nvSpPr>
        <p:spPr bwMode="auto">
          <a:xfrm flipH="1">
            <a:off x="3324504" y="727606"/>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04" name="Rectangle 24">
            <a:extLst>
              <a:ext uri="{FF2B5EF4-FFF2-40B4-BE49-F238E27FC236}">
                <a16:creationId xmlns:a16="http://schemas.microsoft.com/office/drawing/2014/main" id="{84E42D63-DC0F-49A3-A40D-E666E3CCC7D3}"/>
              </a:ext>
            </a:extLst>
          </p:cNvPr>
          <p:cNvSpPr>
            <a:spLocks noChangeArrowheads="1"/>
          </p:cNvSpPr>
          <p:nvPr/>
        </p:nvSpPr>
        <p:spPr bwMode="auto">
          <a:xfrm>
            <a:off x="8455304" y="2556406"/>
            <a:ext cx="1905000" cy="3124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cs typeface="Times New Roman" panose="02020603050405020304" pitchFamily="18" charset="0"/>
              </a:rPr>
              <a:t>Ούτε μία γυναίκα δε δέχτηκε τη σεξουαλική πρόσκληση</a:t>
            </a:r>
            <a:endParaRPr lang="en-US" altLang="en-US" sz="2000" dirty="0">
              <a:latin typeface="+mn-lt"/>
              <a:cs typeface="Times New Roman" panose="02020603050405020304" pitchFamily="18" charset="0"/>
            </a:endParaRPr>
          </a:p>
        </p:txBody>
      </p:sp>
      <p:sp>
        <p:nvSpPr>
          <p:cNvPr id="20505" name="Rectangle 25">
            <a:extLst>
              <a:ext uri="{FF2B5EF4-FFF2-40B4-BE49-F238E27FC236}">
                <a16:creationId xmlns:a16="http://schemas.microsoft.com/office/drawing/2014/main" id="{EC9A6264-FAED-467B-B6D3-AB834CC68CA3}"/>
              </a:ext>
            </a:extLst>
          </p:cNvPr>
          <p:cNvSpPr>
            <a:spLocks noChangeArrowheads="1"/>
          </p:cNvSpPr>
          <p:nvPr/>
        </p:nvSpPr>
        <p:spPr bwMode="auto">
          <a:xfrm>
            <a:off x="5189769" y="2950106"/>
            <a:ext cx="2743200" cy="15113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rPr>
              <a:t>Περίπου τα μισά άτομα ανεξαρτήτως φύλου είπαν «ναι» στο ραντεβού</a:t>
            </a:r>
            <a:endParaRPr lang="en-US" altLang="en-US" sz="2000" dirty="0">
              <a:latin typeface="+mn-lt"/>
            </a:endParaRPr>
          </a:p>
        </p:txBody>
      </p:sp>
      <p:sp>
        <p:nvSpPr>
          <p:cNvPr id="20506" name="Line 26">
            <a:extLst>
              <a:ext uri="{FF2B5EF4-FFF2-40B4-BE49-F238E27FC236}">
                <a16:creationId xmlns:a16="http://schemas.microsoft.com/office/drawing/2014/main" id="{3CC220D8-AC2C-488D-8AB5-C61530FE0B94}"/>
              </a:ext>
            </a:extLst>
          </p:cNvPr>
          <p:cNvSpPr>
            <a:spLocks noChangeShapeType="1"/>
          </p:cNvSpPr>
          <p:nvPr/>
        </p:nvSpPr>
        <p:spPr bwMode="auto">
          <a:xfrm flipH="1" flipV="1">
            <a:off x="4188104" y="3242206"/>
            <a:ext cx="914400"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nvGrpSpPr>
          <p:cNvPr id="20507" name="Group 27">
            <a:extLst>
              <a:ext uri="{FF2B5EF4-FFF2-40B4-BE49-F238E27FC236}">
                <a16:creationId xmlns:a16="http://schemas.microsoft.com/office/drawing/2014/main" id="{30DE66A6-FB75-49F2-8F3A-230345DA8ACE}"/>
              </a:ext>
            </a:extLst>
          </p:cNvPr>
          <p:cNvGrpSpPr>
            <a:grpSpLocks/>
          </p:cNvGrpSpPr>
          <p:nvPr/>
        </p:nvGrpSpPr>
        <p:grpSpPr bwMode="auto">
          <a:xfrm>
            <a:off x="3648354" y="2848506"/>
            <a:ext cx="412750" cy="457200"/>
            <a:chOff x="1484" y="1920"/>
            <a:chExt cx="260" cy="288"/>
          </a:xfrm>
        </p:grpSpPr>
        <p:sp>
          <p:nvSpPr>
            <p:cNvPr id="20525" name="Oval 28">
              <a:extLst>
                <a:ext uri="{FF2B5EF4-FFF2-40B4-BE49-F238E27FC236}">
                  <a16:creationId xmlns:a16="http://schemas.microsoft.com/office/drawing/2014/main" id="{4D1DF6CD-1CF3-478B-8E85-2E9F9B3EC008}"/>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526" name="Line 29">
              <a:extLst>
                <a:ext uri="{FF2B5EF4-FFF2-40B4-BE49-F238E27FC236}">
                  <a16:creationId xmlns:a16="http://schemas.microsoft.com/office/drawing/2014/main" id="{F4B4C4EF-87BF-48F5-BF94-9C9668BEBDE5}"/>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0508" name="Group 30">
            <a:extLst>
              <a:ext uri="{FF2B5EF4-FFF2-40B4-BE49-F238E27FC236}">
                <a16:creationId xmlns:a16="http://schemas.microsoft.com/office/drawing/2014/main" id="{A5B249C4-CE47-4DD1-A3C8-239AB76F84CD}"/>
              </a:ext>
            </a:extLst>
          </p:cNvPr>
          <p:cNvGrpSpPr>
            <a:grpSpLocks/>
          </p:cNvGrpSpPr>
          <p:nvPr/>
        </p:nvGrpSpPr>
        <p:grpSpPr bwMode="auto">
          <a:xfrm>
            <a:off x="3648354" y="2950106"/>
            <a:ext cx="311150" cy="533400"/>
            <a:chOff x="1484" y="1968"/>
            <a:chExt cx="196" cy="336"/>
          </a:xfrm>
        </p:grpSpPr>
        <p:sp>
          <p:nvSpPr>
            <p:cNvPr id="20522" name="Oval 31">
              <a:extLst>
                <a:ext uri="{FF2B5EF4-FFF2-40B4-BE49-F238E27FC236}">
                  <a16:creationId xmlns:a16="http://schemas.microsoft.com/office/drawing/2014/main" id="{B0B95439-77AF-4234-99AD-895C82FE7C3C}"/>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523" name="Line 32">
              <a:extLst>
                <a:ext uri="{FF2B5EF4-FFF2-40B4-BE49-F238E27FC236}">
                  <a16:creationId xmlns:a16="http://schemas.microsoft.com/office/drawing/2014/main" id="{5CF49A67-4301-42AE-947E-3EDA0F931F77}"/>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24" name="Line 33">
              <a:extLst>
                <a:ext uri="{FF2B5EF4-FFF2-40B4-BE49-F238E27FC236}">
                  <a16:creationId xmlns:a16="http://schemas.microsoft.com/office/drawing/2014/main" id="{53B1726C-8166-47B0-B640-A3A1E14C3873}"/>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20509" name="Line 34">
            <a:extLst>
              <a:ext uri="{FF2B5EF4-FFF2-40B4-BE49-F238E27FC236}">
                <a16:creationId xmlns:a16="http://schemas.microsoft.com/office/drawing/2014/main" id="{C214D9B9-3462-43F8-AF8A-64F2ABC3BAEE}"/>
              </a:ext>
            </a:extLst>
          </p:cNvPr>
          <p:cNvSpPr>
            <a:spLocks noChangeShapeType="1"/>
          </p:cNvSpPr>
          <p:nvPr/>
        </p:nvSpPr>
        <p:spPr bwMode="auto">
          <a:xfrm>
            <a:off x="3870604" y="3178706"/>
            <a:ext cx="1511300" cy="19304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10" name="Rectangle 35">
            <a:extLst>
              <a:ext uri="{FF2B5EF4-FFF2-40B4-BE49-F238E27FC236}">
                <a16:creationId xmlns:a16="http://schemas.microsoft.com/office/drawing/2014/main" id="{440B3180-0E6D-415F-853E-6AC06132B4E2}"/>
              </a:ext>
            </a:extLst>
          </p:cNvPr>
          <p:cNvSpPr>
            <a:spLocks noChangeArrowheads="1"/>
          </p:cNvSpPr>
          <p:nvPr/>
        </p:nvSpPr>
        <p:spPr bwMode="auto">
          <a:xfrm rot="-5400000">
            <a:off x="-509955" y="3032500"/>
            <a:ext cx="52225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r>
              <a:rPr lang="el-GR" altLang="en-US" sz="2400" b="1" dirty="0">
                <a:solidFill>
                  <a:srgbClr val="000000"/>
                </a:solidFill>
                <a:latin typeface="+mn-lt"/>
              </a:rPr>
              <a:t>Ποσοστό ατόμων που είπαν «Ναι»</a:t>
            </a:r>
            <a:endParaRPr lang="en-US" altLang="en-US" sz="2400" b="1" dirty="0">
              <a:solidFill>
                <a:srgbClr val="000000"/>
              </a:solidFill>
              <a:latin typeface="+mn-lt"/>
            </a:endParaRPr>
          </a:p>
        </p:txBody>
      </p:sp>
      <p:grpSp>
        <p:nvGrpSpPr>
          <p:cNvPr id="20511" name="Group 36">
            <a:extLst>
              <a:ext uri="{FF2B5EF4-FFF2-40B4-BE49-F238E27FC236}">
                <a16:creationId xmlns:a16="http://schemas.microsoft.com/office/drawing/2014/main" id="{C83A4222-A51B-4270-8A16-180996A77EC0}"/>
              </a:ext>
            </a:extLst>
          </p:cNvPr>
          <p:cNvGrpSpPr>
            <a:grpSpLocks/>
          </p:cNvGrpSpPr>
          <p:nvPr/>
        </p:nvGrpSpPr>
        <p:grpSpPr bwMode="auto">
          <a:xfrm>
            <a:off x="5331104" y="2099206"/>
            <a:ext cx="412750" cy="457200"/>
            <a:chOff x="1484" y="1920"/>
            <a:chExt cx="260" cy="288"/>
          </a:xfrm>
        </p:grpSpPr>
        <p:sp>
          <p:nvSpPr>
            <p:cNvPr id="20520" name="Oval 37">
              <a:extLst>
                <a:ext uri="{FF2B5EF4-FFF2-40B4-BE49-F238E27FC236}">
                  <a16:creationId xmlns:a16="http://schemas.microsoft.com/office/drawing/2014/main" id="{AFD9BE8C-BA64-412E-9C47-7CE02F73A184}"/>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521" name="Line 38">
              <a:extLst>
                <a:ext uri="{FF2B5EF4-FFF2-40B4-BE49-F238E27FC236}">
                  <a16:creationId xmlns:a16="http://schemas.microsoft.com/office/drawing/2014/main" id="{4AF6E9B9-9754-4262-AC32-D78877E36782}"/>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0512" name="Group 39">
            <a:extLst>
              <a:ext uri="{FF2B5EF4-FFF2-40B4-BE49-F238E27FC236}">
                <a16:creationId xmlns:a16="http://schemas.microsoft.com/office/drawing/2014/main" id="{5AA7E29F-07D2-4DD1-A8EE-65BECFF366D3}"/>
              </a:ext>
            </a:extLst>
          </p:cNvPr>
          <p:cNvGrpSpPr>
            <a:grpSpLocks/>
          </p:cNvGrpSpPr>
          <p:nvPr/>
        </p:nvGrpSpPr>
        <p:grpSpPr bwMode="auto">
          <a:xfrm>
            <a:off x="7236104" y="5452006"/>
            <a:ext cx="311150" cy="533400"/>
            <a:chOff x="1484" y="1968"/>
            <a:chExt cx="196" cy="336"/>
          </a:xfrm>
        </p:grpSpPr>
        <p:sp>
          <p:nvSpPr>
            <p:cNvPr id="20517" name="Oval 40">
              <a:extLst>
                <a:ext uri="{FF2B5EF4-FFF2-40B4-BE49-F238E27FC236}">
                  <a16:creationId xmlns:a16="http://schemas.microsoft.com/office/drawing/2014/main" id="{82165F7E-E5B0-492A-A813-753F3D447E94}"/>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518" name="Line 41">
              <a:extLst>
                <a:ext uri="{FF2B5EF4-FFF2-40B4-BE49-F238E27FC236}">
                  <a16:creationId xmlns:a16="http://schemas.microsoft.com/office/drawing/2014/main" id="{3B97C1F7-AE69-445F-AA1F-3EA6A9658265}"/>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19" name="Line 42">
              <a:extLst>
                <a:ext uri="{FF2B5EF4-FFF2-40B4-BE49-F238E27FC236}">
                  <a16:creationId xmlns:a16="http://schemas.microsoft.com/office/drawing/2014/main" id="{A8C3D302-660F-4132-80FC-0170A6313C7E}"/>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0513" name="Group 43">
            <a:extLst>
              <a:ext uri="{FF2B5EF4-FFF2-40B4-BE49-F238E27FC236}">
                <a16:creationId xmlns:a16="http://schemas.microsoft.com/office/drawing/2014/main" id="{3BEC4770-A5C6-4637-B555-C293CE173D4A}"/>
              </a:ext>
            </a:extLst>
          </p:cNvPr>
          <p:cNvGrpSpPr>
            <a:grpSpLocks/>
          </p:cNvGrpSpPr>
          <p:nvPr/>
        </p:nvGrpSpPr>
        <p:grpSpPr bwMode="auto">
          <a:xfrm>
            <a:off x="5331104" y="5071006"/>
            <a:ext cx="311150" cy="533400"/>
            <a:chOff x="1484" y="1968"/>
            <a:chExt cx="196" cy="336"/>
          </a:xfrm>
        </p:grpSpPr>
        <p:sp>
          <p:nvSpPr>
            <p:cNvPr id="20514" name="Oval 44">
              <a:extLst>
                <a:ext uri="{FF2B5EF4-FFF2-40B4-BE49-F238E27FC236}">
                  <a16:creationId xmlns:a16="http://schemas.microsoft.com/office/drawing/2014/main" id="{F30399F2-9B59-48EB-9818-1F040FA75B4B}"/>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0515" name="Line 45">
              <a:extLst>
                <a:ext uri="{FF2B5EF4-FFF2-40B4-BE49-F238E27FC236}">
                  <a16:creationId xmlns:a16="http://schemas.microsoft.com/office/drawing/2014/main" id="{D9FE1194-5C22-4352-BAE7-FC8D6446B681}"/>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0516" name="Line 46">
              <a:extLst>
                <a:ext uri="{FF2B5EF4-FFF2-40B4-BE49-F238E27FC236}">
                  <a16:creationId xmlns:a16="http://schemas.microsoft.com/office/drawing/2014/main" id="{8A68ABD7-634E-447D-A761-5C823E6CCBD9}"/>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52" name="Rectangle 3">
            <a:extLst>
              <a:ext uri="{FF2B5EF4-FFF2-40B4-BE49-F238E27FC236}">
                <a16:creationId xmlns:a16="http://schemas.microsoft.com/office/drawing/2014/main" id="{7FB9F73F-95F7-42D4-A270-BBEBC078147B}"/>
              </a:ext>
            </a:extLst>
          </p:cNvPr>
          <p:cNvSpPr>
            <a:spLocks noChangeArrowheads="1"/>
          </p:cNvSpPr>
          <p:nvPr/>
        </p:nvSpPr>
        <p:spPr bwMode="auto">
          <a:xfrm>
            <a:off x="3197505" y="6028685"/>
            <a:ext cx="121988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Ραντεβού</a:t>
            </a:r>
            <a:endParaRPr lang="en-US" altLang="en-US" b="1" dirty="0">
              <a:latin typeface="+mn-lt"/>
            </a:endParaRPr>
          </a:p>
        </p:txBody>
      </p:sp>
      <p:sp>
        <p:nvSpPr>
          <p:cNvPr id="53" name="Rectangle 4">
            <a:extLst>
              <a:ext uri="{FF2B5EF4-FFF2-40B4-BE49-F238E27FC236}">
                <a16:creationId xmlns:a16="http://schemas.microsoft.com/office/drawing/2014/main" id="{C08C3FE9-D3F5-4FE7-AADB-29E1A48A8357}"/>
              </a:ext>
            </a:extLst>
          </p:cNvPr>
          <p:cNvSpPr>
            <a:spLocks noChangeArrowheads="1"/>
          </p:cNvSpPr>
          <p:nvPr/>
        </p:nvSpPr>
        <p:spPr bwMode="auto">
          <a:xfrm>
            <a:off x="4590918" y="6028685"/>
            <a:ext cx="257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Πρόσκληση στο σπίτι</a:t>
            </a:r>
            <a:endParaRPr lang="en-US" altLang="en-US" b="1" dirty="0">
              <a:latin typeface="+mn-lt"/>
            </a:endParaRPr>
          </a:p>
        </p:txBody>
      </p:sp>
      <p:sp>
        <p:nvSpPr>
          <p:cNvPr id="54" name="Rectangle 5">
            <a:extLst>
              <a:ext uri="{FF2B5EF4-FFF2-40B4-BE49-F238E27FC236}">
                <a16:creationId xmlns:a16="http://schemas.microsoft.com/office/drawing/2014/main" id="{551CE94F-0263-4E70-88AC-E66A708B2779}"/>
              </a:ext>
            </a:extLst>
          </p:cNvPr>
          <p:cNvSpPr>
            <a:spLocks noChangeArrowheads="1"/>
          </p:cNvSpPr>
          <p:nvPr/>
        </p:nvSpPr>
        <p:spPr bwMode="auto">
          <a:xfrm>
            <a:off x="7138089" y="6028685"/>
            <a:ext cx="28020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Σεξουαλική πρόσκληση</a:t>
            </a:r>
            <a:endParaRPr lang="en-US" altLang="en-US" b="1" dirty="0">
              <a:latin typeface="+mn-lt"/>
            </a:endParaRPr>
          </a:p>
        </p:txBody>
      </p:sp>
      <p:sp>
        <p:nvSpPr>
          <p:cNvPr id="4" name="Slide Number Placeholder 3">
            <a:extLst>
              <a:ext uri="{FF2B5EF4-FFF2-40B4-BE49-F238E27FC236}">
                <a16:creationId xmlns:a16="http://schemas.microsoft.com/office/drawing/2014/main" id="{5A8EF1FF-7D81-9D75-06D8-0750126B583E}"/>
              </a:ext>
            </a:extLst>
          </p:cNvPr>
          <p:cNvSpPr>
            <a:spLocks noGrp="1"/>
          </p:cNvSpPr>
          <p:nvPr>
            <p:ph type="sldNum" sz="quarter" idx="12"/>
          </p:nvPr>
        </p:nvSpPr>
        <p:spPr>
          <a:xfrm>
            <a:off x="10352540" y="295729"/>
            <a:ext cx="838199" cy="767687"/>
          </a:xfrm>
        </p:spPr>
        <p:txBody>
          <a:bodyPr/>
          <a:lstStyle/>
          <a:p>
            <a:fld id="{D57F1E4F-1CFF-5643-939E-217C01CDF565}" type="slidenum">
              <a:rPr lang="en-US" smtClean="0"/>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a:extLst>
              <a:ext uri="{FF2B5EF4-FFF2-40B4-BE49-F238E27FC236}">
                <a16:creationId xmlns:a16="http://schemas.microsoft.com/office/drawing/2014/main" id="{8F7CCBED-C8FB-4A51-96E5-B9F29DF7916E}"/>
              </a:ext>
            </a:extLst>
          </p:cNvPr>
          <p:cNvSpPr>
            <a:spLocks noChangeShapeType="1"/>
          </p:cNvSpPr>
          <p:nvPr/>
        </p:nvSpPr>
        <p:spPr bwMode="auto">
          <a:xfrm flipH="1">
            <a:off x="3129928" y="5959195"/>
            <a:ext cx="48260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10" name="Line 6">
            <a:extLst>
              <a:ext uri="{FF2B5EF4-FFF2-40B4-BE49-F238E27FC236}">
                <a16:creationId xmlns:a16="http://schemas.microsoft.com/office/drawing/2014/main" id="{8A8769A3-43A3-4367-BB29-95B62F5228B8}"/>
              </a:ext>
            </a:extLst>
          </p:cNvPr>
          <p:cNvSpPr>
            <a:spLocks noChangeShapeType="1"/>
          </p:cNvSpPr>
          <p:nvPr/>
        </p:nvSpPr>
        <p:spPr bwMode="auto">
          <a:xfrm flipH="1">
            <a:off x="5441328" y="2301595"/>
            <a:ext cx="1600200" cy="3810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11" name="Line 7">
            <a:extLst>
              <a:ext uri="{FF2B5EF4-FFF2-40B4-BE49-F238E27FC236}">
                <a16:creationId xmlns:a16="http://schemas.microsoft.com/office/drawing/2014/main" id="{A38D043B-5D02-42A4-8F7F-F0E61DBFBAF6}"/>
              </a:ext>
            </a:extLst>
          </p:cNvPr>
          <p:cNvSpPr>
            <a:spLocks noChangeShapeType="1"/>
          </p:cNvSpPr>
          <p:nvPr/>
        </p:nvSpPr>
        <p:spPr bwMode="auto">
          <a:xfrm flipH="1">
            <a:off x="3764928" y="2758795"/>
            <a:ext cx="1371600" cy="6223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12" name="Rectangle 8">
            <a:extLst>
              <a:ext uri="{FF2B5EF4-FFF2-40B4-BE49-F238E27FC236}">
                <a16:creationId xmlns:a16="http://schemas.microsoft.com/office/drawing/2014/main" id="{262AF491-65B2-43AE-AE84-2DC6FE2B1DE9}"/>
              </a:ext>
            </a:extLst>
          </p:cNvPr>
          <p:cNvSpPr>
            <a:spLocks noChangeArrowheads="1"/>
          </p:cNvSpPr>
          <p:nvPr/>
        </p:nvSpPr>
        <p:spPr bwMode="auto">
          <a:xfrm>
            <a:off x="3688728" y="396595"/>
            <a:ext cx="3429000" cy="1330447"/>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cs typeface="Times New Roman" panose="02020603050405020304" pitchFamily="18" charset="0"/>
              </a:rPr>
              <a:t>Περισσότεροι άνδρες δέχτηκαν τη σεξουαλική πρόσκληση </a:t>
            </a:r>
            <a:endParaRPr lang="en-US" altLang="en-US" sz="2000" dirty="0">
              <a:latin typeface="+mn-lt"/>
              <a:cs typeface="Times New Roman" panose="02020603050405020304" pitchFamily="18" charset="0"/>
            </a:endParaRPr>
          </a:p>
        </p:txBody>
      </p:sp>
      <p:sp>
        <p:nvSpPr>
          <p:cNvPr id="21513" name="Oval 9">
            <a:extLst>
              <a:ext uri="{FF2B5EF4-FFF2-40B4-BE49-F238E27FC236}">
                <a16:creationId xmlns:a16="http://schemas.microsoft.com/office/drawing/2014/main" id="{08E5ECCB-D298-451A-9CCC-974E7FF6317C}"/>
              </a:ext>
            </a:extLst>
          </p:cNvPr>
          <p:cNvSpPr>
            <a:spLocks noChangeArrowheads="1"/>
          </p:cNvSpPr>
          <p:nvPr/>
        </p:nvSpPr>
        <p:spPr bwMode="auto">
          <a:xfrm>
            <a:off x="5136528" y="2547659"/>
            <a:ext cx="311150" cy="287337"/>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14" name="Oval 10">
            <a:extLst>
              <a:ext uri="{FF2B5EF4-FFF2-40B4-BE49-F238E27FC236}">
                <a16:creationId xmlns:a16="http://schemas.microsoft.com/office/drawing/2014/main" id="{4B1FFA23-F35E-4B3A-A62C-8B5637C1A196}"/>
              </a:ext>
            </a:extLst>
          </p:cNvPr>
          <p:cNvSpPr>
            <a:spLocks noChangeArrowheads="1"/>
          </p:cNvSpPr>
          <p:nvPr/>
        </p:nvSpPr>
        <p:spPr bwMode="auto">
          <a:xfrm>
            <a:off x="7041528" y="2149195"/>
            <a:ext cx="311150" cy="287338"/>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15" name="Line 11">
            <a:extLst>
              <a:ext uri="{FF2B5EF4-FFF2-40B4-BE49-F238E27FC236}">
                <a16:creationId xmlns:a16="http://schemas.microsoft.com/office/drawing/2014/main" id="{023749A9-1094-41D1-84BC-4A795C9A4D07}"/>
              </a:ext>
            </a:extLst>
          </p:cNvPr>
          <p:cNvSpPr>
            <a:spLocks noChangeShapeType="1"/>
          </p:cNvSpPr>
          <p:nvPr/>
        </p:nvSpPr>
        <p:spPr bwMode="auto">
          <a:xfrm flipH="1">
            <a:off x="7270128" y="4511395"/>
            <a:ext cx="914400" cy="11430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16" name="Oval 12">
            <a:extLst>
              <a:ext uri="{FF2B5EF4-FFF2-40B4-BE49-F238E27FC236}">
                <a16:creationId xmlns:a16="http://schemas.microsoft.com/office/drawing/2014/main" id="{005211E1-61DE-43C0-8222-B4F6FE8A9D7B}"/>
              </a:ext>
            </a:extLst>
          </p:cNvPr>
          <p:cNvSpPr>
            <a:spLocks noChangeArrowheads="1"/>
          </p:cNvSpPr>
          <p:nvPr/>
        </p:nvSpPr>
        <p:spPr bwMode="auto">
          <a:xfrm>
            <a:off x="7035178" y="5748059"/>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17" name="Line 13">
            <a:extLst>
              <a:ext uri="{FF2B5EF4-FFF2-40B4-BE49-F238E27FC236}">
                <a16:creationId xmlns:a16="http://schemas.microsoft.com/office/drawing/2014/main" id="{EF7B8F78-B091-41B1-A588-8B65591CD1E5}"/>
              </a:ext>
            </a:extLst>
          </p:cNvPr>
          <p:cNvSpPr>
            <a:spLocks noChangeShapeType="1"/>
          </p:cNvSpPr>
          <p:nvPr/>
        </p:nvSpPr>
        <p:spPr bwMode="auto">
          <a:xfrm flipH="1" flipV="1">
            <a:off x="5441328" y="5578195"/>
            <a:ext cx="1600200" cy="3048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18" name="Oval 14">
            <a:extLst>
              <a:ext uri="{FF2B5EF4-FFF2-40B4-BE49-F238E27FC236}">
                <a16:creationId xmlns:a16="http://schemas.microsoft.com/office/drawing/2014/main" id="{415F2C56-2BB8-4077-A231-D7B8EFA721CC}"/>
              </a:ext>
            </a:extLst>
          </p:cNvPr>
          <p:cNvSpPr>
            <a:spLocks noChangeArrowheads="1"/>
          </p:cNvSpPr>
          <p:nvPr/>
        </p:nvSpPr>
        <p:spPr bwMode="auto">
          <a:xfrm>
            <a:off x="5136528" y="5367059"/>
            <a:ext cx="311150" cy="287337"/>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19" name="Line 15">
            <a:extLst>
              <a:ext uri="{FF2B5EF4-FFF2-40B4-BE49-F238E27FC236}">
                <a16:creationId xmlns:a16="http://schemas.microsoft.com/office/drawing/2014/main" id="{9A9C8DDD-9C90-4C0A-98E2-D80BBE75A8F8}"/>
              </a:ext>
            </a:extLst>
          </p:cNvPr>
          <p:cNvSpPr>
            <a:spLocks noChangeShapeType="1"/>
          </p:cNvSpPr>
          <p:nvPr/>
        </p:nvSpPr>
        <p:spPr bwMode="auto">
          <a:xfrm>
            <a:off x="3079128" y="917295"/>
            <a:ext cx="0" cy="50419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20" name="Line 16">
            <a:extLst>
              <a:ext uri="{FF2B5EF4-FFF2-40B4-BE49-F238E27FC236}">
                <a16:creationId xmlns:a16="http://schemas.microsoft.com/office/drawing/2014/main" id="{71DDD5E0-49FF-4765-A728-8E91636EDE51}"/>
              </a:ext>
            </a:extLst>
          </p:cNvPr>
          <p:cNvSpPr>
            <a:spLocks noChangeShapeType="1"/>
          </p:cNvSpPr>
          <p:nvPr/>
        </p:nvSpPr>
        <p:spPr bwMode="auto">
          <a:xfrm flipH="1">
            <a:off x="3129928" y="4968595"/>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350225" name="Rectangle 17">
            <a:extLst>
              <a:ext uri="{FF2B5EF4-FFF2-40B4-BE49-F238E27FC236}">
                <a16:creationId xmlns:a16="http://schemas.microsoft.com/office/drawing/2014/main" id="{94CF46ED-A2DB-4B04-BFD6-D33F0CCE5CCB}"/>
              </a:ext>
            </a:extLst>
          </p:cNvPr>
          <p:cNvSpPr>
            <a:spLocks noChangeArrowheads="1"/>
          </p:cNvSpPr>
          <p:nvPr/>
        </p:nvSpPr>
        <p:spPr bwMode="auto">
          <a:xfrm>
            <a:off x="2621928" y="5657570"/>
            <a:ext cx="32701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0</a:t>
            </a:r>
          </a:p>
        </p:txBody>
      </p:sp>
      <p:sp>
        <p:nvSpPr>
          <p:cNvPr id="350226" name="Rectangle 18">
            <a:extLst>
              <a:ext uri="{FF2B5EF4-FFF2-40B4-BE49-F238E27FC236}">
                <a16:creationId xmlns:a16="http://schemas.microsoft.com/office/drawing/2014/main" id="{71118DD0-BB88-4D0D-8A32-DCB1F923A1EE}"/>
              </a:ext>
            </a:extLst>
          </p:cNvPr>
          <p:cNvSpPr>
            <a:spLocks noChangeArrowheads="1"/>
          </p:cNvSpPr>
          <p:nvPr/>
        </p:nvSpPr>
        <p:spPr bwMode="auto">
          <a:xfrm>
            <a:off x="2545728" y="4695545"/>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20</a:t>
            </a:r>
          </a:p>
        </p:txBody>
      </p:sp>
      <p:sp>
        <p:nvSpPr>
          <p:cNvPr id="350227" name="Rectangle 19">
            <a:extLst>
              <a:ext uri="{FF2B5EF4-FFF2-40B4-BE49-F238E27FC236}">
                <a16:creationId xmlns:a16="http://schemas.microsoft.com/office/drawing/2014/main" id="{AD7A943A-CFA4-45BF-95F9-2ED3E4DA86B9}"/>
              </a:ext>
            </a:extLst>
          </p:cNvPr>
          <p:cNvSpPr>
            <a:spLocks noChangeArrowheads="1"/>
          </p:cNvSpPr>
          <p:nvPr/>
        </p:nvSpPr>
        <p:spPr bwMode="auto">
          <a:xfrm>
            <a:off x="2545728" y="3749395"/>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40</a:t>
            </a:r>
          </a:p>
        </p:txBody>
      </p:sp>
      <p:sp>
        <p:nvSpPr>
          <p:cNvPr id="350228" name="Rectangle 20">
            <a:extLst>
              <a:ext uri="{FF2B5EF4-FFF2-40B4-BE49-F238E27FC236}">
                <a16:creationId xmlns:a16="http://schemas.microsoft.com/office/drawing/2014/main" id="{4EC05579-1527-4B93-BE96-1A606B104CDF}"/>
              </a:ext>
            </a:extLst>
          </p:cNvPr>
          <p:cNvSpPr>
            <a:spLocks noChangeArrowheads="1"/>
          </p:cNvSpPr>
          <p:nvPr/>
        </p:nvSpPr>
        <p:spPr bwMode="auto">
          <a:xfrm>
            <a:off x="2545728" y="2774670"/>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60</a:t>
            </a:r>
          </a:p>
        </p:txBody>
      </p:sp>
      <p:sp>
        <p:nvSpPr>
          <p:cNvPr id="350229" name="Rectangle 21">
            <a:extLst>
              <a:ext uri="{FF2B5EF4-FFF2-40B4-BE49-F238E27FC236}">
                <a16:creationId xmlns:a16="http://schemas.microsoft.com/office/drawing/2014/main" id="{3A365D9C-D839-4675-BC08-6813F1AD8F3E}"/>
              </a:ext>
            </a:extLst>
          </p:cNvPr>
          <p:cNvSpPr>
            <a:spLocks noChangeArrowheads="1"/>
          </p:cNvSpPr>
          <p:nvPr/>
        </p:nvSpPr>
        <p:spPr bwMode="auto">
          <a:xfrm>
            <a:off x="2545728" y="1814233"/>
            <a:ext cx="47128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80</a:t>
            </a:r>
          </a:p>
        </p:txBody>
      </p:sp>
      <p:sp>
        <p:nvSpPr>
          <p:cNvPr id="350230" name="Rectangle 22">
            <a:extLst>
              <a:ext uri="{FF2B5EF4-FFF2-40B4-BE49-F238E27FC236}">
                <a16:creationId xmlns:a16="http://schemas.microsoft.com/office/drawing/2014/main" id="{2CDED362-E9E1-4409-A05E-414EB0607DE3}"/>
              </a:ext>
            </a:extLst>
          </p:cNvPr>
          <p:cNvSpPr>
            <a:spLocks noChangeArrowheads="1"/>
          </p:cNvSpPr>
          <p:nvPr/>
        </p:nvSpPr>
        <p:spPr bwMode="auto">
          <a:xfrm>
            <a:off x="2469528" y="853795"/>
            <a:ext cx="615552" cy="397545"/>
          </a:xfrm>
          <a:prstGeom prst="rect">
            <a:avLst/>
          </a:prstGeom>
          <a:noFill/>
          <a:ln w="12700">
            <a:noFill/>
            <a:miter lim="800000"/>
            <a:headEnd/>
            <a:tailEnd/>
          </a:ln>
          <a:effectLst/>
        </p:spPr>
        <p:txBody>
          <a:bodyPr wrap="none" lIns="90487" tIns="44450" rIns="90487" bIns="44450">
            <a:spAutoFit/>
          </a:bodyPr>
          <a:lstStyle/>
          <a:p>
            <a:pPr>
              <a:defRPr/>
            </a:pPr>
            <a:r>
              <a:rPr lang="en-US" altLang="en-US" sz="2000" b="1" dirty="0">
                <a:effectLst>
                  <a:outerShdw blurRad="38100" dist="38100" dir="2700000" algn="tl">
                    <a:srgbClr val="666633"/>
                  </a:outerShdw>
                </a:effectLst>
                <a:cs typeface="Times New Roman" panose="02020603050405020304" pitchFamily="18" charset="0"/>
              </a:rPr>
              <a:t>100</a:t>
            </a:r>
          </a:p>
        </p:txBody>
      </p:sp>
      <p:sp>
        <p:nvSpPr>
          <p:cNvPr id="21527" name="Line 23">
            <a:extLst>
              <a:ext uri="{FF2B5EF4-FFF2-40B4-BE49-F238E27FC236}">
                <a16:creationId xmlns:a16="http://schemas.microsoft.com/office/drawing/2014/main" id="{2E163484-5651-4D8B-8BF0-D70ECDAFD95A}"/>
              </a:ext>
            </a:extLst>
          </p:cNvPr>
          <p:cNvSpPr>
            <a:spLocks noChangeShapeType="1"/>
          </p:cNvSpPr>
          <p:nvPr/>
        </p:nvSpPr>
        <p:spPr bwMode="auto">
          <a:xfrm flipH="1">
            <a:off x="3129928" y="3977995"/>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28" name="Line 24">
            <a:extLst>
              <a:ext uri="{FF2B5EF4-FFF2-40B4-BE49-F238E27FC236}">
                <a16:creationId xmlns:a16="http://schemas.microsoft.com/office/drawing/2014/main" id="{A1A21C41-13DD-4375-8A3F-3A256CA1DA9D}"/>
              </a:ext>
            </a:extLst>
          </p:cNvPr>
          <p:cNvSpPr>
            <a:spLocks noChangeShapeType="1"/>
          </p:cNvSpPr>
          <p:nvPr/>
        </p:nvSpPr>
        <p:spPr bwMode="auto">
          <a:xfrm flipH="1">
            <a:off x="3129928" y="2987395"/>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29" name="Line 25">
            <a:extLst>
              <a:ext uri="{FF2B5EF4-FFF2-40B4-BE49-F238E27FC236}">
                <a16:creationId xmlns:a16="http://schemas.microsoft.com/office/drawing/2014/main" id="{07DEC95B-790E-43DB-8024-EE60E9679DBB}"/>
              </a:ext>
            </a:extLst>
          </p:cNvPr>
          <p:cNvSpPr>
            <a:spLocks noChangeShapeType="1"/>
          </p:cNvSpPr>
          <p:nvPr/>
        </p:nvSpPr>
        <p:spPr bwMode="auto">
          <a:xfrm flipH="1">
            <a:off x="3129928" y="1996795"/>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30" name="Line 26">
            <a:extLst>
              <a:ext uri="{FF2B5EF4-FFF2-40B4-BE49-F238E27FC236}">
                <a16:creationId xmlns:a16="http://schemas.microsoft.com/office/drawing/2014/main" id="{1039A98E-FB15-474D-B813-0885EAB47451}"/>
              </a:ext>
            </a:extLst>
          </p:cNvPr>
          <p:cNvSpPr>
            <a:spLocks noChangeShapeType="1"/>
          </p:cNvSpPr>
          <p:nvPr/>
        </p:nvSpPr>
        <p:spPr bwMode="auto">
          <a:xfrm flipH="1">
            <a:off x="3129928" y="1006195"/>
            <a:ext cx="177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31" name="Rectangle 27">
            <a:extLst>
              <a:ext uri="{FF2B5EF4-FFF2-40B4-BE49-F238E27FC236}">
                <a16:creationId xmlns:a16="http://schemas.microsoft.com/office/drawing/2014/main" id="{E9FE0E04-825A-434A-914C-23C4D5156C29}"/>
              </a:ext>
            </a:extLst>
          </p:cNvPr>
          <p:cNvSpPr>
            <a:spLocks noChangeArrowheads="1"/>
          </p:cNvSpPr>
          <p:nvPr/>
        </p:nvSpPr>
        <p:spPr bwMode="auto">
          <a:xfrm>
            <a:off x="8260728" y="2834995"/>
            <a:ext cx="1905000" cy="3124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cs typeface="Times New Roman" panose="02020603050405020304" pitchFamily="18" charset="0"/>
              </a:rPr>
              <a:t>Ούτε μία γυναίκα δε δέχτηκε τη σεξουαλική πρόσκληση</a:t>
            </a:r>
            <a:endParaRPr lang="en-US" altLang="en-US" sz="2000" dirty="0">
              <a:latin typeface="+mn-lt"/>
              <a:cs typeface="Times New Roman" panose="02020603050405020304" pitchFamily="18" charset="0"/>
            </a:endParaRPr>
          </a:p>
        </p:txBody>
      </p:sp>
      <p:sp>
        <p:nvSpPr>
          <p:cNvPr id="21532" name="Line 28">
            <a:extLst>
              <a:ext uri="{FF2B5EF4-FFF2-40B4-BE49-F238E27FC236}">
                <a16:creationId xmlns:a16="http://schemas.microsoft.com/office/drawing/2014/main" id="{4702B69E-ED03-4B61-A624-7C5F11066838}"/>
              </a:ext>
            </a:extLst>
          </p:cNvPr>
          <p:cNvSpPr>
            <a:spLocks noChangeShapeType="1"/>
          </p:cNvSpPr>
          <p:nvPr/>
        </p:nvSpPr>
        <p:spPr bwMode="auto">
          <a:xfrm>
            <a:off x="5365128" y="1844395"/>
            <a:ext cx="1524000" cy="3048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33" name="Rectangle 29">
            <a:extLst>
              <a:ext uri="{FF2B5EF4-FFF2-40B4-BE49-F238E27FC236}">
                <a16:creationId xmlns:a16="http://schemas.microsoft.com/office/drawing/2014/main" id="{77F31DED-4BDC-41DF-BFAF-70FAFF4806C4}"/>
              </a:ext>
            </a:extLst>
          </p:cNvPr>
          <p:cNvSpPr>
            <a:spLocks noChangeArrowheads="1"/>
          </p:cNvSpPr>
          <p:nvPr/>
        </p:nvSpPr>
        <p:spPr bwMode="auto">
          <a:xfrm>
            <a:off x="4984128" y="3241395"/>
            <a:ext cx="2743200" cy="14986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mn-lt"/>
              </a:rPr>
              <a:t>Περίπου τα μισά άτομα ανεξαρτήτως φύλου είπαν «ναι» στο ραντεβού</a:t>
            </a:r>
            <a:endParaRPr lang="en-US" altLang="en-US" sz="2000" dirty="0">
              <a:latin typeface="+mn-lt"/>
            </a:endParaRPr>
          </a:p>
        </p:txBody>
      </p:sp>
      <p:sp>
        <p:nvSpPr>
          <p:cNvPr id="21534" name="Line 30">
            <a:extLst>
              <a:ext uri="{FF2B5EF4-FFF2-40B4-BE49-F238E27FC236}">
                <a16:creationId xmlns:a16="http://schemas.microsoft.com/office/drawing/2014/main" id="{D1505433-DBC7-4A06-A406-312AFC7FD25E}"/>
              </a:ext>
            </a:extLst>
          </p:cNvPr>
          <p:cNvSpPr>
            <a:spLocks noChangeShapeType="1"/>
          </p:cNvSpPr>
          <p:nvPr/>
        </p:nvSpPr>
        <p:spPr bwMode="auto">
          <a:xfrm flipH="1" flipV="1">
            <a:off x="3993528" y="3520795"/>
            <a:ext cx="914400"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nvGrpSpPr>
          <p:cNvPr id="21535" name="Group 31">
            <a:extLst>
              <a:ext uri="{FF2B5EF4-FFF2-40B4-BE49-F238E27FC236}">
                <a16:creationId xmlns:a16="http://schemas.microsoft.com/office/drawing/2014/main" id="{1BB1D3AB-77CD-4DF8-9680-A5E37DB5A020}"/>
              </a:ext>
            </a:extLst>
          </p:cNvPr>
          <p:cNvGrpSpPr>
            <a:grpSpLocks/>
          </p:cNvGrpSpPr>
          <p:nvPr/>
        </p:nvGrpSpPr>
        <p:grpSpPr bwMode="auto">
          <a:xfrm>
            <a:off x="3453778" y="3127095"/>
            <a:ext cx="412750" cy="457200"/>
            <a:chOff x="1484" y="1920"/>
            <a:chExt cx="260" cy="288"/>
          </a:xfrm>
        </p:grpSpPr>
        <p:sp>
          <p:nvSpPr>
            <p:cNvPr id="21559" name="Oval 32">
              <a:extLst>
                <a:ext uri="{FF2B5EF4-FFF2-40B4-BE49-F238E27FC236}">
                  <a16:creationId xmlns:a16="http://schemas.microsoft.com/office/drawing/2014/main" id="{2BA2FE87-11DE-4181-A72E-A9AF305E9A28}"/>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60" name="Line 33">
              <a:extLst>
                <a:ext uri="{FF2B5EF4-FFF2-40B4-BE49-F238E27FC236}">
                  <a16:creationId xmlns:a16="http://schemas.microsoft.com/office/drawing/2014/main" id="{A2EBDF57-B847-466A-82C7-D59910592B11}"/>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1536" name="Group 34">
            <a:extLst>
              <a:ext uri="{FF2B5EF4-FFF2-40B4-BE49-F238E27FC236}">
                <a16:creationId xmlns:a16="http://schemas.microsoft.com/office/drawing/2014/main" id="{63D0BD27-2B3A-4DEF-912D-5DF24FD1404D}"/>
              </a:ext>
            </a:extLst>
          </p:cNvPr>
          <p:cNvGrpSpPr>
            <a:grpSpLocks/>
          </p:cNvGrpSpPr>
          <p:nvPr/>
        </p:nvGrpSpPr>
        <p:grpSpPr bwMode="auto">
          <a:xfrm>
            <a:off x="3453778" y="3228695"/>
            <a:ext cx="311150" cy="533400"/>
            <a:chOff x="1484" y="1968"/>
            <a:chExt cx="196" cy="336"/>
          </a:xfrm>
        </p:grpSpPr>
        <p:sp>
          <p:nvSpPr>
            <p:cNvPr id="21556" name="Oval 35">
              <a:extLst>
                <a:ext uri="{FF2B5EF4-FFF2-40B4-BE49-F238E27FC236}">
                  <a16:creationId xmlns:a16="http://schemas.microsoft.com/office/drawing/2014/main" id="{E005DFE5-1B57-4860-A97F-C8F1106134AE}"/>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57" name="Line 36">
              <a:extLst>
                <a:ext uri="{FF2B5EF4-FFF2-40B4-BE49-F238E27FC236}">
                  <a16:creationId xmlns:a16="http://schemas.microsoft.com/office/drawing/2014/main" id="{0D289090-F9BA-48C3-8EF7-4D3480D7D738}"/>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58" name="Line 37">
              <a:extLst>
                <a:ext uri="{FF2B5EF4-FFF2-40B4-BE49-F238E27FC236}">
                  <a16:creationId xmlns:a16="http://schemas.microsoft.com/office/drawing/2014/main" id="{A5630E7C-2A3F-4C4B-945B-0E0C999950A8}"/>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21537" name="Line 38">
            <a:extLst>
              <a:ext uri="{FF2B5EF4-FFF2-40B4-BE49-F238E27FC236}">
                <a16:creationId xmlns:a16="http://schemas.microsoft.com/office/drawing/2014/main" id="{F410AB83-F865-4FC3-AA09-9C386F803AF3}"/>
              </a:ext>
            </a:extLst>
          </p:cNvPr>
          <p:cNvSpPr>
            <a:spLocks noChangeShapeType="1"/>
          </p:cNvSpPr>
          <p:nvPr/>
        </p:nvSpPr>
        <p:spPr bwMode="auto">
          <a:xfrm>
            <a:off x="3676028" y="3457295"/>
            <a:ext cx="1511300" cy="1930400"/>
          </a:xfrm>
          <a:prstGeom prst="line">
            <a:avLst/>
          </a:prstGeom>
          <a:noFill/>
          <a:ln w="7620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38" name="Rectangle 39">
            <a:extLst>
              <a:ext uri="{FF2B5EF4-FFF2-40B4-BE49-F238E27FC236}">
                <a16:creationId xmlns:a16="http://schemas.microsoft.com/office/drawing/2014/main" id="{0EDF0EAE-3AA7-44EF-92AF-4490053F8469}"/>
              </a:ext>
            </a:extLst>
          </p:cNvPr>
          <p:cNvSpPr>
            <a:spLocks noChangeArrowheads="1"/>
          </p:cNvSpPr>
          <p:nvPr/>
        </p:nvSpPr>
        <p:spPr bwMode="auto">
          <a:xfrm rot="-5400000">
            <a:off x="-704531" y="3311089"/>
            <a:ext cx="52225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r>
              <a:rPr lang="el-GR" altLang="en-US" sz="2400" b="1" dirty="0">
                <a:solidFill>
                  <a:srgbClr val="000000"/>
                </a:solidFill>
                <a:latin typeface="+mn-lt"/>
              </a:rPr>
              <a:t>Ποσοστό ατόμων που είπαν «Ναι»</a:t>
            </a:r>
            <a:endParaRPr lang="en-US" altLang="en-US" sz="2400" b="1" dirty="0">
              <a:solidFill>
                <a:srgbClr val="000000"/>
              </a:solidFill>
              <a:latin typeface="+mn-lt"/>
            </a:endParaRPr>
          </a:p>
        </p:txBody>
      </p:sp>
      <p:sp>
        <p:nvSpPr>
          <p:cNvPr id="21539" name="Text Box 40">
            <a:extLst>
              <a:ext uri="{FF2B5EF4-FFF2-40B4-BE49-F238E27FC236}">
                <a16:creationId xmlns:a16="http://schemas.microsoft.com/office/drawing/2014/main" id="{DD70916F-59BC-41E4-9874-2CE4576BE71C}"/>
              </a:ext>
            </a:extLst>
          </p:cNvPr>
          <p:cNvSpPr txBox="1">
            <a:spLocks noChangeArrowheads="1"/>
          </p:cNvSpPr>
          <p:nvPr/>
        </p:nvSpPr>
        <p:spPr bwMode="auto">
          <a:xfrm>
            <a:off x="7752728" y="612069"/>
            <a:ext cx="22532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dirty="0">
                <a:latin typeface="+mn-lt"/>
                <a:cs typeface="Times New Roman" panose="02020603050405020304" pitchFamily="18" charset="0"/>
              </a:rPr>
              <a:t>Αν οι άνδρες αρνούνταν, τότε συνήθως έδιναν εξηγήσεις όπως «βγαίνω με κάποια»</a:t>
            </a:r>
            <a:endParaRPr lang="en-US" altLang="en-US" dirty="0">
              <a:latin typeface="+mn-lt"/>
              <a:cs typeface="Times New Roman" panose="02020603050405020304" pitchFamily="18" charset="0"/>
            </a:endParaRPr>
          </a:p>
        </p:txBody>
      </p:sp>
      <p:sp>
        <p:nvSpPr>
          <p:cNvPr id="21540" name="Rectangle 41">
            <a:extLst>
              <a:ext uri="{FF2B5EF4-FFF2-40B4-BE49-F238E27FC236}">
                <a16:creationId xmlns:a16="http://schemas.microsoft.com/office/drawing/2014/main" id="{E15CA420-F3CD-4D4B-B196-F397A5552EAF}"/>
              </a:ext>
            </a:extLst>
          </p:cNvPr>
          <p:cNvSpPr>
            <a:spLocks noChangeArrowheads="1"/>
          </p:cNvSpPr>
          <p:nvPr/>
        </p:nvSpPr>
        <p:spPr bwMode="auto">
          <a:xfrm>
            <a:off x="7627317" y="448984"/>
            <a:ext cx="2414587" cy="1957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41" name="AutoShape 42">
            <a:extLst>
              <a:ext uri="{FF2B5EF4-FFF2-40B4-BE49-F238E27FC236}">
                <a16:creationId xmlns:a16="http://schemas.microsoft.com/office/drawing/2014/main" id="{10E96132-B8A0-4F1D-93BD-EA4ED5C54F65}"/>
              </a:ext>
            </a:extLst>
          </p:cNvPr>
          <p:cNvSpPr>
            <a:spLocks noChangeArrowheads="1"/>
          </p:cNvSpPr>
          <p:nvPr/>
        </p:nvSpPr>
        <p:spPr bwMode="auto">
          <a:xfrm>
            <a:off x="7198691" y="863321"/>
            <a:ext cx="385762" cy="385763"/>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grpSp>
        <p:nvGrpSpPr>
          <p:cNvPr id="21542" name="Group 43">
            <a:extLst>
              <a:ext uri="{FF2B5EF4-FFF2-40B4-BE49-F238E27FC236}">
                <a16:creationId xmlns:a16="http://schemas.microsoft.com/office/drawing/2014/main" id="{2B260C0A-10BE-4626-9429-2697CAF41DE7}"/>
              </a:ext>
            </a:extLst>
          </p:cNvPr>
          <p:cNvGrpSpPr>
            <a:grpSpLocks/>
          </p:cNvGrpSpPr>
          <p:nvPr/>
        </p:nvGrpSpPr>
        <p:grpSpPr bwMode="auto">
          <a:xfrm>
            <a:off x="7041528" y="1996795"/>
            <a:ext cx="412750" cy="457200"/>
            <a:chOff x="1484" y="1920"/>
            <a:chExt cx="260" cy="288"/>
          </a:xfrm>
        </p:grpSpPr>
        <p:sp>
          <p:nvSpPr>
            <p:cNvPr id="21554" name="Oval 44">
              <a:extLst>
                <a:ext uri="{FF2B5EF4-FFF2-40B4-BE49-F238E27FC236}">
                  <a16:creationId xmlns:a16="http://schemas.microsoft.com/office/drawing/2014/main" id="{AA641E85-715E-47C9-B0EC-87C8EE099764}"/>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55" name="Line 45">
              <a:extLst>
                <a:ext uri="{FF2B5EF4-FFF2-40B4-BE49-F238E27FC236}">
                  <a16:creationId xmlns:a16="http://schemas.microsoft.com/office/drawing/2014/main" id="{04EA24FF-3521-4F49-8601-820688C84D2A}"/>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1543" name="Group 46">
            <a:extLst>
              <a:ext uri="{FF2B5EF4-FFF2-40B4-BE49-F238E27FC236}">
                <a16:creationId xmlns:a16="http://schemas.microsoft.com/office/drawing/2014/main" id="{7C2CB136-91EC-47CB-AF3A-14E82DCFEF3B}"/>
              </a:ext>
            </a:extLst>
          </p:cNvPr>
          <p:cNvGrpSpPr>
            <a:grpSpLocks/>
          </p:cNvGrpSpPr>
          <p:nvPr/>
        </p:nvGrpSpPr>
        <p:grpSpPr bwMode="auto">
          <a:xfrm>
            <a:off x="5136528" y="2377795"/>
            <a:ext cx="412750" cy="457200"/>
            <a:chOff x="1484" y="1920"/>
            <a:chExt cx="260" cy="288"/>
          </a:xfrm>
        </p:grpSpPr>
        <p:sp>
          <p:nvSpPr>
            <p:cNvPr id="21552" name="Oval 47">
              <a:extLst>
                <a:ext uri="{FF2B5EF4-FFF2-40B4-BE49-F238E27FC236}">
                  <a16:creationId xmlns:a16="http://schemas.microsoft.com/office/drawing/2014/main" id="{EA5F06D4-8306-48B1-9933-FEC689FD2972}"/>
                </a:ext>
              </a:extLst>
            </p:cNvPr>
            <p:cNvSpPr>
              <a:spLocks noChangeArrowheads="1"/>
            </p:cNvSpPr>
            <p:nvPr/>
          </p:nvSpPr>
          <p:spPr bwMode="auto">
            <a:xfrm>
              <a:off x="1484" y="2027"/>
              <a:ext cx="196" cy="181"/>
            </a:xfrm>
            <a:prstGeom prst="ellipse">
              <a:avLst/>
            </a:prstGeom>
            <a:solidFill>
              <a:srgbClr val="3366FF"/>
            </a:solidFill>
            <a:ln w="76200">
              <a:solidFill>
                <a:srgbClr val="3366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53" name="Line 48">
              <a:extLst>
                <a:ext uri="{FF2B5EF4-FFF2-40B4-BE49-F238E27FC236}">
                  <a16:creationId xmlns:a16="http://schemas.microsoft.com/office/drawing/2014/main" id="{88CA178C-A8AC-4677-AD98-3B091D70D4D0}"/>
                </a:ext>
              </a:extLst>
            </p:cNvPr>
            <p:cNvSpPr>
              <a:spLocks noChangeShapeType="1"/>
            </p:cNvSpPr>
            <p:nvPr/>
          </p:nvSpPr>
          <p:spPr bwMode="auto">
            <a:xfrm flipH="1">
              <a:off x="1640" y="1920"/>
              <a:ext cx="104" cy="120"/>
            </a:xfrm>
            <a:prstGeom prst="line">
              <a:avLst/>
            </a:prstGeom>
            <a:noFill/>
            <a:ln w="38100">
              <a:solidFill>
                <a:srgbClr val="3366FF"/>
              </a:solidFill>
              <a:round/>
              <a:headEnd type="arrow" w="med" len="sm"/>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1544" name="Group 49">
            <a:extLst>
              <a:ext uri="{FF2B5EF4-FFF2-40B4-BE49-F238E27FC236}">
                <a16:creationId xmlns:a16="http://schemas.microsoft.com/office/drawing/2014/main" id="{175AA85F-1744-42BA-AEEE-C3B45E315366}"/>
              </a:ext>
            </a:extLst>
          </p:cNvPr>
          <p:cNvGrpSpPr>
            <a:grpSpLocks/>
          </p:cNvGrpSpPr>
          <p:nvPr/>
        </p:nvGrpSpPr>
        <p:grpSpPr bwMode="auto">
          <a:xfrm>
            <a:off x="5136528" y="5349595"/>
            <a:ext cx="311150" cy="533400"/>
            <a:chOff x="1484" y="1968"/>
            <a:chExt cx="196" cy="336"/>
          </a:xfrm>
        </p:grpSpPr>
        <p:sp>
          <p:nvSpPr>
            <p:cNvPr id="21549" name="Oval 50">
              <a:extLst>
                <a:ext uri="{FF2B5EF4-FFF2-40B4-BE49-F238E27FC236}">
                  <a16:creationId xmlns:a16="http://schemas.microsoft.com/office/drawing/2014/main" id="{9F43FAA5-EDB1-41F8-8B66-FBC759066539}"/>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50" name="Line 51">
              <a:extLst>
                <a:ext uri="{FF2B5EF4-FFF2-40B4-BE49-F238E27FC236}">
                  <a16:creationId xmlns:a16="http://schemas.microsoft.com/office/drawing/2014/main" id="{AB5A022D-E091-4038-BFA3-598C6CC62CF0}"/>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51" name="Line 52">
              <a:extLst>
                <a:ext uri="{FF2B5EF4-FFF2-40B4-BE49-F238E27FC236}">
                  <a16:creationId xmlns:a16="http://schemas.microsoft.com/office/drawing/2014/main" id="{0D2CF166-9B7E-447D-A473-AD0243490580}"/>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grpSp>
        <p:nvGrpSpPr>
          <p:cNvPr id="21545" name="Group 53">
            <a:extLst>
              <a:ext uri="{FF2B5EF4-FFF2-40B4-BE49-F238E27FC236}">
                <a16:creationId xmlns:a16="http://schemas.microsoft.com/office/drawing/2014/main" id="{F50F8151-CD56-4B2E-86E1-F346EA00B8A0}"/>
              </a:ext>
            </a:extLst>
          </p:cNvPr>
          <p:cNvGrpSpPr>
            <a:grpSpLocks/>
          </p:cNvGrpSpPr>
          <p:nvPr/>
        </p:nvGrpSpPr>
        <p:grpSpPr bwMode="auto">
          <a:xfrm>
            <a:off x="7041528" y="5730595"/>
            <a:ext cx="311150" cy="533400"/>
            <a:chOff x="1484" y="1968"/>
            <a:chExt cx="196" cy="336"/>
          </a:xfrm>
        </p:grpSpPr>
        <p:sp>
          <p:nvSpPr>
            <p:cNvPr id="21546" name="Oval 54">
              <a:extLst>
                <a:ext uri="{FF2B5EF4-FFF2-40B4-BE49-F238E27FC236}">
                  <a16:creationId xmlns:a16="http://schemas.microsoft.com/office/drawing/2014/main" id="{72B2C816-C8D8-47CB-9889-4543369BA63A}"/>
                </a:ext>
              </a:extLst>
            </p:cNvPr>
            <p:cNvSpPr>
              <a:spLocks noChangeArrowheads="1"/>
            </p:cNvSpPr>
            <p:nvPr/>
          </p:nvSpPr>
          <p:spPr bwMode="auto">
            <a:xfrm>
              <a:off x="1484" y="1968"/>
              <a:ext cx="196" cy="181"/>
            </a:xfrm>
            <a:prstGeom prst="ellipse">
              <a:avLst/>
            </a:prstGeom>
            <a:solidFill>
              <a:srgbClr val="FF99CC"/>
            </a:solidFill>
            <a:ln w="76200">
              <a:solidFill>
                <a:srgbClr val="FF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dirty="0">
                <a:latin typeface="+mn-lt"/>
                <a:cs typeface="Times New Roman" panose="02020603050405020304" pitchFamily="18" charset="0"/>
              </a:endParaRPr>
            </a:p>
          </p:txBody>
        </p:sp>
        <p:sp>
          <p:nvSpPr>
            <p:cNvPr id="21547" name="Line 55">
              <a:extLst>
                <a:ext uri="{FF2B5EF4-FFF2-40B4-BE49-F238E27FC236}">
                  <a16:creationId xmlns:a16="http://schemas.microsoft.com/office/drawing/2014/main" id="{5C37D40A-7830-4EB6-93AE-8EED6D7E82E9}"/>
                </a:ext>
              </a:extLst>
            </p:cNvPr>
            <p:cNvSpPr>
              <a:spLocks noChangeShapeType="1"/>
            </p:cNvSpPr>
            <p:nvPr/>
          </p:nvSpPr>
          <p:spPr bwMode="auto">
            <a:xfrm>
              <a:off x="1576" y="2160"/>
              <a:ext cx="0" cy="144"/>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sp>
          <p:nvSpPr>
            <p:cNvPr id="21548" name="Line 56">
              <a:extLst>
                <a:ext uri="{FF2B5EF4-FFF2-40B4-BE49-F238E27FC236}">
                  <a16:creationId xmlns:a16="http://schemas.microsoft.com/office/drawing/2014/main" id="{0D5785AF-A478-43E8-B957-31C814239F09}"/>
                </a:ext>
              </a:extLst>
            </p:cNvPr>
            <p:cNvSpPr>
              <a:spLocks noChangeShapeType="1"/>
            </p:cNvSpPr>
            <p:nvPr/>
          </p:nvSpPr>
          <p:spPr bwMode="auto">
            <a:xfrm>
              <a:off x="1512" y="2224"/>
              <a:ext cx="144" cy="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cs typeface="Times New Roman" panose="02020603050405020304" pitchFamily="18" charset="0"/>
              </a:endParaRPr>
            </a:p>
          </p:txBody>
        </p:sp>
      </p:grpSp>
      <p:sp>
        <p:nvSpPr>
          <p:cNvPr id="62" name="Rectangle 3">
            <a:extLst>
              <a:ext uri="{FF2B5EF4-FFF2-40B4-BE49-F238E27FC236}">
                <a16:creationId xmlns:a16="http://schemas.microsoft.com/office/drawing/2014/main" id="{7C9C5564-5087-4836-8F79-2034A08493C3}"/>
              </a:ext>
            </a:extLst>
          </p:cNvPr>
          <p:cNvSpPr>
            <a:spLocks noChangeArrowheads="1"/>
          </p:cNvSpPr>
          <p:nvPr/>
        </p:nvSpPr>
        <p:spPr bwMode="auto">
          <a:xfrm>
            <a:off x="3081759" y="6195042"/>
            <a:ext cx="121988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Ραντεβού</a:t>
            </a:r>
            <a:endParaRPr lang="en-US" altLang="en-US" b="1" dirty="0">
              <a:latin typeface="+mn-lt"/>
            </a:endParaRPr>
          </a:p>
        </p:txBody>
      </p:sp>
      <p:sp>
        <p:nvSpPr>
          <p:cNvPr id="63" name="Rectangle 4">
            <a:extLst>
              <a:ext uri="{FF2B5EF4-FFF2-40B4-BE49-F238E27FC236}">
                <a16:creationId xmlns:a16="http://schemas.microsoft.com/office/drawing/2014/main" id="{D618E0CA-6448-4CFE-B322-5F1D152C50A0}"/>
              </a:ext>
            </a:extLst>
          </p:cNvPr>
          <p:cNvSpPr>
            <a:spLocks noChangeArrowheads="1"/>
          </p:cNvSpPr>
          <p:nvPr/>
        </p:nvSpPr>
        <p:spPr bwMode="auto">
          <a:xfrm>
            <a:off x="4475172" y="6195042"/>
            <a:ext cx="257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Πρόσκληση στο σπίτι</a:t>
            </a:r>
            <a:endParaRPr lang="en-US" altLang="en-US" b="1" dirty="0">
              <a:latin typeface="+mn-lt"/>
            </a:endParaRPr>
          </a:p>
        </p:txBody>
      </p:sp>
      <p:sp>
        <p:nvSpPr>
          <p:cNvPr id="64" name="Rectangle 5">
            <a:extLst>
              <a:ext uri="{FF2B5EF4-FFF2-40B4-BE49-F238E27FC236}">
                <a16:creationId xmlns:a16="http://schemas.microsoft.com/office/drawing/2014/main" id="{84B623D9-6598-47AE-B492-D05469C030D6}"/>
              </a:ext>
            </a:extLst>
          </p:cNvPr>
          <p:cNvSpPr>
            <a:spLocks noChangeArrowheads="1"/>
          </p:cNvSpPr>
          <p:nvPr/>
        </p:nvSpPr>
        <p:spPr bwMode="auto">
          <a:xfrm>
            <a:off x="7022343" y="6195042"/>
            <a:ext cx="28020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Σεξουαλική πρόσκληση</a:t>
            </a:r>
            <a:endParaRPr lang="en-US" altLang="en-US" b="1" dirty="0">
              <a:latin typeface="+mn-lt"/>
            </a:endParaRPr>
          </a:p>
        </p:txBody>
      </p:sp>
      <p:sp>
        <p:nvSpPr>
          <p:cNvPr id="65" name="Slide Number Placeholder 3">
            <a:extLst>
              <a:ext uri="{FF2B5EF4-FFF2-40B4-BE49-F238E27FC236}">
                <a16:creationId xmlns:a16="http://schemas.microsoft.com/office/drawing/2014/main" id="{9BB37583-88E9-41AB-B2EE-06A1A01A9984}"/>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14</a:t>
            </a:fld>
            <a:r>
              <a:rPr lang="el-GR" dirty="0"/>
              <a:t> / 26</a:t>
            </a:r>
            <a:endParaRPr lang="en-US" dirty="0"/>
          </a:p>
        </p:txBody>
      </p:sp>
      <p:sp>
        <p:nvSpPr>
          <p:cNvPr id="3" name="Slide Number Placeholder 3">
            <a:extLst>
              <a:ext uri="{FF2B5EF4-FFF2-40B4-BE49-F238E27FC236}">
                <a16:creationId xmlns:a16="http://schemas.microsoft.com/office/drawing/2014/main" id="{AF760D98-DB33-460E-9048-DD941D497B21}"/>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Ποιοτικές προσεγγίσεις</a:t>
            </a:r>
            <a:endParaRPr dirty="0"/>
          </a:p>
        </p:txBody>
      </p:sp>
      <p:sp>
        <p:nvSpPr>
          <p:cNvPr id="4" name="Slide Number Placeholder 3">
            <a:extLst>
              <a:ext uri="{FF2B5EF4-FFF2-40B4-BE49-F238E27FC236}">
                <a16:creationId xmlns:a16="http://schemas.microsoft.com/office/drawing/2014/main" id="{DFDAA01E-9D01-CDBA-6CC9-FB8757EBFF90}"/>
              </a:ext>
            </a:extLst>
          </p:cNvPr>
          <p:cNvSpPr>
            <a:spLocks noGrp="1"/>
          </p:cNvSpPr>
          <p:nvPr>
            <p:ph type="sldNum" sz="quarter" idx="12"/>
          </p:nvPr>
        </p:nvSpPr>
        <p:spPr/>
        <p:txBody>
          <a:bodyPr/>
          <a:lstStyle/>
          <a:p>
            <a:fld id="{C1FF6DA9-008F-8B48-92A6-B652298478BF}" type="slidenum">
              <a:rPr lang="en-US" smtClean="0"/>
              <a:t>15</a:t>
            </a:fld>
            <a:endParaRPr lang="en-US"/>
          </a:p>
        </p:txBody>
      </p:sp>
      <p:pic>
        <p:nvPicPr>
          <p:cNvPr id="8" name="Picture 7">
            <a:extLst>
              <a:ext uri="{FF2B5EF4-FFF2-40B4-BE49-F238E27FC236}">
                <a16:creationId xmlns:a16="http://schemas.microsoft.com/office/drawing/2014/main" id="{D766ED3D-CCD4-1C63-E3C1-B86E94F90F7B}"/>
              </a:ext>
            </a:extLst>
          </p:cNvPr>
          <p:cNvPicPr>
            <a:picLocks noChangeAspect="1"/>
          </p:cNvPicPr>
          <p:nvPr/>
        </p:nvPicPr>
        <p:blipFill>
          <a:blip r:embed="rId2"/>
          <a:stretch>
            <a:fillRect/>
          </a:stretch>
        </p:blipFill>
        <p:spPr>
          <a:xfrm>
            <a:off x="1806133" y="2452439"/>
            <a:ext cx="8579733" cy="3431893"/>
          </a:xfrm>
          <a:prstGeom prst="rect">
            <a:avLst/>
          </a:prstGeom>
          <a:ln>
            <a:solidFill>
              <a:schemeClr val="accent1"/>
            </a:solidFill>
          </a:ln>
        </p:spPr>
      </p:pic>
      <p:sp>
        <p:nvSpPr>
          <p:cNvPr id="10" name="TextBox 9">
            <a:extLst>
              <a:ext uri="{FF2B5EF4-FFF2-40B4-BE49-F238E27FC236}">
                <a16:creationId xmlns:a16="http://schemas.microsoft.com/office/drawing/2014/main" id="{BE3449B0-8EB2-6575-543D-9A631DBF98BC}"/>
              </a:ext>
            </a:extLst>
          </p:cNvPr>
          <p:cNvSpPr txBox="1"/>
          <p:nvPr/>
        </p:nvSpPr>
        <p:spPr>
          <a:xfrm>
            <a:off x="146613" y="6150554"/>
            <a:ext cx="11898774" cy="584775"/>
          </a:xfrm>
          <a:prstGeom prst="rect">
            <a:avLst/>
          </a:prstGeom>
          <a:noFill/>
        </p:spPr>
        <p:txBody>
          <a:bodyPr wrap="square">
            <a:spAutoFit/>
          </a:bodyPr>
          <a:lstStyle/>
          <a:p>
            <a:pPr algn="just"/>
            <a:r>
              <a:rPr lang="en-GB" sz="1600" b="0" i="0" dirty="0">
                <a:solidFill>
                  <a:srgbClr val="222222"/>
                </a:solidFill>
                <a:effectLst/>
                <a:latin typeface="Arial" panose="020B0604020202020204" pitchFamily="34" charset="0"/>
              </a:rPr>
              <a:t>Zhang, C., Wei, S., Zhao, Y., &amp; Tian, L. (2023). Gender differences in research topic and method selection in library and information science: Perspectives from three top journals. </a:t>
            </a:r>
            <a:r>
              <a:rPr lang="en-GB" sz="1600" b="0" i="1" dirty="0">
                <a:solidFill>
                  <a:srgbClr val="222222"/>
                </a:solidFill>
                <a:effectLst/>
                <a:latin typeface="Arial" panose="020B0604020202020204" pitchFamily="34" charset="0"/>
              </a:rPr>
              <a:t>Library &amp; Information Science Research</a:t>
            </a:r>
            <a:r>
              <a:rPr lang="en-GB" sz="1600" b="0" i="0" dirty="0">
                <a:solidFill>
                  <a:srgbClr val="222222"/>
                </a:solidFill>
                <a:effectLst/>
                <a:latin typeface="Arial" panose="020B0604020202020204" pitchFamily="34" charset="0"/>
              </a:rPr>
              <a:t>, </a:t>
            </a:r>
            <a:r>
              <a:rPr lang="en-GB" sz="1600" b="0" i="1" dirty="0">
                <a:solidFill>
                  <a:srgbClr val="222222"/>
                </a:solidFill>
                <a:effectLst/>
                <a:latin typeface="Arial" panose="020B0604020202020204" pitchFamily="34" charset="0"/>
              </a:rPr>
              <a:t>45</a:t>
            </a:r>
            <a:r>
              <a:rPr lang="en-GB" sz="1600" b="0" i="0" dirty="0">
                <a:solidFill>
                  <a:srgbClr val="222222"/>
                </a:solidFill>
                <a:effectLst/>
                <a:latin typeface="Arial" panose="020B0604020202020204" pitchFamily="34" charset="0"/>
              </a:rPr>
              <a:t>(3), 101255.</a:t>
            </a:r>
            <a:endParaRPr lang="en-G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R"/>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R"/>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 name="Title 1"/>
          <p:cNvSpPr>
            <a:spLocks noGrp="1"/>
          </p:cNvSpPr>
          <p:nvPr>
            <p:ph type="title"/>
          </p:nvPr>
        </p:nvSpPr>
        <p:spPr>
          <a:xfrm>
            <a:off x="8009991" y="1786462"/>
            <a:ext cx="3382297" cy="3281957"/>
          </a:xfrm>
        </p:spPr>
        <p:txBody>
          <a:bodyPr vert="horz" lIns="91440" tIns="45720" rIns="91440" bIns="45720" rtlCol="0" anchor="b">
            <a:normAutofit fontScale="90000"/>
          </a:bodyPr>
          <a:lstStyle/>
          <a:p>
            <a:pPr algn="just">
              <a:lnSpc>
                <a:spcPct val="90000"/>
              </a:lnSpc>
            </a:pPr>
            <a:r>
              <a:rPr lang="el-GR" sz="3800" dirty="0" err="1">
                <a:solidFill>
                  <a:srgbClr val="EBEBEB"/>
                </a:solidFill>
              </a:rPr>
              <a:t>Μικτ</a:t>
            </a:r>
            <a:r>
              <a:rPr lang="en-US" sz="3800" dirty="0" err="1">
                <a:solidFill>
                  <a:srgbClr val="EBEBEB"/>
                </a:solidFill>
              </a:rPr>
              <a:t>έ</a:t>
            </a:r>
            <a:r>
              <a:rPr lang="el-GR" sz="3800" dirty="0">
                <a:solidFill>
                  <a:srgbClr val="EBEBEB"/>
                </a:solidFill>
              </a:rPr>
              <a:t>ς μέθοδοι</a:t>
            </a:r>
            <a:r>
              <a:rPr lang="en-US" sz="3800" b="0" i="0" kern="1200" dirty="0">
                <a:solidFill>
                  <a:srgbClr val="EBEBEB"/>
                </a:solidFill>
                <a:latin typeface="+mj-lt"/>
                <a:ea typeface="+mj-ea"/>
                <a:cs typeface="+mj-cs"/>
              </a:rPr>
              <a:t>:</a:t>
            </a:r>
            <a:br>
              <a:rPr lang="el-GR" sz="3800" b="0" i="0" kern="1200" dirty="0">
                <a:solidFill>
                  <a:srgbClr val="EBEBEB"/>
                </a:solidFill>
                <a:latin typeface="+mj-lt"/>
                <a:ea typeface="+mj-ea"/>
                <a:cs typeface="+mj-cs"/>
              </a:rPr>
            </a:br>
            <a:br>
              <a:rPr lang="el-GR" sz="3800" b="0" i="0" kern="1200" dirty="0">
                <a:solidFill>
                  <a:srgbClr val="EBEBEB"/>
                </a:solidFill>
                <a:latin typeface="+mj-lt"/>
                <a:ea typeface="+mj-ea"/>
                <a:cs typeface="+mj-cs"/>
              </a:rPr>
            </a:br>
            <a:r>
              <a:rPr lang="en-GB" sz="2000" b="0" i="0" kern="1200" dirty="0">
                <a:solidFill>
                  <a:srgbClr val="EBEBEB"/>
                </a:solidFill>
                <a:latin typeface="+mj-lt"/>
                <a:ea typeface="+mj-ea"/>
                <a:cs typeface="+mj-cs"/>
              </a:rPr>
              <a:t>Poisson, V. O., Poulos, R. G., </a:t>
            </a:r>
            <a:r>
              <a:rPr lang="en-GB" sz="2000" b="0" i="0" kern="1200" dirty="0" err="1">
                <a:solidFill>
                  <a:srgbClr val="EBEBEB"/>
                </a:solidFill>
                <a:latin typeface="+mj-lt"/>
                <a:ea typeface="+mj-ea"/>
                <a:cs typeface="+mj-cs"/>
              </a:rPr>
              <a:t>Withall</a:t>
            </a:r>
            <a:r>
              <a:rPr lang="en-GB" sz="2000" b="0" i="0" kern="1200" dirty="0">
                <a:solidFill>
                  <a:srgbClr val="EBEBEB"/>
                </a:solidFill>
                <a:latin typeface="+mj-lt"/>
                <a:ea typeface="+mj-ea"/>
                <a:cs typeface="+mj-cs"/>
              </a:rPr>
              <a:t>, A. L., Reilly, A., Emerson, L., &amp; O’Connor, C. M. (2023). A mixed method study exploring gender differences in dementia caregiving. </a:t>
            </a:r>
            <a:r>
              <a:rPr lang="en-GB" sz="2000" b="0" i="1" kern="1200" dirty="0">
                <a:solidFill>
                  <a:srgbClr val="EBEBEB"/>
                </a:solidFill>
                <a:latin typeface="+mj-lt"/>
                <a:ea typeface="+mj-ea"/>
                <a:cs typeface="+mj-cs"/>
              </a:rPr>
              <a:t>Dementia, 22</a:t>
            </a:r>
            <a:r>
              <a:rPr lang="en-GB" sz="2000" b="0" i="0" kern="1200" dirty="0">
                <a:solidFill>
                  <a:srgbClr val="EBEBEB"/>
                </a:solidFill>
                <a:latin typeface="+mj-lt"/>
                <a:ea typeface="+mj-ea"/>
                <a:cs typeface="+mj-cs"/>
              </a:rPr>
              <a:t>(8), 1862-1885.</a:t>
            </a:r>
            <a:endParaRPr lang="en-US" sz="3800" b="0" i="0" kern="1200" dirty="0">
              <a:solidFill>
                <a:srgbClr val="EBEBEB"/>
              </a:solidFill>
              <a:latin typeface="+mj-lt"/>
              <a:ea typeface="+mj-ea"/>
              <a:cs typeface="+mj-cs"/>
            </a:endParaRPr>
          </a:p>
        </p:txBody>
      </p:sp>
      <p:sp>
        <p:nvSpPr>
          <p:cNvPr id="4" name="Slide Number Placeholder 3">
            <a:extLst>
              <a:ext uri="{FF2B5EF4-FFF2-40B4-BE49-F238E27FC236}">
                <a16:creationId xmlns:a16="http://schemas.microsoft.com/office/drawing/2014/main" id="{B35ABA5F-7666-519C-D97D-AE553B29371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C1FF6DA9-008F-8B48-92A6-B652298478BF}" type="slidenum">
              <a:rPr lang="en-US">
                <a:solidFill>
                  <a:srgbClr val="FFFFFF"/>
                </a:solidFill>
              </a:rPr>
              <a:pPr defTabSz="914400">
                <a:spcAft>
                  <a:spcPts val="600"/>
                </a:spcAft>
              </a:pPr>
              <a:t>16</a:t>
            </a:fld>
            <a:endParaRPr lang="en-US">
              <a:solidFill>
                <a:srgbClr val="FFFFFF"/>
              </a:solidFill>
            </a:endParaRPr>
          </a:p>
        </p:txBody>
      </p:sp>
      <p:pic>
        <p:nvPicPr>
          <p:cNvPr id="7" name="Picture 6">
            <a:extLst>
              <a:ext uri="{FF2B5EF4-FFF2-40B4-BE49-F238E27FC236}">
                <a16:creationId xmlns:a16="http://schemas.microsoft.com/office/drawing/2014/main" id="{EF184C5B-7372-9436-F77D-56F6B8F7CD36}"/>
              </a:ext>
            </a:extLst>
          </p:cNvPr>
          <p:cNvPicPr>
            <a:picLocks noChangeAspect="1"/>
          </p:cNvPicPr>
          <p:nvPr/>
        </p:nvPicPr>
        <p:blipFill>
          <a:blip r:embed="rId3"/>
          <a:stretch>
            <a:fillRect/>
          </a:stretch>
        </p:blipFill>
        <p:spPr>
          <a:xfrm>
            <a:off x="1109763" y="1405283"/>
            <a:ext cx="6470907" cy="4044317"/>
          </a:xfrm>
          <a:prstGeom prst="roundRect">
            <a:avLst>
              <a:gd name="adj" fmla="val 1858"/>
            </a:avLst>
          </a:prstGeom>
          <a:effectLst>
            <a:outerShdw blurRad="50800" dist="50800" dir="5400000" algn="tl" rotWithShape="0">
              <a:srgbClr val="000000">
                <a:alpha val="43000"/>
              </a:srgbClr>
            </a:outerShdw>
          </a:effectLst>
        </p:spPr>
      </p:pic>
      <p:cxnSp>
        <p:nvCxnSpPr>
          <p:cNvPr id="6" name="Straight Connector 5">
            <a:extLst>
              <a:ext uri="{FF2B5EF4-FFF2-40B4-BE49-F238E27FC236}">
                <a16:creationId xmlns:a16="http://schemas.microsoft.com/office/drawing/2014/main" id="{68654213-2C8C-1CA4-7D9E-9578BD777C83}"/>
              </a:ext>
            </a:extLst>
          </p:cNvPr>
          <p:cNvCxnSpPr/>
          <p:nvPr/>
        </p:nvCxnSpPr>
        <p:spPr>
          <a:xfrm>
            <a:off x="5715000" y="3039533"/>
            <a:ext cx="134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0DBC65-FF6D-827D-CDBA-8ED523A9CAE8}"/>
              </a:ext>
            </a:extLst>
          </p:cNvPr>
          <p:cNvCxnSpPr>
            <a:cxnSpLocks/>
          </p:cNvCxnSpPr>
          <p:nvPr/>
        </p:nvCxnSpPr>
        <p:spPr>
          <a:xfrm>
            <a:off x="1185333" y="3276599"/>
            <a:ext cx="533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D23A6-9AD3-E815-2C49-C94DFECFC859}"/>
              </a:ext>
            </a:extLst>
          </p:cNvPr>
          <p:cNvCxnSpPr>
            <a:cxnSpLocks/>
          </p:cNvCxnSpPr>
          <p:nvPr/>
        </p:nvCxnSpPr>
        <p:spPr>
          <a:xfrm>
            <a:off x="2921000" y="3488266"/>
            <a:ext cx="42841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F7A23E-53FE-FB12-943C-91E31831D339}"/>
              </a:ext>
            </a:extLst>
          </p:cNvPr>
          <p:cNvCxnSpPr>
            <a:cxnSpLocks/>
          </p:cNvCxnSpPr>
          <p:nvPr/>
        </p:nvCxnSpPr>
        <p:spPr>
          <a:xfrm>
            <a:off x="1185333" y="3903133"/>
            <a:ext cx="49106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97E834-3113-569C-432F-0FCA378F3038}"/>
              </a:ext>
            </a:extLst>
          </p:cNvPr>
          <p:cNvCxnSpPr>
            <a:cxnSpLocks/>
          </p:cNvCxnSpPr>
          <p:nvPr/>
        </p:nvCxnSpPr>
        <p:spPr>
          <a:xfrm>
            <a:off x="1185333" y="3708400"/>
            <a:ext cx="60790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9FEEBF-F778-7135-6D14-937D4936EC29}"/>
              </a:ext>
            </a:extLst>
          </p:cNvPr>
          <p:cNvCxnSpPr>
            <a:cxnSpLocks/>
          </p:cNvCxnSpPr>
          <p:nvPr/>
        </p:nvCxnSpPr>
        <p:spPr>
          <a:xfrm>
            <a:off x="1778000" y="4106333"/>
            <a:ext cx="54271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EE52AE-9A00-A483-7995-77C0EC3F0D8A}"/>
              </a:ext>
            </a:extLst>
          </p:cNvPr>
          <p:cNvCxnSpPr>
            <a:cxnSpLocks/>
          </p:cNvCxnSpPr>
          <p:nvPr/>
        </p:nvCxnSpPr>
        <p:spPr>
          <a:xfrm>
            <a:off x="1185333" y="4343400"/>
            <a:ext cx="6223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
            </a:r>
            <a:r>
              <a:rPr lang="el-GR" dirty="0"/>
              <a:t>Υποθετικά) παραδείγματα</a:t>
            </a:r>
            <a:endParaRPr dirty="0"/>
          </a:p>
        </p:txBody>
      </p:sp>
      <p:sp>
        <p:nvSpPr>
          <p:cNvPr id="3" name="Content Placeholder 2"/>
          <p:cNvSpPr>
            <a:spLocks noGrp="1"/>
          </p:cNvSpPr>
          <p:nvPr>
            <p:ph idx="1"/>
          </p:nvPr>
        </p:nvSpPr>
        <p:spPr>
          <a:xfrm>
            <a:off x="1154954" y="2395959"/>
            <a:ext cx="10035785" cy="4166311"/>
          </a:xfrm>
        </p:spPr>
        <p:txBody>
          <a:bodyPr>
            <a:normAutofit/>
          </a:bodyPr>
          <a:lstStyle/>
          <a:p>
            <a:pPr algn="just"/>
            <a:r>
              <a:rPr lang="el-GR" sz="2000" dirty="0"/>
              <a:t>Μια μελέτη βρήκε ότι οι άνδρες υπερτερούν των γυναικών σε δοκιμασίες χωρικού συλλογισμού</a:t>
            </a:r>
          </a:p>
          <a:p>
            <a:pPr algn="just"/>
            <a:r>
              <a:rPr lang="el-GR" sz="2000" dirty="0"/>
              <a:t>Μελέτες δείχνουν ότι οι γυναίκες έχουν υψηλότερη συναισθηματική νοημοσύνη από τους άνδρες</a:t>
            </a:r>
          </a:p>
          <a:p>
            <a:pPr algn="just"/>
            <a:r>
              <a:rPr lang="el-GR" sz="2000" dirty="0"/>
              <a:t>Οι ερευνητές παίρνουν συνεντεύξεις από παντρεμένα ζευγάρια σε μια αγροτική περιοχή και καταλήγουν στο συμπέρασμα ότι οι γυναίκες είναι από τη φύση τους καλύτερες στις δουλειές του σπιτιού και οι άνδρες καλύτεροι ως «κουβαλητές»</a:t>
            </a:r>
          </a:p>
          <a:p>
            <a:pPr algn="just"/>
            <a:r>
              <a:rPr lang="el-GR" sz="2000" dirty="0"/>
              <a:t>Μια μελέτη διερευνά τη σεξουαλική συμπεριφορά μεταξύ νέων ενηλίκων και διαπιστώνει ότι οι άνδρες αναφέρουν περισσότερους σεξουαλικούς συντρόφους από ό,τι οι γυναίκες, οδηγώντας τους ερευνητές στο συμπέρασμα ότι οι άνδρες είναι εκ φύσεως πιο σεξουαλικά δραστήριοι.</a:t>
            </a:r>
            <a:endParaRPr sz="2000" dirty="0"/>
          </a:p>
        </p:txBody>
      </p:sp>
      <p:sp>
        <p:nvSpPr>
          <p:cNvPr id="4" name="Slide Number Placeholder 3">
            <a:extLst>
              <a:ext uri="{FF2B5EF4-FFF2-40B4-BE49-F238E27FC236}">
                <a16:creationId xmlns:a16="http://schemas.microsoft.com/office/drawing/2014/main" id="{A80B797F-9AA5-6448-977C-2674A9783D90}"/>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B305-BA67-0855-1363-999F800BF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968EB-B194-6589-6BE2-507047778122}"/>
              </a:ext>
            </a:extLst>
          </p:cNvPr>
          <p:cNvSpPr>
            <a:spLocks noGrp="1"/>
          </p:cNvSpPr>
          <p:nvPr>
            <p:ph type="title"/>
          </p:nvPr>
        </p:nvSpPr>
        <p:spPr/>
        <p:txBody>
          <a:bodyPr/>
          <a:lstStyle/>
          <a:p>
            <a:pPr algn="ctr"/>
            <a:r>
              <a:rPr lang="el-GR" dirty="0"/>
              <a:t>Παράδειγμα: </a:t>
            </a:r>
            <a:r>
              <a:rPr lang="en-US" dirty="0"/>
              <a:t>Asch</a:t>
            </a:r>
            <a:r>
              <a:rPr lang="el-GR" dirty="0"/>
              <a:t> (1951)</a:t>
            </a:r>
            <a:r>
              <a:rPr lang="en-US" dirty="0"/>
              <a:t> </a:t>
            </a:r>
            <a:endParaRPr dirty="0"/>
          </a:p>
        </p:txBody>
      </p:sp>
      <p:sp>
        <p:nvSpPr>
          <p:cNvPr id="3" name="Content Placeholder 2">
            <a:extLst>
              <a:ext uri="{FF2B5EF4-FFF2-40B4-BE49-F238E27FC236}">
                <a16:creationId xmlns:a16="http://schemas.microsoft.com/office/drawing/2014/main" id="{7F8D3E20-BD67-6F25-B069-A380031ECAA0}"/>
              </a:ext>
            </a:extLst>
          </p:cNvPr>
          <p:cNvSpPr>
            <a:spLocks noGrp="1"/>
          </p:cNvSpPr>
          <p:nvPr>
            <p:ph idx="1"/>
          </p:nvPr>
        </p:nvSpPr>
        <p:spPr>
          <a:xfrm>
            <a:off x="548640" y="4719900"/>
            <a:ext cx="11501120" cy="2011680"/>
          </a:xfrm>
        </p:spPr>
        <p:txBody>
          <a:bodyPr>
            <a:normAutofit fontScale="92500"/>
          </a:bodyPr>
          <a:lstStyle/>
          <a:p>
            <a:r>
              <a:rPr lang="el-GR" dirty="0"/>
              <a:t>Περίπου το 37% των ανδρών συμμετεχόντων συμμορφώθηκε με την πλειοψηφία τουλάχιστον μία φορά</a:t>
            </a:r>
          </a:p>
          <a:p>
            <a:r>
              <a:rPr lang="el-GR" dirty="0"/>
              <a:t>Διαπιστώθηκε ότι οι γυναίκες συμμορφώνονται ελαφρώς περισσότερο από τους άνδρες κατά μέσο όρο.</a:t>
            </a:r>
          </a:p>
          <a:p>
            <a:pPr algn="just"/>
            <a:r>
              <a:rPr lang="el-GR" dirty="0"/>
              <a:t>Οι γυναίκες ήταν πιο πιθανό να συμμορφωθούν σε δημόσιο περιβάλλον, γεγονός που ενδεχομένως αντικατοπτρίζει τις κοινωνικές προσδοκίες για τους ρόλους φύλου των γυναικών κατά την εποχή εκείνη. Οι άνδρες, από την άλλη πλευρά, συχνά ένιωθαν κοινωνική πίεση να διατηρήσουν την ανεξαρτησία και τη </a:t>
            </a:r>
            <a:r>
              <a:rPr lang="el-GR" dirty="0" err="1"/>
              <a:t>διεκδικητικότητά</a:t>
            </a:r>
            <a:r>
              <a:rPr lang="el-GR" dirty="0"/>
              <a:t> τους, σύμφωνα με τα παραδοσιακά πρότυπα αρρενωπότητας.</a:t>
            </a:r>
          </a:p>
          <a:p>
            <a:endParaRPr dirty="0"/>
          </a:p>
        </p:txBody>
      </p:sp>
      <p:pic>
        <p:nvPicPr>
          <p:cNvPr id="1026" name="Picture 2" descr="Asch (1951) - Psychology: AQA A Level">
            <a:extLst>
              <a:ext uri="{FF2B5EF4-FFF2-40B4-BE49-F238E27FC236}">
                <a16:creationId xmlns:a16="http://schemas.microsoft.com/office/drawing/2014/main" id="{8CC48443-6864-33F0-CB54-F9624FC4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16" y="2275840"/>
            <a:ext cx="3545967" cy="23063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51F7A50-9043-9477-9F76-C6A5551404EB}"/>
              </a:ext>
            </a:extLst>
          </p:cNvPr>
          <p:cNvSpPr>
            <a:spLocks noGrp="1"/>
          </p:cNvSpPr>
          <p:nvPr>
            <p:ph type="sldNum" sz="quarter" idx="12"/>
          </p:nvPr>
        </p:nvSpPr>
        <p:spPr/>
        <p:txBody>
          <a:bodyPr/>
          <a:lstStyle/>
          <a:p>
            <a:fld id="{C1FF6DA9-008F-8B48-92A6-B652298478BF}" type="slidenum">
              <a:rPr lang="en-US" smtClean="0"/>
              <a:t>18</a:t>
            </a:fld>
            <a:endParaRPr lang="en-US"/>
          </a:p>
        </p:txBody>
      </p:sp>
    </p:spTree>
    <p:extLst>
      <p:ext uri="{BB962C8B-B14F-4D97-AF65-F5344CB8AC3E}">
        <p14:creationId xmlns:p14="http://schemas.microsoft.com/office/powerpoint/2010/main" val="309855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D6C6E7-F6BA-7DC9-820C-97996A893614}"/>
            </a:ext>
          </a:extLst>
        </p:cNvPr>
        <p:cNvGrpSpPr/>
        <p:nvPr/>
      </p:nvGrpSpPr>
      <p:grpSpPr>
        <a:xfrm>
          <a:off x="0" y="0"/>
          <a:ext cx="0" cy="0"/>
          <a:chOff x="0" y="0"/>
          <a:chExt cx="0" cy="0"/>
        </a:xfrm>
      </p:grpSpPr>
      <p:grpSp>
        <p:nvGrpSpPr>
          <p:cNvPr id="2066" name="Group 206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67" name="Rectangle 206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206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R"/>
            </a:p>
          </p:txBody>
        </p:sp>
      </p:grpSp>
      <p:sp>
        <p:nvSpPr>
          <p:cNvPr id="2069" name="Rectangle 206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070"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R"/>
          </a:p>
        </p:txBody>
      </p:sp>
      <p:sp>
        <p:nvSpPr>
          <p:cNvPr id="2071" name="Rectangle 2070">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 name="Title 1">
            <a:extLst>
              <a:ext uri="{FF2B5EF4-FFF2-40B4-BE49-F238E27FC236}">
                <a16:creationId xmlns:a16="http://schemas.microsoft.com/office/drawing/2014/main" id="{B2C76428-8F59-C11A-6F6D-159DFA7C699E}"/>
              </a:ext>
            </a:extLst>
          </p:cNvPr>
          <p:cNvSpPr>
            <a:spLocks noGrp="1"/>
          </p:cNvSpPr>
          <p:nvPr>
            <p:ph type="title"/>
          </p:nvPr>
        </p:nvSpPr>
        <p:spPr>
          <a:xfrm>
            <a:off x="8056601" y="1786463"/>
            <a:ext cx="3382297" cy="3281957"/>
          </a:xfrm>
        </p:spPr>
        <p:txBody>
          <a:bodyPr vert="horz" lIns="91440" tIns="45720" rIns="91440" bIns="45720" rtlCol="0" anchor="b">
            <a:normAutofit/>
          </a:bodyPr>
          <a:lstStyle/>
          <a:p>
            <a:pPr algn="ctr"/>
            <a:r>
              <a:rPr lang="el-GR" sz="5000" b="0" i="0" kern="1200" dirty="0">
                <a:solidFill>
                  <a:srgbClr val="EBEBEB"/>
                </a:solidFill>
                <a:latin typeface="+mj-lt"/>
                <a:ea typeface="+mj-ea"/>
                <a:cs typeface="+mj-cs"/>
              </a:rPr>
              <a:t>Διάλειμμα!  </a:t>
            </a:r>
            <a:br>
              <a:rPr lang="el-GR" sz="5000" b="0" i="0" kern="1200" dirty="0">
                <a:solidFill>
                  <a:srgbClr val="EBEBEB"/>
                </a:solidFill>
                <a:latin typeface="+mj-lt"/>
                <a:ea typeface="+mj-ea"/>
                <a:cs typeface="+mj-cs"/>
              </a:rPr>
            </a:br>
            <a:endParaRPr lang="el-GR" sz="5000" b="0" i="0" kern="1200" dirty="0">
              <a:solidFill>
                <a:srgbClr val="EBEBEB"/>
              </a:solidFill>
              <a:latin typeface="+mj-lt"/>
              <a:ea typeface="+mj-ea"/>
              <a:cs typeface="+mj-cs"/>
            </a:endParaRPr>
          </a:p>
        </p:txBody>
      </p:sp>
      <p:sp>
        <p:nvSpPr>
          <p:cNvPr id="4" name="Slide Number Placeholder 3">
            <a:extLst>
              <a:ext uri="{FF2B5EF4-FFF2-40B4-BE49-F238E27FC236}">
                <a16:creationId xmlns:a16="http://schemas.microsoft.com/office/drawing/2014/main" id="{A2826E13-42E6-13A4-B476-CF17230C296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C1FF6DA9-008F-8B48-92A6-B652298478BF}" type="slidenum">
              <a:rPr lang="en-US">
                <a:solidFill>
                  <a:srgbClr val="FFFFFF"/>
                </a:solidFill>
              </a:rPr>
              <a:pPr defTabSz="914400">
                <a:spcAft>
                  <a:spcPts val="600"/>
                </a:spcAft>
              </a:pPr>
              <a:t>19</a:t>
            </a:fld>
            <a:endParaRPr lang="en-US">
              <a:solidFill>
                <a:srgbClr val="FFFFFF"/>
              </a:solidFill>
            </a:endParaRPr>
          </a:p>
        </p:txBody>
      </p:sp>
      <p:pic>
        <p:nvPicPr>
          <p:cNvPr id="2050" name="Picture 2" descr="A diagram of a diagram of a number of cubes&#10;&#10;Description automatically generated">
            <a:extLst>
              <a:ext uri="{FF2B5EF4-FFF2-40B4-BE49-F238E27FC236}">
                <a16:creationId xmlns:a16="http://schemas.microsoft.com/office/drawing/2014/main" id="{C10F6C05-9222-4F2E-E565-439FF6F8CF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9763" y="1138359"/>
            <a:ext cx="6470907" cy="4578166"/>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177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057" name="Rectangle 2056">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FC04601-E7C0-D474-520F-C9EECEEC3DAF}"/>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smtClean="0"/>
              <a:pPr>
                <a:spcAft>
                  <a:spcPts val="600"/>
                </a:spcAft>
              </a:pPr>
              <a:t>2</a:t>
            </a:fld>
            <a:endParaRPr lang="en-US"/>
          </a:p>
        </p:txBody>
      </p:sp>
      <p:pic>
        <p:nvPicPr>
          <p:cNvPr id="2050" name="Picture 2" descr="From sense of direction to rationality, the subtle differences between men  and women's brains that you had NO idea about - after a fascinating study  proved the sexes are 'wired differently' |">
            <a:extLst>
              <a:ext uri="{FF2B5EF4-FFF2-40B4-BE49-F238E27FC236}">
                <a16:creationId xmlns:a16="http://schemas.microsoft.com/office/drawing/2014/main" id="{DB3CBCB6-D6CE-1772-066D-CED6D5D582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4363" y="1284394"/>
            <a:ext cx="7138443" cy="4283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334FA4-FAC9-AB51-F566-648F25B683F2}"/>
              </a:ext>
            </a:extLst>
          </p:cNvPr>
          <p:cNvSpPr txBox="1"/>
          <p:nvPr/>
        </p:nvSpPr>
        <p:spPr>
          <a:xfrm>
            <a:off x="1236133" y="5654871"/>
            <a:ext cx="9719733" cy="307777"/>
          </a:xfrm>
          <a:prstGeom prst="rect">
            <a:avLst/>
          </a:prstGeom>
          <a:noFill/>
        </p:spPr>
        <p:txBody>
          <a:bodyPr wrap="square">
            <a:spAutoFit/>
          </a:bodyPr>
          <a:lstStyle/>
          <a:p>
            <a:r>
              <a:rPr lang="en-US" sz="1400" dirty="0">
                <a:hlinkClick r:id="rId3"/>
              </a:rPr>
              <a:t>https://www.dailymail.co.uk/health/article-13108193/All-biological-differences-men-women-NO-idea.html</a:t>
            </a:r>
            <a:r>
              <a:rPr lang="en-US" sz="1400" dirty="0"/>
              <a:t> </a:t>
            </a:r>
          </a:p>
        </p:txBody>
      </p:sp>
    </p:spTree>
    <p:extLst>
      <p:ext uri="{BB962C8B-B14F-4D97-AF65-F5344CB8AC3E}">
        <p14:creationId xmlns:p14="http://schemas.microsoft.com/office/powerpoint/2010/main" val="418138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pPr algn="ctr"/>
            <a:r>
              <a:rPr lang="el-GR" dirty="0" err="1">
                <a:solidFill>
                  <a:srgbClr val="EBEBEB"/>
                </a:solidFill>
              </a:rPr>
              <a:t>Οπτικοποίηση</a:t>
            </a:r>
            <a:r>
              <a:rPr lang="el-GR" dirty="0">
                <a:solidFill>
                  <a:srgbClr val="EBEBEB"/>
                </a:solidFill>
              </a:rPr>
              <a:t> δεδομένων</a:t>
            </a:r>
            <a:endParaRPr lang="en-GB" dirty="0">
              <a:solidFill>
                <a:srgbClr val="EBEBEB"/>
              </a:solidFill>
            </a:endParaRPr>
          </a:p>
        </p:txBody>
      </p:sp>
      <p:sp>
        <p:nvSpPr>
          <p:cNvPr id="4" name="Slide Number Placeholder 3">
            <a:extLst>
              <a:ext uri="{FF2B5EF4-FFF2-40B4-BE49-F238E27FC236}">
                <a16:creationId xmlns:a16="http://schemas.microsoft.com/office/drawing/2014/main" id="{6E797CE6-45FB-0AE6-4934-AF1A810A5B5A}"/>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a:solidFill>
                  <a:srgbClr val="FFFFFF"/>
                </a:solidFill>
              </a:rPr>
              <a:pPr>
                <a:spcAft>
                  <a:spcPts val="600"/>
                </a:spcAft>
              </a:pPr>
              <a:t>20</a:t>
            </a:fld>
            <a:endParaRPr lang="en-US">
              <a:solidFill>
                <a:srgbClr val="FFFFFF"/>
              </a:solidFill>
            </a:endParaRPr>
          </a:p>
        </p:txBody>
      </p:sp>
      <p:sp>
        <p:nvSpPr>
          <p:cNvPr id="3" name="Content Placeholder 2"/>
          <p:cNvSpPr>
            <a:spLocks noGrp="1"/>
          </p:cNvSpPr>
          <p:nvPr>
            <p:ph idx="1"/>
          </p:nvPr>
        </p:nvSpPr>
        <p:spPr>
          <a:xfrm>
            <a:off x="564645" y="2603500"/>
            <a:ext cx="6397313" cy="3416300"/>
          </a:xfrm>
        </p:spPr>
        <p:txBody>
          <a:bodyPr anchor="ctr">
            <a:normAutofit/>
          </a:bodyPr>
          <a:lstStyle/>
          <a:p>
            <a:pPr algn="just"/>
            <a:r>
              <a:rPr lang="el-GR" sz="2000" dirty="0"/>
              <a:t>Η </a:t>
            </a:r>
            <a:r>
              <a:rPr lang="el-GR" sz="2000" dirty="0" err="1"/>
              <a:t>οπτικοπο</a:t>
            </a:r>
            <a:r>
              <a:rPr lang="en-US" sz="2000" dirty="0" err="1"/>
              <a:t>ί</a:t>
            </a:r>
            <a:r>
              <a:rPr lang="el-GR" sz="2000" dirty="0" err="1"/>
              <a:t>ηση</a:t>
            </a:r>
            <a:r>
              <a:rPr lang="el-GR" sz="2000" dirty="0"/>
              <a:t> των αποτελεσμάτων μπορεί να τονίσει ή να ελαχιστοποιήσει τις αντιληπτές διαφορές.</a:t>
            </a:r>
          </a:p>
          <a:p>
            <a:pPr algn="just"/>
            <a:endParaRPr lang="el-GR" sz="2000" dirty="0"/>
          </a:p>
          <a:p>
            <a:pPr algn="just"/>
            <a:r>
              <a:rPr lang="el-GR" sz="2000" dirty="0"/>
              <a:t>Παράδειγμα: Η προσαρμογή του άξονα Ψ</a:t>
            </a:r>
            <a:r>
              <a:rPr lang="en-GB" sz="2000" dirty="0"/>
              <a:t> </a:t>
            </a:r>
            <a:r>
              <a:rPr lang="el-GR" sz="2000" dirty="0"/>
              <a:t>επηρεάζει την ερμηνεία.</a:t>
            </a:r>
          </a:p>
          <a:p>
            <a:pPr algn="just"/>
            <a:endParaRPr lang="el-GR" sz="2000" dirty="0"/>
          </a:p>
          <a:p>
            <a:pPr algn="just"/>
            <a:r>
              <a:rPr lang="el-GR" sz="2000" dirty="0"/>
              <a:t>Βέλτιστες πρακτικές: Εμφάνιση ολόκληρου του εύρους των δεδομένων και ακρίβεια.</a:t>
            </a:r>
            <a:endParaRPr sz="2000" dirty="0"/>
          </a:p>
        </p:txBody>
      </p:sp>
      <p:pic>
        <p:nvPicPr>
          <p:cNvPr id="5" name="Picture 4" descr="A blue circle with a pink circle and text&#10;&#10;Description automatically generated">
            <a:extLst>
              <a:ext uri="{FF2B5EF4-FFF2-40B4-BE49-F238E27FC236}">
                <a16:creationId xmlns:a16="http://schemas.microsoft.com/office/drawing/2014/main" id="{7541B83F-86C1-0EEC-E3BF-1A144E9B1DCC}"/>
              </a:ext>
            </a:extLst>
          </p:cNvPr>
          <p:cNvPicPr>
            <a:picLocks noChangeAspect="1"/>
          </p:cNvPicPr>
          <p:nvPr/>
        </p:nvPicPr>
        <p:blipFill>
          <a:blip r:embed="rId3"/>
          <a:stretch>
            <a:fillRect/>
          </a:stretch>
        </p:blipFill>
        <p:spPr>
          <a:xfrm>
            <a:off x="7243943" y="2996627"/>
            <a:ext cx="4383412" cy="2630046"/>
          </a:xfrm>
          <a:prstGeom prst="roundRect">
            <a:avLst>
              <a:gd name="adj" fmla="val 1858"/>
            </a:avLst>
          </a:prstGeom>
          <a:effectLst>
            <a:outerShdw blurRad="50800" dist="50800" dir="54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R"/>
          </a:p>
        </p:txBody>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R"/>
          </a:p>
        </p:txBody>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R"/>
          </a:p>
        </p:txBody>
      </p:sp>
      <p:sp>
        <p:nvSpPr>
          <p:cNvPr id="2" name="Title 1"/>
          <p:cNvSpPr>
            <a:spLocks noGrp="1"/>
          </p:cNvSpPr>
          <p:nvPr>
            <p:ph type="title"/>
          </p:nvPr>
        </p:nvSpPr>
        <p:spPr>
          <a:xfrm>
            <a:off x="1108797" y="675475"/>
            <a:ext cx="2942210" cy="1736203"/>
          </a:xfrm>
        </p:spPr>
        <p:txBody>
          <a:bodyPr>
            <a:normAutofit/>
          </a:bodyPr>
          <a:lstStyle/>
          <a:p>
            <a:pPr>
              <a:lnSpc>
                <a:spcPct val="90000"/>
              </a:lnSpc>
            </a:pPr>
            <a:r>
              <a:rPr lang="el-GR" sz="2800" dirty="0" err="1">
                <a:solidFill>
                  <a:srgbClr val="EBEBEB"/>
                </a:solidFill>
              </a:rPr>
              <a:t>Υπεργενίκευση</a:t>
            </a:r>
            <a:r>
              <a:rPr lang="el-GR" sz="2800" dirty="0">
                <a:solidFill>
                  <a:srgbClr val="EBEBEB"/>
                </a:solidFill>
              </a:rPr>
              <a:t> αποτελεσμάτων / Εξωγενείς μεταβλητές</a:t>
            </a:r>
          </a:p>
        </p:txBody>
      </p:sp>
      <p:pic>
        <p:nvPicPr>
          <p:cNvPr id="5" name="Picture 4" descr="A diagram of a person's process&#10;&#10;Description automatically generated">
            <a:extLst>
              <a:ext uri="{FF2B5EF4-FFF2-40B4-BE49-F238E27FC236}">
                <a16:creationId xmlns:a16="http://schemas.microsoft.com/office/drawing/2014/main" id="{3B5247D2-66EF-5690-13EF-42CA57C8DCD7}"/>
              </a:ext>
            </a:extLst>
          </p:cNvPr>
          <p:cNvPicPr>
            <a:picLocks noChangeAspect="1"/>
          </p:cNvPicPr>
          <p:nvPr/>
        </p:nvPicPr>
        <p:blipFill>
          <a:blip r:embed="rId2"/>
          <a:stretch>
            <a:fillRect/>
          </a:stretch>
        </p:blipFill>
        <p:spPr>
          <a:xfrm>
            <a:off x="4926644" y="1543577"/>
            <a:ext cx="7142941" cy="4232190"/>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3" name="Content Placeholder 2"/>
          <p:cNvSpPr>
            <a:spLocks noGrp="1"/>
          </p:cNvSpPr>
          <p:nvPr>
            <p:ph idx="1"/>
          </p:nvPr>
        </p:nvSpPr>
        <p:spPr>
          <a:xfrm>
            <a:off x="810108" y="2667000"/>
            <a:ext cx="3478453" cy="3676892"/>
          </a:xfrm>
        </p:spPr>
        <p:txBody>
          <a:bodyPr>
            <a:normAutofit/>
          </a:bodyPr>
          <a:lstStyle/>
          <a:p>
            <a:r>
              <a:rPr lang="el-GR" dirty="0">
                <a:solidFill>
                  <a:srgbClr val="FFFFFF"/>
                </a:solidFill>
              </a:rPr>
              <a:t>Εφαρμογή των ευρημάτων σε όλα τα άτομα μιας ομάδας φύλου.</a:t>
            </a:r>
            <a:endParaRPr lang="en-US" dirty="0">
              <a:solidFill>
                <a:srgbClr val="FFFFFF"/>
              </a:solidFill>
            </a:endParaRPr>
          </a:p>
          <a:p>
            <a:endParaRPr lang="el-GR" dirty="0">
              <a:solidFill>
                <a:srgbClr val="FFFFFF"/>
              </a:solidFill>
            </a:endParaRPr>
          </a:p>
          <a:p>
            <a:r>
              <a:rPr lang="el-GR" dirty="0">
                <a:solidFill>
                  <a:srgbClr val="FFFFFF"/>
                </a:solidFill>
              </a:rPr>
              <a:t>Αγνοούνται άλλες παράμετροι (π.χ. φυλή, ΚΟΚ) (</a:t>
            </a:r>
            <a:r>
              <a:rPr lang="en-GB" dirty="0" err="1">
                <a:solidFill>
                  <a:srgbClr val="FFFFFF"/>
                </a:solidFill>
              </a:rPr>
              <a:t>Deaux</a:t>
            </a:r>
            <a:r>
              <a:rPr lang="en-GB" dirty="0">
                <a:solidFill>
                  <a:srgbClr val="FFFFFF"/>
                </a:solidFill>
              </a:rPr>
              <a:t> &amp; Major, 1987).</a:t>
            </a:r>
          </a:p>
          <a:p>
            <a:endParaRPr lang="en-US" dirty="0">
              <a:solidFill>
                <a:srgbClr val="FFFFFF"/>
              </a:solidFill>
            </a:endParaRPr>
          </a:p>
          <a:p>
            <a:r>
              <a:rPr lang="el-GR" dirty="0">
                <a:solidFill>
                  <a:srgbClr val="FFFFFF"/>
                </a:solidFill>
              </a:rPr>
              <a:t>Κίνδυνος ενίσχυσης στερεοτύπων.</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R"/>
          </a:p>
        </p:txBody>
      </p:sp>
      <p:sp>
        <p:nvSpPr>
          <p:cNvPr id="4" name="Slide Number Placeholder 3">
            <a:extLst>
              <a:ext uri="{FF2B5EF4-FFF2-40B4-BE49-F238E27FC236}">
                <a16:creationId xmlns:a16="http://schemas.microsoft.com/office/drawing/2014/main" id="{3FC5E8C2-FEEE-5233-A705-C0383705A73A}"/>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a:solidFill>
                  <a:srgbClr val="FFFFFF"/>
                </a:solidFill>
              </a:rPr>
              <a:pPr>
                <a:spcAft>
                  <a:spcPts val="600"/>
                </a:spcAft>
              </a:pPr>
              <a:t>21</a:t>
            </a:fld>
            <a:endParaRPr lang="en-US">
              <a:solidFill>
                <a:srgbClr val="FFFFFF"/>
              </a:solidFill>
            </a:endParaRPr>
          </a:p>
        </p:txBody>
      </p:sp>
      <p:sp>
        <p:nvSpPr>
          <p:cNvPr id="7" name="TextBox 6">
            <a:extLst>
              <a:ext uri="{FF2B5EF4-FFF2-40B4-BE49-F238E27FC236}">
                <a16:creationId xmlns:a16="http://schemas.microsoft.com/office/drawing/2014/main" id="{A7B067F6-28CA-2CC5-3BF1-8A79CBDC424F}"/>
              </a:ext>
            </a:extLst>
          </p:cNvPr>
          <p:cNvSpPr txBox="1"/>
          <p:nvPr/>
        </p:nvSpPr>
        <p:spPr>
          <a:xfrm>
            <a:off x="8669612" y="5833975"/>
            <a:ext cx="3399973" cy="369332"/>
          </a:xfrm>
          <a:prstGeom prst="rect">
            <a:avLst/>
          </a:prstGeom>
          <a:noFill/>
        </p:spPr>
        <p:txBody>
          <a:bodyPr wrap="square">
            <a:spAutoFit/>
          </a:bodyPr>
          <a:lstStyle/>
          <a:p>
            <a:r>
              <a:rPr lang="en-GB" b="0" i="0" dirty="0" err="1">
                <a:solidFill>
                  <a:srgbClr val="333333"/>
                </a:solidFill>
                <a:effectLst/>
              </a:rPr>
              <a:t>Deaux</a:t>
            </a:r>
            <a:r>
              <a:rPr lang="en-GB" b="0" i="0" dirty="0">
                <a:solidFill>
                  <a:srgbClr val="333333"/>
                </a:solidFill>
                <a:effectLst/>
              </a:rPr>
              <a:t>, K., &amp; Major, B. (1987) </a:t>
            </a: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Ερμηνεύοντας το μέγεθος επίδρασης</a:t>
            </a:r>
            <a:endParaRPr dirty="0"/>
          </a:p>
        </p:txBody>
      </p:sp>
      <p:sp>
        <p:nvSpPr>
          <p:cNvPr id="3" name="Content Placeholder 2"/>
          <p:cNvSpPr>
            <a:spLocks noGrp="1"/>
          </p:cNvSpPr>
          <p:nvPr>
            <p:ph idx="1"/>
          </p:nvPr>
        </p:nvSpPr>
        <p:spPr>
          <a:xfrm>
            <a:off x="1154954" y="2326510"/>
            <a:ext cx="5550646" cy="4438890"/>
          </a:xfrm>
        </p:spPr>
        <p:txBody>
          <a:bodyPr>
            <a:normAutofit/>
          </a:bodyPr>
          <a:lstStyle/>
          <a:p>
            <a:pPr algn="just"/>
            <a:r>
              <a:rPr lang="en-GB" sz="2200" dirty="0"/>
              <a:t>d </a:t>
            </a:r>
            <a:r>
              <a:rPr lang="el-GR" sz="2200" dirty="0"/>
              <a:t>του </a:t>
            </a:r>
            <a:r>
              <a:rPr lang="en-GB" sz="2200" dirty="0"/>
              <a:t>Cohen</a:t>
            </a:r>
            <a:r>
              <a:rPr lang="el-GR" sz="2200" dirty="0"/>
              <a:t> (μεταξύ άλλων):</a:t>
            </a:r>
            <a:r>
              <a:rPr lang="en-GB" sz="2200" dirty="0"/>
              <a:t> </a:t>
            </a:r>
            <a:r>
              <a:rPr lang="el-GR" sz="2200" dirty="0" err="1"/>
              <a:t>Ποσοτικοποιεί</a:t>
            </a:r>
            <a:r>
              <a:rPr lang="el-GR" sz="2200" dirty="0"/>
              <a:t> το μέγεθος των διαφορών.</a:t>
            </a:r>
            <a:endParaRPr lang="en-US" sz="2200" dirty="0"/>
          </a:p>
          <a:p>
            <a:pPr algn="just"/>
            <a:endParaRPr lang="el-GR" sz="2200" dirty="0"/>
          </a:p>
          <a:p>
            <a:pPr algn="just"/>
            <a:r>
              <a:rPr lang="el-GR" sz="2200" dirty="0"/>
              <a:t>Παράδειγμα: Η κατανόηση γραπτού λόγου παρουσιάζει μικρές διαφορές (</a:t>
            </a:r>
            <a:r>
              <a:rPr lang="en-GB" sz="2200" dirty="0"/>
              <a:t>d </a:t>
            </a:r>
            <a:r>
              <a:rPr lang="el-GR" sz="2200" dirty="0"/>
              <a:t>από</a:t>
            </a:r>
            <a:r>
              <a:rPr lang="en-GB" sz="2200" dirty="0"/>
              <a:t> -0,19 </a:t>
            </a:r>
            <a:r>
              <a:rPr lang="el-GR" sz="2200" dirty="0"/>
              <a:t>έως -0,32).</a:t>
            </a:r>
          </a:p>
          <a:p>
            <a:pPr algn="just"/>
            <a:endParaRPr lang="en-US" sz="2200" dirty="0"/>
          </a:p>
          <a:p>
            <a:pPr algn="just"/>
            <a:r>
              <a:rPr lang="el-GR" sz="2200" dirty="0"/>
              <a:t>Σημασία: Μικρά μεγέθη επίδρασης μπορεί να έχουν μεγάλες κοινωνικές επιπτώσεις.</a:t>
            </a:r>
            <a:endParaRPr sz="2200" dirty="0"/>
          </a:p>
        </p:txBody>
      </p:sp>
      <p:sp>
        <p:nvSpPr>
          <p:cNvPr id="4" name="Slide Number Placeholder 3">
            <a:extLst>
              <a:ext uri="{FF2B5EF4-FFF2-40B4-BE49-F238E27FC236}">
                <a16:creationId xmlns:a16="http://schemas.microsoft.com/office/drawing/2014/main" id="{9125AFA7-1D02-ADE2-25EB-A0FA897B6D99}"/>
              </a:ext>
            </a:extLst>
          </p:cNvPr>
          <p:cNvSpPr>
            <a:spLocks noGrp="1"/>
          </p:cNvSpPr>
          <p:nvPr>
            <p:ph type="sldNum" sz="quarter" idx="12"/>
          </p:nvPr>
        </p:nvSpPr>
        <p:spPr/>
        <p:txBody>
          <a:bodyPr/>
          <a:lstStyle/>
          <a:p>
            <a:fld id="{C1FF6DA9-008F-8B48-92A6-B652298478BF}" type="slidenum">
              <a:rPr lang="en-US" smtClean="0"/>
              <a:t>22</a:t>
            </a:fld>
            <a:endParaRPr lang="en-US"/>
          </a:p>
        </p:txBody>
      </p:sp>
      <p:pic>
        <p:nvPicPr>
          <p:cNvPr id="3074" name="Picture 2" descr="What is a p-value? by Daniel Lakens - YouTube">
            <a:extLst>
              <a:ext uri="{FF2B5EF4-FFF2-40B4-BE49-F238E27FC236}">
                <a16:creationId xmlns:a16="http://schemas.microsoft.com/office/drawing/2014/main" id="{A2E4287C-30A4-BE93-9AA8-0FE4DEBC4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02" t="33160" r="22329"/>
          <a:stretch/>
        </p:blipFill>
        <p:spPr bwMode="auto">
          <a:xfrm>
            <a:off x="6999737" y="3061721"/>
            <a:ext cx="4191002" cy="2915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59E4B-44C3-DE51-9A0D-AEF7C263B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8D261-41EA-2BFD-3020-5A4B8DFE3F19}"/>
              </a:ext>
            </a:extLst>
          </p:cNvPr>
          <p:cNvSpPr>
            <a:spLocks noGrp="1"/>
          </p:cNvSpPr>
          <p:nvPr>
            <p:ph type="title"/>
          </p:nvPr>
        </p:nvSpPr>
        <p:spPr/>
        <p:txBody>
          <a:bodyPr/>
          <a:lstStyle/>
          <a:p>
            <a:pPr algn="ctr"/>
            <a:r>
              <a:rPr lang="el-GR" dirty="0"/>
              <a:t>Παράδειγμα</a:t>
            </a:r>
            <a:endParaRPr dirty="0"/>
          </a:p>
        </p:txBody>
      </p:sp>
      <p:sp>
        <p:nvSpPr>
          <p:cNvPr id="6" name="Content Placeholder 5">
            <a:extLst>
              <a:ext uri="{FF2B5EF4-FFF2-40B4-BE49-F238E27FC236}">
                <a16:creationId xmlns:a16="http://schemas.microsoft.com/office/drawing/2014/main" id="{8D3118FA-C44F-9B46-6863-D1A138EB4D1F}"/>
              </a:ext>
            </a:extLst>
          </p:cNvPr>
          <p:cNvSpPr>
            <a:spLocks noGrp="1"/>
          </p:cNvSpPr>
          <p:nvPr>
            <p:ph idx="1"/>
          </p:nvPr>
        </p:nvSpPr>
        <p:spPr>
          <a:xfrm>
            <a:off x="744261" y="2603500"/>
            <a:ext cx="10703477" cy="588433"/>
          </a:xfrm>
        </p:spPr>
        <p:txBody>
          <a:bodyPr>
            <a:normAutofit/>
          </a:bodyPr>
          <a:lstStyle/>
          <a:p>
            <a:pPr marL="0" indent="0" algn="ctr">
              <a:buNone/>
            </a:pPr>
            <a:r>
              <a:rPr lang="el-GR" sz="2000" dirty="0"/>
              <a:t>Εξετάζοντας διαφορές φύλου σε 200,000 έρευνες (~12 εκατομμύρια συμμετέχοντες)</a:t>
            </a:r>
            <a:endParaRPr lang="en-US" sz="2000" dirty="0"/>
          </a:p>
        </p:txBody>
      </p:sp>
      <p:pic>
        <p:nvPicPr>
          <p:cNvPr id="5" name="Picture 4">
            <a:extLst>
              <a:ext uri="{FF2B5EF4-FFF2-40B4-BE49-F238E27FC236}">
                <a16:creationId xmlns:a16="http://schemas.microsoft.com/office/drawing/2014/main" id="{99FA74CA-3882-8BD0-A363-90586848F653}"/>
              </a:ext>
            </a:extLst>
          </p:cNvPr>
          <p:cNvPicPr>
            <a:picLocks noChangeAspect="1"/>
          </p:cNvPicPr>
          <p:nvPr/>
        </p:nvPicPr>
        <p:blipFill>
          <a:blip r:embed="rId2"/>
          <a:stretch>
            <a:fillRect/>
          </a:stretch>
        </p:blipFill>
        <p:spPr>
          <a:xfrm>
            <a:off x="744261" y="3429000"/>
            <a:ext cx="10703477" cy="2684879"/>
          </a:xfrm>
          <a:prstGeom prst="rect">
            <a:avLst/>
          </a:prstGeom>
        </p:spPr>
      </p:pic>
      <p:sp>
        <p:nvSpPr>
          <p:cNvPr id="7" name="Slide Number Placeholder 6">
            <a:extLst>
              <a:ext uri="{FF2B5EF4-FFF2-40B4-BE49-F238E27FC236}">
                <a16:creationId xmlns:a16="http://schemas.microsoft.com/office/drawing/2014/main" id="{00EB2883-8728-6B9F-98FE-FC3A69C5959A}"/>
              </a:ext>
            </a:extLst>
          </p:cNvPr>
          <p:cNvSpPr>
            <a:spLocks noGrp="1"/>
          </p:cNvSpPr>
          <p:nvPr>
            <p:ph type="sldNum" sz="quarter" idx="12"/>
          </p:nvPr>
        </p:nvSpPr>
        <p:spPr/>
        <p:txBody>
          <a:bodyPr/>
          <a:lstStyle/>
          <a:p>
            <a:fld id="{C1FF6DA9-008F-8B48-92A6-B652298478BF}" type="slidenum">
              <a:rPr lang="en-US" smtClean="0"/>
              <a:t>23</a:t>
            </a:fld>
            <a:endParaRPr lang="en-US"/>
          </a:p>
        </p:txBody>
      </p:sp>
    </p:spTree>
    <p:extLst>
      <p:ext uri="{BB962C8B-B14F-4D97-AF65-F5344CB8AC3E}">
        <p14:creationId xmlns:p14="http://schemas.microsoft.com/office/powerpoint/2010/main" val="2179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Μεροληψία στις δημοσιεύσεις</a:t>
            </a:r>
            <a:endParaRPr dirty="0"/>
          </a:p>
        </p:txBody>
      </p:sp>
      <p:sp>
        <p:nvSpPr>
          <p:cNvPr id="3" name="Content Placeholder 2"/>
          <p:cNvSpPr>
            <a:spLocks noGrp="1"/>
          </p:cNvSpPr>
          <p:nvPr>
            <p:ph idx="1"/>
          </p:nvPr>
        </p:nvSpPr>
        <p:spPr>
          <a:xfrm>
            <a:off x="1154954" y="2603500"/>
            <a:ext cx="10035785" cy="1692428"/>
          </a:xfrm>
        </p:spPr>
        <p:txBody>
          <a:bodyPr>
            <a:normAutofit/>
          </a:bodyPr>
          <a:lstStyle/>
          <a:p>
            <a:pPr algn="just"/>
            <a:r>
              <a:rPr lang="el-GR" sz="2200" dirty="0"/>
              <a:t>Η μεροληψία δημοσίευσης ευνοεί τις μελέτες που διαπιστώνουν διαφορές.</a:t>
            </a:r>
          </a:p>
          <a:p>
            <a:pPr algn="just"/>
            <a:r>
              <a:rPr lang="el-GR" sz="2200" dirty="0" err="1"/>
              <a:t>Υποεκπροσώπηση</a:t>
            </a:r>
            <a:r>
              <a:rPr lang="el-GR" sz="2200" dirty="0"/>
              <a:t> των μελετών που δείχνουν ομοιότητα.</a:t>
            </a:r>
            <a:endParaRPr lang="en-US" sz="2200" dirty="0"/>
          </a:p>
          <a:p>
            <a:pPr algn="just"/>
            <a:r>
              <a:rPr lang="el-GR" sz="2200" dirty="0"/>
              <a:t>Η «κατάρα» της Η</a:t>
            </a:r>
            <a:r>
              <a:rPr lang="el-GR" sz="2200" baseline="-25000" dirty="0"/>
              <a:t>0</a:t>
            </a:r>
            <a:r>
              <a:rPr lang="en-US" sz="2200" baseline="-25000" dirty="0"/>
              <a:t>. </a:t>
            </a:r>
            <a:endParaRPr lang="el-GR" sz="2200" baseline="-25000" dirty="0"/>
          </a:p>
        </p:txBody>
      </p:sp>
      <p:sp>
        <p:nvSpPr>
          <p:cNvPr id="4" name="Slide Number Placeholder 3">
            <a:extLst>
              <a:ext uri="{FF2B5EF4-FFF2-40B4-BE49-F238E27FC236}">
                <a16:creationId xmlns:a16="http://schemas.microsoft.com/office/drawing/2014/main" id="{AF169B55-1D16-C17D-74DB-1D783EB43A33}"/>
              </a:ext>
            </a:extLst>
          </p:cNvPr>
          <p:cNvSpPr>
            <a:spLocks noGrp="1"/>
          </p:cNvSpPr>
          <p:nvPr>
            <p:ph type="sldNum" sz="quarter" idx="12"/>
          </p:nvPr>
        </p:nvSpPr>
        <p:spPr/>
        <p:txBody>
          <a:bodyPr/>
          <a:lstStyle/>
          <a:p>
            <a:fld id="{C1FF6DA9-008F-8B48-92A6-B652298478BF}" type="slidenum">
              <a:rPr lang="en-US" smtClean="0"/>
              <a:t>24</a:t>
            </a:fld>
            <a:endParaRPr lang="en-US"/>
          </a:p>
        </p:txBody>
      </p:sp>
      <p:pic>
        <p:nvPicPr>
          <p:cNvPr id="5" name="Picture 4">
            <a:extLst>
              <a:ext uri="{FF2B5EF4-FFF2-40B4-BE49-F238E27FC236}">
                <a16:creationId xmlns:a16="http://schemas.microsoft.com/office/drawing/2014/main" id="{C3C0D9BC-1C7B-074D-EC19-D9100C37CCDD}"/>
              </a:ext>
            </a:extLst>
          </p:cNvPr>
          <p:cNvPicPr>
            <a:picLocks noChangeAspect="1"/>
          </p:cNvPicPr>
          <p:nvPr/>
        </p:nvPicPr>
        <p:blipFill>
          <a:blip r:embed="rId2"/>
          <a:stretch>
            <a:fillRect/>
          </a:stretch>
        </p:blipFill>
        <p:spPr>
          <a:xfrm>
            <a:off x="850337" y="4675481"/>
            <a:ext cx="10491326" cy="1692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2C07-3DC7-FBAE-CEF3-E8644A4C0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EA14C-D3D4-5BF0-D05A-B1176B1B5EC9}"/>
              </a:ext>
            </a:extLst>
          </p:cNvPr>
          <p:cNvSpPr>
            <a:spLocks noGrp="1"/>
          </p:cNvSpPr>
          <p:nvPr>
            <p:ph type="title"/>
          </p:nvPr>
        </p:nvSpPr>
        <p:spPr/>
        <p:txBody>
          <a:bodyPr/>
          <a:lstStyle/>
          <a:p>
            <a:pPr algn="ctr"/>
            <a:r>
              <a:rPr lang="el-GR" dirty="0"/>
              <a:t>Έμφαση στις ομοιότητες</a:t>
            </a:r>
            <a:endParaRPr dirty="0"/>
          </a:p>
        </p:txBody>
      </p:sp>
      <p:sp>
        <p:nvSpPr>
          <p:cNvPr id="4" name="Slide Number Placeholder 3">
            <a:extLst>
              <a:ext uri="{FF2B5EF4-FFF2-40B4-BE49-F238E27FC236}">
                <a16:creationId xmlns:a16="http://schemas.microsoft.com/office/drawing/2014/main" id="{239C8000-D38B-6B72-788C-A17F302D3615}"/>
              </a:ext>
            </a:extLst>
          </p:cNvPr>
          <p:cNvSpPr>
            <a:spLocks noGrp="1"/>
          </p:cNvSpPr>
          <p:nvPr>
            <p:ph type="sldNum" sz="quarter" idx="12"/>
          </p:nvPr>
        </p:nvSpPr>
        <p:spPr/>
        <p:txBody>
          <a:bodyPr/>
          <a:lstStyle/>
          <a:p>
            <a:fld id="{C1FF6DA9-008F-8B48-92A6-B652298478BF}" type="slidenum">
              <a:rPr lang="en-US" smtClean="0"/>
              <a:t>25</a:t>
            </a:fld>
            <a:endParaRPr lang="en-US"/>
          </a:p>
        </p:txBody>
      </p:sp>
      <p:pic>
        <p:nvPicPr>
          <p:cNvPr id="8" name="Picture 7">
            <a:extLst>
              <a:ext uri="{FF2B5EF4-FFF2-40B4-BE49-F238E27FC236}">
                <a16:creationId xmlns:a16="http://schemas.microsoft.com/office/drawing/2014/main" id="{4E0D640B-15F2-A2B0-1D4A-A3E2CE6277C5}"/>
              </a:ext>
            </a:extLst>
          </p:cNvPr>
          <p:cNvPicPr>
            <a:picLocks noChangeAspect="1"/>
          </p:cNvPicPr>
          <p:nvPr/>
        </p:nvPicPr>
        <p:blipFill>
          <a:blip r:embed="rId2"/>
          <a:srcRect l="7866" t="19102" r="8988" b="8104"/>
          <a:stretch/>
        </p:blipFill>
        <p:spPr>
          <a:xfrm>
            <a:off x="2663268" y="2369126"/>
            <a:ext cx="7689272" cy="4378037"/>
          </a:xfrm>
          <a:prstGeom prst="rect">
            <a:avLst/>
          </a:prstGeom>
        </p:spPr>
      </p:pic>
    </p:spTree>
    <p:extLst>
      <p:ext uri="{BB962C8B-B14F-4D97-AF65-F5344CB8AC3E}">
        <p14:creationId xmlns:p14="http://schemas.microsoft.com/office/powerpoint/2010/main" val="284506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R"/>
          </a:p>
        </p:txBody>
      </p:sp>
      <p:sp>
        <p:nvSpPr>
          <p:cNvPr id="1033" name="Freeform: Shape 103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R"/>
          </a:p>
        </p:txBody>
      </p:sp>
      <p:sp>
        <p:nvSpPr>
          <p:cNvPr id="103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R"/>
          </a:p>
        </p:txBody>
      </p:sp>
      <p:sp>
        <p:nvSpPr>
          <p:cNvPr id="2" name="Title 1"/>
          <p:cNvSpPr>
            <a:spLocks noGrp="1"/>
          </p:cNvSpPr>
          <p:nvPr>
            <p:ph type="title"/>
          </p:nvPr>
        </p:nvSpPr>
        <p:spPr>
          <a:xfrm>
            <a:off x="1154955" y="973668"/>
            <a:ext cx="2942210" cy="1020232"/>
          </a:xfrm>
        </p:spPr>
        <p:txBody>
          <a:bodyPr>
            <a:normAutofit/>
          </a:bodyPr>
          <a:lstStyle/>
          <a:p>
            <a:pPr>
              <a:lnSpc>
                <a:spcPct val="90000"/>
              </a:lnSpc>
            </a:pPr>
            <a:r>
              <a:rPr lang="el-GR" sz="3300">
                <a:solidFill>
                  <a:schemeClr val="tx1"/>
                </a:solidFill>
              </a:rPr>
              <a:t>Αντίληψη φύλου</a:t>
            </a:r>
          </a:p>
        </p:txBody>
      </p:sp>
      <p:pic>
        <p:nvPicPr>
          <p:cNvPr id="1026" name="Picture 2" descr="Think a baby's gender determines personality? That's dangerous.">
            <a:extLst>
              <a:ext uri="{FF2B5EF4-FFF2-40B4-BE49-F238E27FC236}">
                <a16:creationId xmlns:a16="http://schemas.microsoft.com/office/drawing/2014/main" id="{E5CDF182-0DCF-F2A1-8944-578935B7F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81" r="8357"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039" name="Oval 103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041" name="Oval 104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3" name="Content Placeholder 2"/>
          <p:cNvSpPr>
            <a:spLocks noGrp="1"/>
          </p:cNvSpPr>
          <p:nvPr>
            <p:ph idx="1"/>
          </p:nvPr>
        </p:nvSpPr>
        <p:spPr>
          <a:xfrm>
            <a:off x="1154955" y="2120900"/>
            <a:ext cx="3133726" cy="3898900"/>
          </a:xfrm>
        </p:spPr>
        <p:txBody>
          <a:bodyPr>
            <a:normAutofit/>
          </a:bodyPr>
          <a:lstStyle/>
          <a:p>
            <a:r>
              <a:rPr lang="en-GB" dirty="0" err="1">
                <a:solidFill>
                  <a:schemeClr val="tx1"/>
                </a:solidFill>
              </a:rPr>
              <a:t>Condry</a:t>
            </a:r>
            <a:r>
              <a:rPr lang="en-GB" dirty="0">
                <a:solidFill>
                  <a:schemeClr val="tx1"/>
                </a:solidFill>
              </a:rPr>
              <a:t> &amp; </a:t>
            </a:r>
            <a:r>
              <a:rPr lang="en-GB" dirty="0" err="1">
                <a:solidFill>
                  <a:schemeClr val="tx1"/>
                </a:solidFill>
              </a:rPr>
              <a:t>Condry</a:t>
            </a:r>
            <a:r>
              <a:rPr lang="en-GB" dirty="0">
                <a:solidFill>
                  <a:schemeClr val="tx1"/>
                </a:solidFill>
              </a:rPr>
              <a:t> (1976): </a:t>
            </a:r>
            <a:r>
              <a:rPr lang="el-GR" dirty="0" err="1">
                <a:solidFill>
                  <a:schemeClr val="tx1"/>
                </a:solidFill>
              </a:rPr>
              <a:t>έμφυλη</a:t>
            </a:r>
            <a:r>
              <a:rPr lang="el-GR" dirty="0">
                <a:solidFill>
                  <a:schemeClr val="tx1"/>
                </a:solidFill>
              </a:rPr>
              <a:t> ερμηνεία του συναισθήματος των βρεφών</a:t>
            </a:r>
          </a:p>
          <a:p>
            <a:r>
              <a:rPr lang="el-GR" dirty="0">
                <a:solidFill>
                  <a:schemeClr val="tx1"/>
                </a:solidFill>
              </a:rPr>
              <a:t>Έδειξαν πώς οι κοινωνικές αντιλήψεις διαμορφώνουν τα ερευνητικά ευρήματα.</a:t>
            </a:r>
          </a:p>
          <a:p>
            <a:r>
              <a:rPr lang="el-GR" dirty="0">
                <a:solidFill>
                  <a:schemeClr val="tx1"/>
                </a:solidFill>
              </a:rPr>
              <a:t>Έλεγχος του προσλαμβανόμενου φύλου στις έρευνες.</a:t>
            </a:r>
          </a:p>
        </p:txBody>
      </p:sp>
      <p:sp>
        <p:nvSpPr>
          <p:cNvPr id="104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R"/>
          </a:p>
        </p:txBody>
      </p:sp>
      <p:sp>
        <p:nvSpPr>
          <p:cNvPr id="4" name="Slide Number Placeholder 3">
            <a:extLst>
              <a:ext uri="{FF2B5EF4-FFF2-40B4-BE49-F238E27FC236}">
                <a16:creationId xmlns:a16="http://schemas.microsoft.com/office/drawing/2014/main" id="{A8986B07-CB13-FB1F-03E6-A00192014663}"/>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a:solidFill>
                  <a:srgbClr val="FFFFFF"/>
                </a:solidFill>
              </a:rPr>
              <a:pPr>
                <a:spcAft>
                  <a:spcPts val="600"/>
                </a:spcAft>
              </a:pPr>
              <a:t>26</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996043" cy="706964"/>
          </a:xfrm>
        </p:spPr>
        <p:txBody>
          <a:bodyPr/>
          <a:lstStyle/>
          <a:p>
            <a:pPr algn="ctr"/>
            <a:r>
              <a:rPr lang="en-US" dirty="0"/>
              <a:t>Sexual Identity Scale (Stern et al., 1987)</a:t>
            </a:r>
            <a:endParaRPr dirty="0"/>
          </a:p>
        </p:txBody>
      </p:sp>
      <p:sp>
        <p:nvSpPr>
          <p:cNvPr id="4" name="Slide Number Placeholder 3">
            <a:extLst>
              <a:ext uri="{FF2B5EF4-FFF2-40B4-BE49-F238E27FC236}">
                <a16:creationId xmlns:a16="http://schemas.microsoft.com/office/drawing/2014/main" id="{394929CD-9FFB-5C37-9803-98B5661638E8}"/>
              </a:ext>
            </a:extLst>
          </p:cNvPr>
          <p:cNvSpPr>
            <a:spLocks noGrp="1"/>
          </p:cNvSpPr>
          <p:nvPr>
            <p:ph type="sldNum" sz="quarter" idx="12"/>
          </p:nvPr>
        </p:nvSpPr>
        <p:spPr/>
        <p:txBody>
          <a:bodyPr/>
          <a:lstStyle/>
          <a:p>
            <a:fld id="{C1FF6DA9-008F-8B48-92A6-B652298478BF}" type="slidenum">
              <a:rPr lang="en-US" smtClean="0"/>
              <a:t>27</a:t>
            </a:fld>
            <a:endParaRPr lang="en-US"/>
          </a:p>
        </p:txBody>
      </p:sp>
      <p:pic>
        <p:nvPicPr>
          <p:cNvPr id="7" name="Picture 6">
            <a:extLst>
              <a:ext uri="{FF2B5EF4-FFF2-40B4-BE49-F238E27FC236}">
                <a16:creationId xmlns:a16="http://schemas.microsoft.com/office/drawing/2014/main" id="{ACD58007-51DD-677A-2E1D-90C7ED25EB73}"/>
              </a:ext>
            </a:extLst>
          </p:cNvPr>
          <p:cNvPicPr>
            <a:picLocks noChangeAspect="1"/>
          </p:cNvPicPr>
          <p:nvPr/>
        </p:nvPicPr>
        <p:blipFill>
          <a:blip r:embed="rId2"/>
          <a:stretch>
            <a:fillRect/>
          </a:stretch>
        </p:blipFill>
        <p:spPr>
          <a:xfrm>
            <a:off x="1050779" y="2501603"/>
            <a:ext cx="5354782" cy="4164830"/>
          </a:xfrm>
          <a:prstGeom prst="rect">
            <a:avLst/>
          </a:prstGeom>
          <a:ln>
            <a:solidFill>
              <a:schemeClr val="accent1"/>
            </a:solidFill>
          </a:ln>
        </p:spPr>
      </p:pic>
      <p:pic>
        <p:nvPicPr>
          <p:cNvPr id="3" name="Picture 2">
            <a:extLst>
              <a:ext uri="{FF2B5EF4-FFF2-40B4-BE49-F238E27FC236}">
                <a16:creationId xmlns:a16="http://schemas.microsoft.com/office/drawing/2014/main" id="{BF8EA0E4-5FA8-190B-3EF7-EB1E3841C6CD}"/>
              </a:ext>
            </a:extLst>
          </p:cNvPr>
          <p:cNvPicPr>
            <a:picLocks noChangeAspect="1"/>
          </p:cNvPicPr>
          <p:nvPr/>
        </p:nvPicPr>
        <p:blipFill>
          <a:blip r:embed="rId3"/>
          <a:stretch>
            <a:fillRect/>
          </a:stretch>
        </p:blipFill>
        <p:spPr>
          <a:xfrm>
            <a:off x="6486118" y="3829555"/>
            <a:ext cx="5659582" cy="1133596"/>
          </a:xfrm>
          <a:prstGeom prst="rect">
            <a:avLst/>
          </a:prstGeom>
          <a:ln>
            <a:solidFill>
              <a:schemeClr val="accent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Πρέπει οι ψυχολόγοι να μελετούν τις διαφορές φύλου;</a:t>
            </a:r>
            <a:endParaRPr dirty="0"/>
          </a:p>
        </p:txBody>
      </p:sp>
      <p:sp>
        <p:nvSpPr>
          <p:cNvPr id="3" name="Content Placeholder 2"/>
          <p:cNvSpPr>
            <a:spLocks noGrp="1"/>
          </p:cNvSpPr>
          <p:nvPr>
            <p:ph idx="1"/>
          </p:nvPr>
        </p:nvSpPr>
        <p:spPr>
          <a:xfrm>
            <a:off x="1154954" y="2777125"/>
            <a:ext cx="10035785" cy="3416300"/>
          </a:xfrm>
        </p:spPr>
        <p:txBody>
          <a:bodyPr>
            <a:normAutofit/>
          </a:bodyPr>
          <a:lstStyle/>
          <a:p>
            <a:pPr algn="just"/>
            <a:r>
              <a:rPr lang="el-GR" sz="2400" dirty="0"/>
              <a:t>Ναι: Αμφισβητούνται παρανοήσεις ή προκαταλήψεις, αυξάνεται η κατανόηση (π.χ. γνωστικές ικανότητες).</a:t>
            </a:r>
          </a:p>
          <a:p>
            <a:pPr algn="just"/>
            <a:endParaRPr lang="el-GR" sz="2400" dirty="0"/>
          </a:p>
          <a:p>
            <a:pPr algn="just"/>
            <a:r>
              <a:rPr lang="el-GR" sz="2400" dirty="0"/>
              <a:t>Όχι: Κίνδυνος ενίσχυσης στερεοτύπων και προκαταλήψεων.</a:t>
            </a:r>
          </a:p>
          <a:p>
            <a:pPr algn="just"/>
            <a:endParaRPr lang="el-GR" sz="2400" dirty="0"/>
          </a:p>
          <a:p>
            <a:pPr algn="just"/>
            <a:r>
              <a:rPr lang="el-GR" sz="2400" dirty="0"/>
              <a:t>Ισορροπία: Εστίαση τόσο στις ομοιότητες όσο και στις ουσιαστικές διαφορές (εάν υπάρχουν).</a:t>
            </a:r>
            <a:endParaRPr sz="2400" dirty="0"/>
          </a:p>
        </p:txBody>
      </p:sp>
      <p:sp>
        <p:nvSpPr>
          <p:cNvPr id="4" name="Slide Number Placeholder 3">
            <a:extLst>
              <a:ext uri="{FF2B5EF4-FFF2-40B4-BE49-F238E27FC236}">
                <a16:creationId xmlns:a16="http://schemas.microsoft.com/office/drawing/2014/main" id="{6945C52D-C027-CB99-D618-6FA391F57067}"/>
              </a:ext>
            </a:extLst>
          </p:cNvPr>
          <p:cNvSpPr>
            <a:spLocks noGrp="1"/>
          </p:cNvSpPr>
          <p:nvPr>
            <p:ph type="sldNum" sz="quarter" idx="12"/>
          </p:nvPr>
        </p:nvSpPr>
        <p:spPr/>
        <p:txBody>
          <a:bodyPr/>
          <a:lstStyle/>
          <a:p>
            <a:fld id="{C1FF6DA9-008F-8B48-92A6-B652298478BF}"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a:t>Βιβλιογραφ</a:t>
            </a:r>
            <a:r>
              <a:rPr lang="en-US" dirty="0" err="1"/>
              <a:t>ί</a:t>
            </a:r>
            <a:r>
              <a:rPr lang="el-GR" dirty="0"/>
              <a:t>α</a:t>
            </a:r>
            <a:endParaRPr dirty="0"/>
          </a:p>
        </p:txBody>
      </p:sp>
      <p:sp>
        <p:nvSpPr>
          <p:cNvPr id="3" name="Content Placeholder 2"/>
          <p:cNvSpPr>
            <a:spLocks noGrp="1"/>
          </p:cNvSpPr>
          <p:nvPr>
            <p:ph idx="1"/>
          </p:nvPr>
        </p:nvSpPr>
        <p:spPr>
          <a:xfrm>
            <a:off x="1154954" y="2245491"/>
            <a:ext cx="10035785" cy="4681961"/>
          </a:xfrm>
        </p:spPr>
        <p:txBody>
          <a:bodyPr>
            <a:normAutofit fontScale="92500" lnSpcReduction="10000"/>
          </a:bodyPr>
          <a:lstStyle/>
          <a:p>
            <a:pPr marL="0" indent="0" algn="just">
              <a:buNone/>
            </a:pPr>
            <a:r>
              <a:rPr lang="en-GB" sz="1200" b="0" i="0" dirty="0">
                <a:solidFill>
                  <a:srgbClr val="333333"/>
                </a:solidFill>
                <a:effectLst/>
                <a:latin typeface="Arial" panose="020B0604020202020204" pitchFamily="34" charset="0"/>
              </a:rPr>
              <a:t>Asch, S. E. (1951). Effects of group pressure upon the modification and distortion of judgments. In H. Guetzkow (Ed.), </a:t>
            </a:r>
            <a:r>
              <a:rPr lang="en-GB" sz="1200" b="0" i="1" dirty="0">
                <a:solidFill>
                  <a:srgbClr val="333333"/>
                </a:solidFill>
                <a:effectLst/>
                <a:latin typeface="Arial" panose="020B0604020202020204" pitchFamily="34" charset="0"/>
              </a:rPr>
              <a:t>Groups, leadership and men; research in human relations</a:t>
            </a:r>
            <a:r>
              <a:rPr lang="en-GB" sz="1200" b="0" i="0" dirty="0">
                <a:solidFill>
                  <a:srgbClr val="333333"/>
                </a:solidFill>
                <a:effectLst/>
                <a:latin typeface="Arial" panose="020B0604020202020204" pitchFamily="34" charset="0"/>
              </a:rPr>
              <a:t> (pp. 177–190). Carnegie Press.</a:t>
            </a:r>
          </a:p>
          <a:p>
            <a:pPr marL="0" indent="0" algn="just">
              <a:buNone/>
            </a:pPr>
            <a:r>
              <a:rPr lang="en-GB" sz="1200" b="0" i="0" dirty="0">
                <a:solidFill>
                  <a:srgbClr val="222222"/>
                </a:solidFill>
                <a:effectLst/>
                <a:latin typeface="Arial" panose="020B0604020202020204" pitchFamily="34" charset="0"/>
              </a:rPr>
              <a:t>Bertrand, M., &amp; Mullainathan, S. (2004). Are Emily and Greg more employable than Lakisha and Jamal? A field experiment on </a:t>
            </a:r>
            <a:r>
              <a:rPr lang="en-GB" sz="1200" b="0" i="0" dirty="0" err="1">
                <a:solidFill>
                  <a:srgbClr val="222222"/>
                </a:solidFill>
                <a:effectLst/>
                <a:latin typeface="Arial" panose="020B0604020202020204" pitchFamily="34" charset="0"/>
              </a:rPr>
              <a:t>labor</a:t>
            </a:r>
            <a:r>
              <a:rPr lang="en-GB" sz="1200" b="0" i="0" dirty="0">
                <a:solidFill>
                  <a:srgbClr val="222222"/>
                </a:solidFill>
                <a:effectLst/>
                <a:latin typeface="Arial" panose="020B0604020202020204" pitchFamily="34" charset="0"/>
              </a:rPr>
              <a:t> market discrimination. </a:t>
            </a:r>
            <a:r>
              <a:rPr lang="en-GB" sz="1200" b="0" i="1" dirty="0">
                <a:solidFill>
                  <a:srgbClr val="222222"/>
                </a:solidFill>
                <a:effectLst/>
                <a:latin typeface="Arial" panose="020B0604020202020204" pitchFamily="34" charset="0"/>
              </a:rPr>
              <a:t>American economic review</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94</a:t>
            </a:r>
            <a:r>
              <a:rPr lang="en-GB" sz="1200" b="0" i="0" dirty="0">
                <a:solidFill>
                  <a:srgbClr val="222222"/>
                </a:solidFill>
                <a:effectLst/>
                <a:latin typeface="Arial" panose="020B0604020202020204" pitchFamily="34" charset="0"/>
              </a:rPr>
              <a:t>(4), 991-1013.</a:t>
            </a:r>
            <a:endParaRPr sz="1200" dirty="0"/>
          </a:p>
          <a:p>
            <a:pPr marL="0" indent="0" algn="just">
              <a:buNone/>
            </a:pPr>
            <a:r>
              <a:rPr lang="en-GB" sz="1200" dirty="0">
                <a:solidFill>
                  <a:srgbClr val="333333"/>
                </a:solidFill>
                <a:latin typeface="Arial" panose="020B0604020202020204" pitchFamily="34" charset="0"/>
              </a:rPr>
              <a:t>Clark, R. D., &amp; Hatfield, E. (1989). Gender differences in receptivity to sexual offers. </a:t>
            </a:r>
            <a:r>
              <a:rPr lang="en-GB" sz="1200" i="1" dirty="0">
                <a:solidFill>
                  <a:srgbClr val="333333"/>
                </a:solidFill>
                <a:latin typeface="Arial" panose="020B0604020202020204" pitchFamily="34" charset="0"/>
              </a:rPr>
              <a:t>Journal of Psychology &amp; Human Sexuality, 2</a:t>
            </a:r>
            <a:r>
              <a:rPr lang="en-GB" sz="1200" dirty="0">
                <a:solidFill>
                  <a:srgbClr val="333333"/>
                </a:solidFill>
                <a:latin typeface="Arial" panose="020B0604020202020204" pitchFamily="34" charset="0"/>
              </a:rPr>
              <a:t>(1), 39–55.</a:t>
            </a:r>
            <a:endParaRPr lang="el-GR" sz="1200" dirty="0">
              <a:solidFill>
                <a:srgbClr val="333333"/>
              </a:solidFill>
              <a:latin typeface="Arial" panose="020B0604020202020204" pitchFamily="34" charset="0"/>
            </a:endParaRPr>
          </a:p>
          <a:p>
            <a:pPr marL="0" indent="0" algn="just">
              <a:buNone/>
            </a:pPr>
            <a:r>
              <a:rPr lang="en-GB" sz="1200" b="0" i="0" dirty="0" err="1">
                <a:solidFill>
                  <a:srgbClr val="333333"/>
                </a:solidFill>
                <a:effectLst/>
                <a:latin typeface="Arial" panose="020B0604020202020204" pitchFamily="34" charset="0"/>
              </a:rPr>
              <a:t>Condry</a:t>
            </a:r>
            <a:r>
              <a:rPr lang="en-GB" sz="1200" b="0" i="0" dirty="0">
                <a:solidFill>
                  <a:srgbClr val="333333"/>
                </a:solidFill>
                <a:effectLst/>
                <a:latin typeface="Arial" panose="020B0604020202020204" pitchFamily="34" charset="0"/>
              </a:rPr>
              <a:t>, J., &amp; </a:t>
            </a:r>
            <a:r>
              <a:rPr lang="en-GB" sz="1200" b="0" i="0" dirty="0" err="1">
                <a:solidFill>
                  <a:srgbClr val="333333"/>
                </a:solidFill>
                <a:effectLst/>
                <a:latin typeface="Arial" panose="020B0604020202020204" pitchFamily="34" charset="0"/>
              </a:rPr>
              <a:t>Condry</a:t>
            </a:r>
            <a:r>
              <a:rPr lang="en-GB" sz="1200" b="0" i="0" dirty="0">
                <a:solidFill>
                  <a:srgbClr val="333333"/>
                </a:solidFill>
                <a:effectLst/>
                <a:latin typeface="Arial" panose="020B0604020202020204" pitchFamily="34" charset="0"/>
              </a:rPr>
              <a:t>, S. (1976). Sex differences: A study of the eye of the beholder. </a:t>
            </a:r>
            <a:r>
              <a:rPr lang="en-GB" sz="1200" b="0" i="1" dirty="0">
                <a:solidFill>
                  <a:srgbClr val="333333"/>
                </a:solidFill>
                <a:effectLst/>
                <a:latin typeface="Arial" panose="020B0604020202020204" pitchFamily="34" charset="0"/>
              </a:rPr>
              <a:t>Child Development, 47</a:t>
            </a:r>
            <a:r>
              <a:rPr lang="en-GB" sz="1200" b="0" i="0" dirty="0">
                <a:solidFill>
                  <a:srgbClr val="333333"/>
                </a:solidFill>
                <a:effectLst/>
                <a:latin typeface="Arial" panose="020B0604020202020204" pitchFamily="34" charset="0"/>
              </a:rPr>
              <a:t>(3), 812–819.</a:t>
            </a:r>
          </a:p>
          <a:p>
            <a:pPr marL="0" indent="0" algn="just">
              <a:buNone/>
            </a:pPr>
            <a:r>
              <a:rPr lang="en-GB" sz="1200" b="0" i="0" dirty="0">
                <a:solidFill>
                  <a:srgbClr val="222222"/>
                </a:solidFill>
                <a:effectLst/>
                <a:latin typeface="Arial" panose="020B0604020202020204" pitchFamily="34" charset="0"/>
              </a:rPr>
              <a:t>Cornel, T. (2017). Something old, something new, something pseudo, something true: Pejorative and deferential references to phrenology since 1840. </a:t>
            </a:r>
            <a:r>
              <a:rPr lang="en-GB" sz="1200" b="0" i="1" dirty="0">
                <a:solidFill>
                  <a:srgbClr val="222222"/>
                </a:solidFill>
                <a:effectLst/>
                <a:latin typeface="Arial" panose="020B0604020202020204" pitchFamily="34" charset="0"/>
              </a:rPr>
              <a:t>Proceedings of the American Philosophical Society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161</a:t>
            </a:r>
            <a:r>
              <a:rPr lang="en-GB" sz="1200" b="0" i="0" dirty="0">
                <a:solidFill>
                  <a:srgbClr val="222222"/>
                </a:solidFill>
                <a:effectLst/>
                <a:latin typeface="Arial" panose="020B0604020202020204" pitchFamily="34" charset="0"/>
              </a:rPr>
              <a:t>(4), 299-332.</a:t>
            </a:r>
          </a:p>
          <a:p>
            <a:pPr marL="0" indent="0" algn="just">
              <a:buNone/>
            </a:pPr>
            <a:r>
              <a:rPr lang="en-GB" sz="1200" b="0" i="0" dirty="0" err="1">
                <a:solidFill>
                  <a:srgbClr val="333333"/>
                </a:solidFill>
                <a:effectLst/>
                <a:latin typeface="Arial" panose="020B0604020202020204" pitchFamily="34" charset="0"/>
              </a:rPr>
              <a:t>Deaux</a:t>
            </a:r>
            <a:r>
              <a:rPr lang="en-GB" sz="1200" b="0" i="0" dirty="0">
                <a:solidFill>
                  <a:srgbClr val="333333"/>
                </a:solidFill>
                <a:effectLst/>
                <a:latin typeface="Arial" panose="020B0604020202020204" pitchFamily="34" charset="0"/>
              </a:rPr>
              <a:t>, K., &amp; Major, B. (1987). Putting gender into context: An interactive model of gender-related </a:t>
            </a:r>
            <a:r>
              <a:rPr lang="en-GB" sz="1200" b="0" i="0" dirty="0" err="1">
                <a:solidFill>
                  <a:srgbClr val="333333"/>
                </a:solidFill>
                <a:effectLst/>
                <a:latin typeface="Arial" panose="020B0604020202020204" pitchFamily="34" charset="0"/>
              </a:rPr>
              <a:t>behavior</a:t>
            </a:r>
            <a:r>
              <a:rPr lang="en-GB" sz="1200" b="0" i="0" dirty="0">
                <a:solidFill>
                  <a:srgbClr val="333333"/>
                </a:solidFill>
                <a:effectLst/>
                <a:latin typeface="Arial" panose="020B0604020202020204" pitchFamily="34" charset="0"/>
              </a:rPr>
              <a:t>. </a:t>
            </a:r>
            <a:r>
              <a:rPr lang="en-GB" sz="1200" b="0" i="1" dirty="0">
                <a:solidFill>
                  <a:srgbClr val="333333"/>
                </a:solidFill>
                <a:effectLst/>
                <a:latin typeface="Arial" panose="020B0604020202020204" pitchFamily="34" charset="0"/>
              </a:rPr>
              <a:t>Psychological Review, 94</a:t>
            </a:r>
            <a:r>
              <a:rPr lang="en-GB" sz="1200" b="0" i="0" dirty="0">
                <a:solidFill>
                  <a:srgbClr val="333333"/>
                </a:solidFill>
                <a:effectLst/>
                <a:latin typeface="Arial" panose="020B0604020202020204" pitchFamily="34" charset="0"/>
              </a:rPr>
              <a:t>(3), 369–389</a:t>
            </a:r>
            <a:endParaRPr lang="en-GB" sz="1200" dirty="0"/>
          </a:p>
          <a:p>
            <a:pPr marL="0" indent="0" algn="just">
              <a:buNone/>
            </a:pPr>
            <a:r>
              <a:rPr lang="en-GB" sz="1200" b="0" i="0" dirty="0">
                <a:solidFill>
                  <a:srgbClr val="222222"/>
                </a:solidFill>
                <a:effectLst/>
                <a:latin typeface="Arial" panose="020B0604020202020204" pitchFamily="34" charset="0"/>
              </a:rPr>
              <a:t>Hanel, P. H., Maio, G. R., &amp; </a:t>
            </a:r>
            <a:r>
              <a:rPr lang="en-GB" sz="1200" b="0" i="0" dirty="0" err="1">
                <a:solidFill>
                  <a:srgbClr val="222222"/>
                </a:solidFill>
                <a:effectLst/>
                <a:latin typeface="Arial" panose="020B0604020202020204" pitchFamily="34" charset="0"/>
              </a:rPr>
              <a:t>Manstead</a:t>
            </a:r>
            <a:r>
              <a:rPr lang="en-GB" sz="1200" b="0" i="0" dirty="0">
                <a:solidFill>
                  <a:srgbClr val="222222"/>
                </a:solidFill>
                <a:effectLst/>
                <a:latin typeface="Arial" panose="020B0604020202020204" pitchFamily="34" charset="0"/>
              </a:rPr>
              <a:t>, A. S. (2019). A new way to look at the data: Similarities between groups of people are large and important. </a:t>
            </a:r>
            <a:r>
              <a:rPr lang="en-GB" sz="1200" b="0" i="1" dirty="0">
                <a:solidFill>
                  <a:srgbClr val="222222"/>
                </a:solidFill>
                <a:effectLst/>
                <a:latin typeface="Arial" panose="020B0604020202020204" pitchFamily="34" charset="0"/>
              </a:rPr>
              <a:t>Journal of personality and social psychology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116</a:t>
            </a:r>
            <a:r>
              <a:rPr lang="en-GB" sz="1200" b="0" i="0" dirty="0">
                <a:solidFill>
                  <a:srgbClr val="222222"/>
                </a:solidFill>
                <a:effectLst/>
                <a:latin typeface="Arial" panose="020B0604020202020204" pitchFamily="34" charset="0"/>
              </a:rPr>
              <a:t>(4), 541.</a:t>
            </a:r>
          </a:p>
          <a:p>
            <a:pPr marL="0" indent="0" algn="just">
              <a:buNone/>
            </a:pPr>
            <a:r>
              <a:rPr lang="en-GB" sz="1200" b="0" i="0" dirty="0">
                <a:solidFill>
                  <a:srgbClr val="222222"/>
                </a:solidFill>
                <a:effectLst/>
                <a:latin typeface="Arial" panose="020B0604020202020204" pitchFamily="34" charset="0"/>
              </a:rPr>
              <a:t>Hyde, J. S. (2005). The gender similarities hypothesis. </a:t>
            </a:r>
            <a:r>
              <a:rPr lang="en-GB" sz="1200" b="0" i="1" dirty="0">
                <a:solidFill>
                  <a:srgbClr val="222222"/>
                </a:solidFill>
                <a:effectLst/>
                <a:latin typeface="Arial" panose="020B0604020202020204" pitchFamily="34" charset="0"/>
              </a:rPr>
              <a:t>American psychologist</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60</a:t>
            </a:r>
            <a:r>
              <a:rPr lang="en-GB" sz="1200" b="0" i="0" dirty="0">
                <a:solidFill>
                  <a:srgbClr val="222222"/>
                </a:solidFill>
                <a:effectLst/>
                <a:latin typeface="Arial" panose="020B0604020202020204" pitchFamily="34" charset="0"/>
              </a:rPr>
              <a:t>(6), 581.</a:t>
            </a:r>
            <a:endParaRPr lang="el-GR" sz="1200" dirty="0"/>
          </a:p>
          <a:p>
            <a:pPr marL="0" indent="0" algn="just">
              <a:buNone/>
            </a:pPr>
            <a:r>
              <a:rPr lang="en-GB" sz="1200" b="0" i="0" dirty="0">
                <a:solidFill>
                  <a:srgbClr val="222222"/>
                </a:solidFill>
                <a:effectLst/>
                <a:latin typeface="Arial" panose="020B0604020202020204" pitchFamily="34" charset="0"/>
              </a:rPr>
              <a:t>Mehl, M. R., </a:t>
            </a:r>
            <a:r>
              <a:rPr lang="en-GB" sz="1200" b="0" i="0" dirty="0" err="1">
                <a:solidFill>
                  <a:srgbClr val="222222"/>
                </a:solidFill>
                <a:effectLst/>
                <a:latin typeface="Arial" panose="020B0604020202020204" pitchFamily="34" charset="0"/>
              </a:rPr>
              <a:t>Vazire</a:t>
            </a:r>
            <a:r>
              <a:rPr lang="en-GB" sz="1200" b="0" i="0" dirty="0">
                <a:solidFill>
                  <a:srgbClr val="222222"/>
                </a:solidFill>
                <a:effectLst/>
                <a:latin typeface="Arial" panose="020B0604020202020204" pitchFamily="34" charset="0"/>
              </a:rPr>
              <a:t>, S., Ramírez-Esparza, N., </a:t>
            </a:r>
            <a:r>
              <a:rPr lang="en-GB" sz="1200" b="0" i="0" dirty="0" err="1">
                <a:solidFill>
                  <a:srgbClr val="222222"/>
                </a:solidFill>
                <a:effectLst/>
                <a:latin typeface="Arial" panose="020B0604020202020204" pitchFamily="34" charset="0"/>
              </a:rPr>
              <a:t>Slatcher</a:t>
            </a:r>
            <a:r>
              <a:rPr lang="en-GB" sz="1200" b="0" i="0" dirty="0">
                <a:solidFill>
                  <a:srgbClr val="222222"/>
                </a:solidFill>
                <a:effectLst/>
                <a:latin typeface="Arial" panose="020B0604020202020204" pitchFamily="34" charset="0"/>
              </a:rPr>
              <a:t>, R. B., &amp; Pennebaker, J. W. (2007). Are women really more talkative than men?. </a:t>
            </a:r>
            <a:r>
              <a:rPr lang="en-GB" sz="1200" b="0" i="1" dirty="0">
                <a:solidFill>
                  <a:srgbClr val="222222"/>
                </a:solidFill>
                <a:effectLst/>
                <a:latin typeface="Arial" panose="020B0604020202020204" pitchFamily="34" charset="0"/>
              </a:rPr>
              <a:t>Science</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317</a:t>
            </a:r>
            <a:r>
              <a:rPr lang="en-GB" sz="1200" b="0" i="0" dirty="0">
                <a:solidFill>
                  <a:srgbClr val="222222"/>
                </a:solidFill>
                <a:effectLst/>
                <a:latin typeface="Arial" panose="020B0604020202020204" pitchFamily="34" charset="0"/>
              </a:rPr>
              <a:t>(5834), 82-82.</a:t>
            </a:r>
          </a:p>
          <a:p>
            <a:pPr marL="0" indent="0" algn="just">
              <a:buNone/>
            </a:pPr>
            <a:r>
              <a:rPr lang="en-GB" sz="1200" b="0" i="0" dirty="0">
                <a:solidFill>
                  <a:srgbClr val="222222"/>
                </a:solidFill>
                <a:effectLst/>
                <a:latin typeface="Arial" panose="020B0604020202020204" pitchFamily="34" charset="0"/>
              </a:rPr>
              <a:t>Poisson, V. O., Poulos, R. G., </a:t>
            </a:r>
            <a:r>
              <a:rPr lang="en-GB" sz="1200" b="0" i="0" dirty="0" err="1">
                <a:solidFill>
                  <a:srgbClr val="222222"/>
                </a:solidFill>
                <a:effectLst/>
                <a:latin typeface="Arial" panose="020B0604020202020204" pitchFamily="34" charset="0"/>
              </a:rPr>
              <a:t>Withall</a:t>
            </a:r>
            <a:r>
              <a:rPr lang="en-GB" sz="1200" b="0" i="0" dirty="0">
                <a:solidFill>
                  <a:srgbClr val="222222"/>
                </a:solidFill>
                <a:effectLst/>
                <a:latin typeface="Arial" panose="020B0604020202020204" pitchFamily="34" charset="0"/>
              </a:rPr>
              <a:t>, A. L., Reilly, A., Emerson, L., &amp; O’Connor, C. M. (2023). A mixed method study exploring gender differences in dementia caregiving. Dementia, 22(8), 1862-1885.</a:t>
            </a:r>
          </a:p>
          <a:p>
            <a:pPr marL="0" indent="0" algn="just">
              <a:buNone/>
            </a:pPr>
            <a:r>
              <a:rPr lang="en-GB" sz="1200" b="0" i="0" dirty="0">
                <a:solidFill>
                  <a:srgbClr val="222222"/>
                </a:solidFill>
                <a:effectLst/>
                <a:latin typeface="Arial" panose="020B0604020202020204" pitchFamily="34" charset="0"/>
              </a:rPr>
              <a:t>Stern, B. B., Barak, B., &amp; Gould, S. J. (1987). Sexual identity scale: a new self-assessment measure. </a:t>
            </a:r>
            <a:r>
              <a:rPr lang="en-GB" sz="1200" b="0" i="1" dirty="0">
                <a:solidFill>
                  <a:srgbClr val="222222"/>
                </a:solidFill>
                <a:effectLst/>
                <a:latin typeface="Arial" panose="020B0604020202020204" pitchFamily="34" charset="0"/>
              </a:rPr>
              <a:t>Sex Roles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17</a:t>
            </a:r>
            <a:r>
              <a:rPr lang="en-GB" sz="1200" b="0" i="0" dirty="0">
                <a:solidFill>
                  <a:srgbClr val="222222"/>
                </a:solidFill>
                <a:effectLst/>
                <a:latin typeface="Arial" panose="020B0604020202020204" pitchFamily="34" charset="0"/>
              </a:rPr>
              <a:t>, 503-519.</a:t>
            </a:r>
          </a:p>
          <a:p>
            <a:pPr marL="0" indent="0" algn="just">
              <a:buNone/>
            </a:pPr>
            <a:r>
              <a:rPr lang="en-GB" sz="1200" b="0" i="0" dirty="0">
                <a:solidFill>
                  <a:srgbClr val="333333"/>
                </a:solidFill>
                <a:effectLst/>
                <a:latin typeface="Arial" panose="020B0604020202020204" pitchFamily="34" charset="0"/>
              </a:rPr>
              <a:t>Zell, E., Krizan, Z., &amp; Teeter, S. R. (2015). Evaluating gender similarities and differences using </a:t>
            </a:r>
            <a:r>
              <a:rPr lang="en-GB" sz="1200" b="0" i="0" dirty="0" err="1">
                <a:solidFill>
                  <a:srgbClr val="333333"/>
                </a:solidFill>
                <a:effectLst/>
                <a:latin typeface="Arial" panose="020B0604020202020204" pitchFamily="34" charset="0"/>
              </a:rPr>
              <a:t>metasynthesis</a:t>
            </a:r>
            <a:r>
              <a:rPr lang="en-GB" sz="1200" b="0" i="0" dirty="0">
                <a:solidFill>
                  <a:srgbClr val="333333"/>
                </a:solidFill>
                <a:effectLst/>
                <a:latin typeface="Arial" panose="020B0604020202020204" pitchFamily="34" charset="0"/>
              </a:rPr>
              <a:t>. </a:t>
            </a:r>
            <a:r>
              <a:rPr lang="en-GB" sz="1200" b="0" i="1" dirty="0">
                <a:solidFill>
                  <a:srgbClr val="333333"/>
                </a:solidFill>
                <a:effectLst/>
                <a:latin typeface="Arial" panose="020B0604020202020204" pitchFamily="34" charset="0"/>
              </a:rPr>
              <a:t>American Psychologist, 70</a:t>
            </a:r>
            <a:r>
              <a:rPr lang="en-GB" sz="1200" b="0" i="0" dirty="0">
                <a:solidFill>
                  <a:srgbClr val="333333"/>
                </a:solidFill>
                <a:effectLst/>
                <a:latin typeface="Arial" panose="020B0604020202020204" pitchFamily="34" charset="0"/>
              </a:rPr>
              <a:t>(1), 10–20. </a:t>
            </a:r>
          </a:p>
          <a:p>
            <a:pPr marL="0" indent="0" algn="just">
              <a:buNone/>
            </a:pPr>
            <a:r>
              <a:rPr lang="en-GB" sz="1200" b="0" i="0" dirty="0">
                <a:solidFill>
                  <a:srgbClr val="222222"/>
                </a:solidFill>
                <a:effectLst/>
                <a:latin typeface="Arial" panose="020B0604020202020204" pitchFamily="34" charset="0"/>
              </a:rPr>
              <a:t>Zhang, C., Wei, S., Zhao, Y., &amp; Tian, L. (2023). Gender differences in research topic and method selection in library and information science: Perspectives from three top journals. </a:t>
            </a:r>
            <a:r>
              <a:rPr lang="en-GB" sz="1200" b="0" i="1" dirty="0">
                <a:solidFill>
                  <a:srgbClr val="222222"/>
                </a:solidFill>
                <a:effectLst/>
                <a:latin typeface="Arial" panose="020B0604020202020204" pitchFamily="34" charset="0"/>
              </a:rPr>
              <a:t>Library &amp; Information Science Research</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45</a:t>
            </a:r>
            <a:r>
              <a:rPr lang="en-GB" sz="1200" b="0" i="0" dirty="0">
                <a:solidFill>
                  <a:srgbClr val="222222"/>
                </a:solidFill>
                <a:effectLst/>
                <a:latin typeface="Arial" panose="020B0604020202020204" pitchFamily="34" charset="0"/>
              </a:rPr>
              <a:t>(3), 101255.</a:t>
            </a:r>
            <a:endParaRPr lang="en-GR" sz="1200" dirty="0"/>
          </a:p>
        </p:txBody>
      </p:sp>
      <p:sp>
        <p:nvSpPr>
          <p:cNvPr id="4" name="Slide Number Placeholder 3">
            <a:extLst>
              <a:ext uri="{FF2B5EF4-FFF2-40B4-BE49-F238E27FC236}">
                <a16:creationId xmlns:a16="http://schemas.microsoft.com/office/drawing/2014/main" id="{B0541C3F-2589-C2ED-EAEE-4554E2769246}"/>
              </a:ext>
            </a:extLst>
          </p:cNvPr>
          <p:cNvSpPr>
            <a:spLocks noGrp="1"/>
          </p:cNvSpPr>
          <p:nvPr>
            <p:ph type="sldNum" sz="quarter" idx="12"/>
          </p:nvPr>
        </p:nvSpPr>
        <p:spPr/>
        <p:txBody>
          <a:bodyPr/>
          <a:lstStyle/>
          <a:p>
            <a:fld id="{C1FF6DA9-008F-8B48-92A6-B652298478BF}"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Γιατί μας χρειάζεται η έρευνα φύλου; </a:t>
            </a:r>
            <a:endParaRPr dirty="0"/>
          </a:p>
        </p:txBody>
      </p:sp>
      <p:sp>
        <p:nvSpPr>
          <p:cNvPr id="3" name="Content Placeholder 2"/>
          <p:cNvSpPr>
            <a:spLocks noGrp="1"/>
          </p:cNvSpPr>
          <p:nvPr>
            <p:ph idx="1"/>
          </p:nvPr>
        </p:nvSpPr>
        <p:spPr>
          <a:xfrm>
            <a:off x="1154954" y="2603499"/>
            <a:ext cx="10035785" cy="3577381"/>
          </a:xfrm>
        </p:spPr>
        <p:txBody>
          <a:bodyPr>
            <a:normAutofit/>
          </a:bodyPr>
          <a:lstStyle/>
          <a:p>
            <a:pPr algn="just"/>
            <a:r>
              <a:rPr lang="el-GR" sz="2400" dirty="0"/>
              <a:t>Η έρευνα συστηματικά αναιρεί στερεοτυπικές αντιλήψεις (βλ. «</a:t>
            </a:r>
            <a:r>
              <a:rPr lang="el-GR" sz="2400" dirty="0" err="1"/>
              <a:t>νευρομύθοι</a:t>
            </a:r>
            <a:r>
              <a:rPr lang="el-GR" sz="2400" dirty="0"/>
              <a:t>», έμφυτες ικανότητες ανδρών – γυναικών, κ.ά.)</a:t>
            </a:r>
            <a:endParaRPr sz="2400" dirty="0"/>
          </a:p>
          <a:p>
            <a:pPr algn="just"/>
            <a:r>
              <a:rPr lang="el-GR" sz="2400" dirty="0"/>
              <a:t>Προωθεί την </a:t>
            </a:r>
            <a:r>
              <a:rPr lang="el-GR" sz="2400" b="1" i="1" dirty="0"/>
              <a:t>τεκμηριωμένη</a:t>
            </a:r>
            <a:r>
              <a:rPr lang="el-GR" sz="2400" dirty="0"/>
              <a:t> κατανόηση των (όποιων) διαφορών</a:t>
            </a:r>
          </a:p>
          <a:p>
            <a:pPr algn="just"/>
            <a:r>
              <a:rPr lang="el-GR" sz="2400" dirty="0"/>
              <a:t>Παράδειγμα: Πολλά άτομα θεωρούν τις γυναίκες πιο ομιλητικές από τους άνδρες</a:t>
            </a:r>
          </a:p>
          <a:p>
            <a:pPr lvl="1" algn="just"/>
            <a:r>
              <a:rPr lang="el-GR" sz="2200" dirty="0"/>
              <a:t>Δεν βρέθηκαν διαφορές μεταξύ των δύο φύλων στον αριθμό των λέξεων που χρησιμοποιούσαν ανά ημέρα (</a:t>
            </a:r>
            <a:r>
              <a:rPr lang="en-GB" sz="2200" dirty="0"/>
              <a:t>Mehl et al., 2007)</a:t>
            </a:r>
            <a:endParaRPr lang="el-GR" sz="2200" dirty="0"/>
          </a:p>
          <a:p>
            <a:pPr algn="just"/>
            <a:r>
              <a:rPr lang="el-GR" sz="2400" dirty="0"/>
              <a:t>Παρόλα αυτά… </a:t>
            </a:r>
            <a:r>
              <a:rPr lang="el-GR" sz="2400" i="1" dirty="0"/>
              <a:t>Είναι διαφορές βιολογικού ή κοινωνικού φύλου; </a:t>
            </a:r>
            <a:endParaRPr lang="en-US" sz="2400" i="1" dirty="0"/>
          </a:p>
        </p:txBody>
      </p:sp>
      <p:sp>
        <p:nvSpPr>
          <p:cNvPr id="4" name="Slide Number Placeholder 3">
            <a:extLst>
              <a:ext uri="{FF2B5EF4-FFF2-40B4-BE49-F238E27FC236}">
                <a16:creationId xmlns:a16="http://schemas.microsoft.com/office/drawing/2014/main" id="{556E6F59-4157-9FE6-3185-599D89E58D8A}"/>
              </a:ext>
            </a:extLst>
          </p:cNvPr>
          <p:cNvSpPr>
            <a:spLocks noGrp="1"/>
          </p:cNvSpPr>
          <p:nvPr>
            <p:ph type="sldNum" sz="quarter" idx="12"/>
          </p:nvPr>
        </p:nvSpPr>
        <p:spPr/>
        <p:txBody>
          <a:bodyPr/>
          <a:lstStyle/>
          <a:p>
            <a:fld id="{C1FF6DA9-008F-8B48-92A6-B652298478BF}"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1" name="Rectangle 206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062" name="Rectangle 2061">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4" name="Slide Number Placeholder 3">
            <a:extLst>
              <a:ext uri="{FF2B5EF4-FFF2-40B4-BE49-F238E27FC236}">
                <a16:creationId xmlns:a16="http://schemas.microsoft.com/office/drawing/2014/main" id="{8B9A4E29-522B-0345-8859-84DBBF09A316}"/>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smtClean="0"/>
              <a:pPr>
                <a:spcAft>
                  <a:spcPts val="600"/>
                </a:spcAft>
              </a:pPr>
              <a:t>30</a:t>
            </a:fld>
            <a:endParaRPr lang="en-US"/>
          </a:p>
        </p:txBody>
      </p:sp>
      <p:pic>
        <p:nvPicPr>
          <p:cNvPr id="2050" name="Picture 2" descr="Thank you for your attention - quickmeme">
            <a:extLst>
              <a:ext uri="{FF2B5EF4-FFF2-40B4-BE49-F238E27FC236}">
                <a16:creationId xmlns:a16="http://schemas.microsoft.com/office/drawing/2014/main" id="{64788897-1B53-2419-66EA-A0E556F980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8207" y="1284394"/>
            <a:ext cx="5710754" cy="42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Rectangle 104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R"/>
          </a:p>
        </p:txBody>
      </p:sp>
      <p:sp>
        <p:nvSpPr>
          <p:cNvPr id="1046" name="Freeform: Shape 103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R"/>
          </a:p>
        </p:txBody>
      </p:sp>
      <p:sp>
        <p:nvSpPr>
          <p:cNvPr id="104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R"/>
          </a:p>
        </p:txBody>
      </p:sp>
      <p:sp>
        <p:nvSpPr>
          <p:cNvPr id="2" name="Title 1"/>
          <p:cNvSpPr>
            <a:spLocks noGrp="1"/>
          </p:cNvSpPr>
          <p:nvPr>
            <p:ph type="title"/>
          </p:nvPr>
        </p:nvSpPr>
        <p:spPr>
          <a:xfrm>
            <a:off x="1154955" y="973668"/>
            <a:ext cx="2942210" cy="1020232"/>
          </a:xfrm>
        </p:spPr>
        <p:txBody>
          <a:bodyPr>
            <a:normAutofit/>
          </a:bodyPr>
          <a:lstStyle/>
          <a:p>
            <a:pPr>
              <a:lnSpc>
                <a:spcPct val="90000"/>
              </a:lnSpc>
            </a:pPr>
            <a:r>
              <a:rPr lang="el-GR" sz="2500">
                <a:solidFill>
                  <a:srgbClr val="EBEBEB"/>
                </a:solidFill>
              </a:rPr>
              <a:t>Ιστορικό πλαίσιο της έρευνας</a:t>
            </a:r>
          </a:p>
        </p:txBody>
      </p:sp>
      <p:pic>
        <p:nvPicPr>
          <p:cNvPr id="1026" name="Picture 2" descr="It's All In Your Head - Country Roads Magazine">
            <a:extLst>
              <a:ext uri="{FF2B5EF4-FFF2-40B4-BE49-F238E27FC236}">
                <a16:creationId xmlns:a16="http://schemas.microsoft.com/office/drawing/2014/main" id="{40387056-6EA7-D5A4-5FD2-8294A4F12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6181" y="1249435"/>
            <a:ext cx="6819263" cy="4875773"/>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049" name="Oval 104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1050" name="Oval 104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3" name="Content Placeholder 2"/>
          <p:cNvSpPr>
            <a:spLocks noGrp="1"/>
          </p:cNvSpPr>
          <p:nvPr>
            <p:ph idx="1"/>
          </p:nvPr>
        </p:nvSpPr>
        <p:spPr>
          <a:xfrm>
            <a:off x="868100" y="2120900"/>
            <a:ext cx="3663151" cy="3898900"/>
          </a:xfrm>
        </p:spPr>
        <p:txBody>
          <a:bodyPr>
            <a:normAutofit lnSpcReduction="10000"/>
          </a:bodyPr>
          <a:lstStyle/>
          <a:p>
            <a:pPr>
              <a:lnSpc>
                <a:spcPct val="90000"/>
              </a:lnSpc>
            </a:pPr>
            <a:r>
              <a:rPr lang="el-GR" dirty="0">
                <a:solidFill>
                  <a:srgbClr val="FFFFFF"/>
                </a:solidFill>
              </a:rPr>
              <a:t>19</a:t>
            </a:r>
            <a:r>
              <a:rPr lang="el-GR" baseline="30000" dirty="0">
                <a:solidFill>
                  <a:srgbClr val="FFFFFF"/>
                </a:solidFill>
              </a:rPr>
              <a:t>ος</a:t>
            </a:r>
            <a:r>
              <a:rPr lang="el-GR" dirty="0">
                <a:solidFill>
                  <a:srgbClr val="FFFFFF"/>
                </a:solidFill>
              </a:rPr>
              <a:t> αιώνας: Επικεντρώθηκε στις δομικές διαφορές του εγκεφάλου (π.χ., ισχυρισμοί περί διανοητικής κατωτερότητας των γυναικών)</a:t>
            </a:r>
            <a:r>
              <a:rPr lang="en-US" dirty="0">
                <a:solidFill>
                  <a:srgbClr val="FFFFFF"/>
                </a:solidFill>
              </a:rPr>
              <a:t>.</a:t>
            </a:r>
          </a:p>
          <a:p>
            <a:pPr lvl="1">
              <a:lnSpc>
                <a:spcPct val="90000"/>
              </a:lnSpc>
            </a:pPr>
            <a:r>
              <a:rPr lang="el-GR" dirty="0">
                <a:solidFill>
                  <a:srgbClr val="FFFFFF"/>
                </a:solidFill>
              </a:rPr>
              <a:t>Ντετερμινισμός</a:t>
            </a:r>
          </a:p>
          <a:p>
            <a:pPr>
              <a:lnSpc>
                <a:spcPct val="90000"/>
              </a:lnSpc>
            </a:pPr>
            <a:r>
              <a:rPr lang="el-GR" dirty="0">
                <a:solidFill>
                  <a:srgbClr val="FFFFFF"/>
                </a:solidFill>
              </a:rPr>
              <a:t>1970</a:t>
            </a:r>
            <a:r>
              <a:rPr lang="en-GB" dirty="0">
                <a:solidFill>
                  <a:srgbClr val="FFFFFF"/>
                </a:solidFill>
              </a:rPr>
              <a:t>: </a:t>
            </a:r>
            <a:r>
              <a:rPr lang="el-GR" dirty="0">
                <a:solidFill>
                  <a:srgbClr val="FFFFFF"/>
                </a:solidFill>
              </a:rPr>
              <a:t>Τα φεμινιστικά κινήματα έφεραν τα ζητήματα φύλου στο προσκήνιο.</a:t>
            </a:r>
          </a:p>
          <a:p>
            <a:pPr>
              <a:lnSpc>
                <a:spcPct val="90000"/>
              </a:lnSpc>
            </a:pPr>
            <a:r>
              <a:rPr lang="el-GR" dirty="0">
                <a:solidFill>
                  <a:srgbClr val="FFFFFF"/>
                </a:solidFill>
              </a:rPr>
              <a:t>Πρόσφατες αλλαγές: Έμφαση στη συμπερίληψη πέρα από τις δυαδικές συγκρίσεις.</a:t>
            </a:r>
          </a:p>
        </p:txBody>
      </p:sp>
      <p:sp>
        <p:nvSpPr>
          <p:cNvPr id="105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R"/>
          </a:p>
        </p:txBody>
      </p:sp>
      <p:sp>
        <p:nvSpPr>
          <p:cNvPr id="4" name="Slide Number Placeholder 3">
            <a:extLst>
              <a:ext uri="{FF2B5EF4-FFF2-40B4-BE49-F238E27FC236}">
                <a16:creationId xmlns:a16="http://schemas.microsoft.com/office/drawing/2014/main" id="{BE31C439-B480-B456-56AF-8D1F15E653C0}"/>
              </a:ext>
            </a:extLst>
          </p:cNvPr>
          <p:cNvSpPr>
            <a:spLocks noGrp="1"/>
          </p:cNvSpPr>
          <p:nvPr>
            <p:ph type="sldNum" sz="quarter" idx="12"/>
          </p:nvPr>
        </p:nvSpPr>
        <p:spPr>
          <a:xfrm>
            <a:off x="10352540" y="295729"/>
            <a:ext cx="838199" cy="767687"/>
          </a:xfrm>
        </p:spPr>
        <p:txBody>
          <a:bodyPr>
            <a:normAutofit/>
          </a:bodyPr>
          <a:lstStyle/>
          <a:p>
            <a:pPr>
              <a:spcAft>
                <a:spcPts val="600"/>
              </a:spcAft>
            </a:pPr>
            <a:fld id="{C1FF6DA9-008F-8B48-92A6-B652298478BF}" type="slidenum">
              <a:rPr lang="en-US">
                <a:solidFill>
                  <a:srgbClr val="FFFFFF"/>
                </a:solidFill>
              </a:rPr>
              <a:pPr>
                <a:spcAft>
                  <a:spcPts val="600"/>
                </a:spcAft>
              </a:pPr>
              <a:t>4</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Έννοιες-κλειδιά</a:t>
            </a:r>
            <a:endParaRPr dirty="0"/>
          </a:p>
        </p:txBody>
      </p:sp>
      <p:sp>
        <p:nvSpPr>
          <p:cNvPr id="3" name="Content Placeholder 2"/>
          <p:cNvSpPr>
            <a:spLocks noGrp="1"/>
          </p:cNvSpPr>
          <p:nvPr>
            <p:ph idx="1"/>
          </p:nvPr>
        </p:nvSpPr>
        <p:spPr>
          <a:xfrm>
            <a:off x="1154954" y="2464603"/>
            <a:ext cx="10035785" cy="3958772"/>
          </a:xfrm>
        </p:spPr>
        <p:txBody>
          <a:bodyPr>
            <a:normAutofit lnSpcReduction="10000"/>
          </a:bodyPr>
          <a:lstStyle/>
          <a:p>
            <a:pPr algn="just"/>
            <a:r>
              <a:rPr lang="el-GR" sz="2400" dirty="0"/>
              <a:t>Βιολογικό έναντι κοινωνικού φύλου: Βιολογικές έναντι κοινωνικά κατασκευασμένων κατηγοριών.</a:t>
            </a:r>
          </a:p>
          <a:p>
            <a:pPr algn="just"/>
            <a:r>
              <a:rPr lang="el-GR" sz="2400" dirty="0"/>
              <a:t>Μαξιμαλιστικές έναντι μινιμαλιστικών προσεγγίσεων: Έμφαση στις διαφορές έναντι των ομοιοτήτων.</a:t>
            </a:r>
          </a:p>
          <a:p>
            <a:pPr lvl="1" algn="just"/>
            <a:r>
              <a:rPr lang="el-GR" sz="2000" dirty="0"/>
              <a:t>Η μαξιμαλιστική προσέγγιση υποθέτει μικρή ή καθόλου επικάλυψη μεταξύ των κατανομών των βαθμολογιών γυναικών και ανδρών. </a:t>
            </a:r>
          </a:p>
          <a:p>
            <a:pPr lvl="1" algn="just"/>
            <a:r>
              <a:rPr lang="el-GR" sz="2000" dirty="0"/>
              <a:t>Η μινιμαλιστική προσέγγιση υποθέτει ότι αν και οι μέσες βαθμολογίες των γυναικών και των ανδρών διαφέρουν, υπάρχει μεγάλη επικάλυψη στις κατανομές τους.</a:t>
            </a:r>
            <a:endParaRPr sz="2000" dirty="0"/>
          </a:p>
          <a:p>
            <a:pPr algn="just"/>
            <a:r>
              <a:rPr lang="el-GR" sz="2400" dirty="0"/>
              <a:t>Συνδυασμός επιδράσεων: Πώς η φυλή, η κοινωνικοοικονομική κατάσταση και άλλες ταυτότητες αλληλοεπιδρούν με το φύλο.</a:t>
            </a:r>
            <a:endParaRPr sz="2400" dirty="0"/>
          </a:p>
        </p:txBody>
      </p:sp>
      <p:sp>
        <p:nvSpPr>
          <p:cNvPr id="4" name="Slide Number Placeholder 3">
            <a:extLst>
              <a:ext uri="{FF2B5EF4-FFF2-40B4-BE49-F238E27FC236}">
                <a16:creationId xmlns:a16="http://schemas.microsoft.com/office/drawing/2014/main" id="{21448055-CDFE-90D0-00C4-F386D68740D1}"/>
              </a:ext>
            </a:extLst>
          </p:cNvPr>
          <p:cNvSpPr>
            <a:spLocks noGrp="1"/>
          </p:cNvSpPr>
          <p:nvPr>
            <p:ph type="sldNum" sz="quarter" idx="12"/>
          </p:nvPr>
        </p:nvSpPr>
        <p:spPr/>
        <p:txBody>
          <a:bodyPr/>
          <a:lstStyle/>
          <a:p>
            <a:fld id="{C1FF6DA9-008F-8B48-92A6-B652298478BF}"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Μεθοδολογικές προσεγγίσεις</a:t>
            </a:r>
            <a:endParaRPr dirty="0"/>
          </a:p>
        </p:txBody>
      </p:sp>
      <p:sp>
        <p:nvSpPr>
          <p:cNvPr id="3" name="Content Placeholder 2"/>
          <p:cNvSpPr>
            <a:spLocks noGrp="1"/>
          </p:cNvSpPr>
          <p:nvPr>
            <p:ph idx="1"/>
          </p:nvPr>
        </p:nvSpPr>
        <p:spPr>
          <a:xfrm>
            <a:off x="1154954" y="2719250"/>
            <a:ext cx="10035785" cy="3416300"/>
          </a:xfrm>
        </p:spPr>
        <p:txBody>
          <a:bodyPr>
            <a:normAutofit/>
          </a:bodyPr>
          <a:lstStyle/>
          <a:p>
            <a:pPr algn="just"/>
            <a:r>
              <a:rPr lang="el-GR" sz="2400" dirty="0"/>
              <a:t>Ποσοτικές μέθοδοι: Αριθμητική ανάλυση φαινομένων φύλου</a:t>
            </a:r>
          </a:p>
          <a:p>
            <a:pPr algn="just"/>
            <a:endParaRPr lang="el-GR" sz="2400" dirty="0"/>
          </a:p>
          <a:p>
            <a:pPr algn="just"/>
            <a:r>
              <a:rPr lang="el-GR" sz="2400" dirty="0"/>
              <a:t>Ποιοτικές μέθοδοι: Πλούσια, σε βάθος διερεύνηση υποκειμενικών εμπειριών</a:t>
            </a:r>
          </a:p>
          <a:p>
            <a:pPr algn="just"/>
            <a:endParaRPr lang="el-GR" sz="2400" dirty="0"/>
          </a:p>
          <a:p>
            <a:pPr algn="just"/>
            <a:r>
              <a:rPr lang="el-GR" sz="2400" dirty="0"/>
              <a:t>Μικτές μέθοδοι: Συνδυασμός ποιοτικών και ποσοτικών προσεγγίσεων</a:t>
            </a:r>
          </a:p>
        </p:txBody>
      </p:sp>
      <p:sp>
        <p:nvSpPr>
          <p:cNvPr id="4" name="Slide Number Placeholder 3">
            <a:extLst>
              <a:ext uri="{FF2B5EF4-FFF2-40B4-BE49-F238E27FC236}">
                <a16:creationId xmlns:a16="http://schemas.microsoft.com/office/drawing/2014/main" id="{96F80FDC-27D8-44AE-8310-3B8ECC3BEB14}"/>
              </a:ext>
            </a:extLst>
          </p:cNvPr>
          <p:cNvSpPr>
            <a:spLocks noGrp="1"/>
          </p:cNvSpPr>
          <p:nvPr>
            <p:ph type="sldNum" sz="quarter" idx="12"/>
          </p:nvPr>
        </p:nvSpPr>
        <p:spPr/>
        <p:txBody>
          <a:bodyPr/>
          <a:lstStyle/>
          <a:p>
            <a:fld id="{C1FF6DA9-008F-8B48-92A6-B652298478BF}"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Ποσοτικές ερευνητικές μέθοδοι</a:t>
            </a:r>
            <a:endParaRPr dirty="0"/>
          </a:p>
        </p:txBody>
      </p:sp>
      <p:sp>
        <p:nvSpPr>
          <p:cNvPr id="3" name="Content Placeholder 2"/>
          <p:cNvSpPr>
            <a:spLocks noGrp="1"/>
          </p:cNvSpPr>
          <p:nvPr>
            <p:ph idx="1"/>
          </p:nvPr>
        </p:nvSpPr>
        <p:spPr>
          <a:xfrm>
            <a:off x="1154954" y="2603499"/>
            <a:ext cx="10035785" cy="3704703"/>
          </a:xfrm>
        </p:spPr>
        <p:txBody>
          <a:bodyPr>
            <a:normAutofit/>
          </a:bodyPr>
          <a:lstStyle/>
          <a:p>
            <a:pPr algn="just"/>
            <a:r>
              <a:rPr lang="el-GR" sz="2400" dirty="0"/>
              <a:t>Πειραματικοί σχεδιασμοί: τυχαία δειγματοληψία και χειρισμός ανεξάρτητων μεταβλητών</a:t>
            </a:r>
          </a:p>
          <a:p>
            <a:pPr algn="just"/>
            <a:endParaRPr lang="el-GR" sz="2400" dirty="0"/>
          </a:p>
          <a:p>
            <a:pPr algn="just"/>
            <a:r>
              <a:rPr lang="el-GR" sz="2400" dirty="0">
                <a:highlight>
                  <a:srgbClr val="FFFF00"/>
                </a:highlight>
              </a:rPr>
              <a:t>Μελέτες συσχέτισης: Εξέταση σχέσεων μεταξύ μεταβλητών, χωρίς χειρισμό</a:t>
            </a:r>
          </a:p>
          <a:p>
            <a:pPr algn="just"/>
            <a:endParaRPr lang="el-GR" sz="2400" dirty="0"/>
          </a:p>
          <a:p>
            <a:pPr algn="just"/>
            <a:r>
              <a:rPr lang="el-GR" sz="2400" dirty="0"/>
              <a:t>Εκ των υστέρων μελέτες (</a:t>
            </a:r>
            <a:r>
              <a:rPr lang="en-GB" sz="2400" dirty="0"/>
              <a:t>Ex Post Facto</a:t>
            </a:r>
            <a:r>
              <a:rPr lang="el-GR" sz="2400" dirty="0"/>
              <a:t>): Σύγκριση χωρίς χειρισμό.</a:t>
            </a:r>
          </a:p>
          <a:p>
            <a:pPr lvl="1" algn="just"/>
            <a:r>
              <a:rPr lang="el-GR" sz="2200" dirty="0" err="1"/>
              <a:t>Οιονεί</a:t>
            </a:r>
            <a:r>
              <a:rPr lang="el-GR" sz="2200" dirty="0"/>
              <a:t> πειραματικός σχεδιασμός</a:t>
            </a:r>
            <a:endParaRPr sz="2200" dirty="0"/>
          </a:p>
        </p:txBody>
      </p:sp>
      <p:sp>
        <p:nvSpPr>
          <p:cNvPr id="4" name="Slide Number Placeholder 3">
            <a:extLst>
              <a:ext uri="{FF2B5EF4-FFF2-40B4-BE49-F238E27FC236}">
                <a16:creationId xmlns:a16="http://schemas.microsoft.com/office/drawing/2014/main" id="{201A4FFB-B173-D30B-1CCB-D047B02496A8}"/>
              </a:ext>
            </a:extLst>
          </p:cNvPr>
          <p:cNvSpPr>
            <a:spLocks noGrp="1"/>
          </p:cNvSpPr>
          <p:nvPr>
            <p:ph type="sldNum" sz="quarter" idx="12"/>
          </p:nvPr>
        </p:nvSpPr>
        <p:spPr/>
        <p:txBody>
          <a:bodyPr/>
          <a:lstStyle/>
          <a:p>
            <a:fld id="{C1FF6DA9-008F-8B48-92A6-B652298478BF}"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R"/>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 name="Title 1"/>
          <p:cNvSpPr>
            <a:spLocks noGrp="1"/>
          </p:cNvSpPr>
          <p:nvPr>
            <p:ph type="title"/>
          </p:nvPr>
        </p:nvSpPr>
        <p:spPr>
          <a:xfrm>
            <a:off x="8382055" y="1241266"/>
            <a:ext cx="3161016" cy="3153753"/>
          </a:xfrm>
        </p:spPr>
        <p:txBody>
          <a:bodyPr vert="horz" lIns="91440" tIns="45720" rIns="91440" bIns="45720" rtlCol="0" anchor="b">
            <a:normAutofit/>
          </a:bodyPr>
          <a:lstStyle/>
          <a:p>
            <a:pPr algn="ctr">
              <a:lnSpc>
                <a:spcPct val="90000"/>
              </a:lnSpc>
            </a:pPr>
            <a:r>
              <a:rPr lang="en-US" sz="3400" b="0" i="0" kern="1200" dirty="0" err="1">
                <a:solidFill>
                  <a:srgbClr val="EBEBEB"/>
                </a:solidFill>
                <a:latin typeface="+mj-lt"/>
                <a:ea typeface="+mj-ea"/>
                <a:cs typeface="+mj-cs"/>
              </a:rPr>
              <a:t>Πειρ</a:t>
            </a:r>
            <a:r>
              <a:rPr lang="en-US" sz="3400" b="0" i="0" kern="1200" dirty="0">
                <a:solidFill>
                  <a:srgbClr val="EBEBEB"/>
                </a:solidFill>
                <a:latin typeface="+mj-lt"/>
                <a:ea typeface="+mj-ea"/>
                <a:cs typeface="+mj-cs"/>
              </a:rPr>
              <a:t>α</a:t>
            </a:r>
            <a:r>
              <a:rPr lang="en-US" sz="3400" b="0" i="0" kern="1200" dirty="0" err="1">
                <a:solidFill>
                  <a:srgbClr val="EBEBEB"/>
                </a:solidFill>
                <a:latin typeface="+mj-lt"/>
                <a:ea typeface="+mj-ea"/>
                <a:cs typeface="+mj-cs"/>
              </a:rPr>
              <a:t>μ</a:t>
            </a:r>
            <a:r>
              <a:rPr lang="en-US" sz="3400" b="0" i="0" kern="1200" dirty="0">
                <a:solidFill>
                  <a:srgbClr val="EBEBEB"/>
                </a:solidFill>
                <a:latin typeface="+mj-lt"/>
                <a:ea typeface="+mj-ea"/>
                <a:cs typeface="+mj-cs"/>
              </a:rPr>
              <a:t>α</a:t>
            </a:r>
            <a:r>
              <a:rPr lang="en-US" sz="3400" b="0" i="0" kern="1200" dirty="0" err="1">
                <a:solidFill>
                  <a:srgbClr val="EBEBEB"/>
                </a:solidFill>
                <a:latin typeface="+mj-lt"/>
                <a:ea typeface="+mj-ea"/>
                <a:cs typeface="+mj-cs"/>
              </a:rPr>
              <a:t>τικός</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σχεδι</a:t>
            </a:r>
            <a:r>
              <a:rPr lang="en-US" sz="3400" b="0" i="0" kern="1200" dirty="0">
                <a:solidFill>
                  <a:srgbClr val="EBEBEB"/>
                </a:solidFill>
                <a:latin typeface="+mj-lt"/>
                <a:ea typeface="+mj-ea"/>
                <a:cs typeface="+mj-cs"/>
              </a:rPr>
              <a:t>α</a:t>
            </a:r>
            <a:r>
              <a:rPr lang="en-US" sz="3400" b="0" i="0" kern="1200" dirty="0" err="1">
                <a:solidFill>
                  <a:srgbClr val="EBEBEB"/>
                </a:solidFill>
                <a:latin typeface="+mj-lt"/>
                <a:ea typeface="+mj-ea"/>
                <a:cs typeface="+mj-cs"/>
              </a:rPr>
              <a:t>σμός</a:t>
            </a:r>
            <a:endParaRPr lang="en-US" sz="3400" b="0" i="0" kern="1200" dirty="0">
              <a:solidFill>
                <a:srgbClr val="EBEBEB"/>
              </a:solidFill>
              <a:latin typeface="+mj-lt"/>
              <a:ea typeface="+mj-ea"/>
              <a:cs typeface="+mj-cs"/>
            </a:endParaRPr>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R"/>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R"/>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R"/>
            </a:p>
          </p:txBody>
        </p:sp>
      </p:grpSp>
      <p:sp>
        <p:nvSpPr>
          <p:cNvPr id="4" name="Slide Number Placeholder 3">
            <a:extLst>
              <a:ext uri="{FF2B5EF4-FFF2-40B4-BE49-F238E27FC236}">
                <a16:creationId xmlns:a16="http://schemas.microsoft.com/office/drawing/2014/main" id="{C2582566-A84B-40EB-7960-5AEF8EAD3CB5}"/>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C1FF6DA9-008F-8B48-92A6-B652298478BF}" type="slidenum">
              <a:rPr lang="en-US">
                <a:solidFill>
                  <a:srgbClr val="FFFFFF"/>
                </a:solidFill>
              </a:rPr>
              <a:pPr defTabSz="914400">
                <a:spcAft>
                  <a:spcPts val="600"/>
                </a:spcAft>
              </a:pPr>
              <a:t>8</a:t>
            </a:fld>
            <a:endParaRPr lang="en-US">
              <a:solidFill>
                <a:srgbClr val="FFFFFF"/>
              </a:solidFill>
            </a:endParaRPr>
          </a:p>
        </p:txBody>
      </p:sp>
      <p:pic>
        <p:nvPicPr>
          <p:cNvPr id="9" name="Picture 8">
            <a:extLst>
              <a:ext uri="{FF2B5EF4-FFF2-40B4-BE49-F238E27FC236}">
                <a16:creationId xmlns:a16="http://schemas.microsoft.com/office/drawing/2014/main" id="{124210F5-EB27-3442-945D-A9C401B12FB0}"/>
              </a:ext>
            </a:extLst>
          </p:cNvPr>
          <p:cNvPicPr>
            <a:picLocks noChangeAspect="1"/>
          </p:cNvPicPr>
          <p:nvPr/>
        </p:nvPicPr>
        <p:blipFill>
          <a:blip r:embed="rId3"/>
          <a:srcRect l="20588" t="20262" r="14171" b="8748"/>
          <a:stretch/>
        </p:blipFill>
        <p:spPr>
          <a:xfrm>
            <a:off x="114759" y="490475"/>
            <a:ext cx="7824620" cy="5537035"/>
          </a:xfrm>
          <a:prstGeom prst="rect">
            <a:avLst/>
          </a:prstGeom>
          <a:ln>
            <a:solidFill>
              <a:schemeClr val="accent1"/>
            </a:solidFill>
          </a:ln>
        </p:spPr>
      </p:pic>
      <p:sp>
        <p:nvSpPr>
          <p:cNvPr id="11" name="TextBox 10">
            <a:extLst>
              <a:ext uri="{FF2B5EF4-FFF2-40B4-BE49-F238E27FC236}">
                <a16:creationId xmlns:a16="http://schemas.microsoft.com/office/drawing/2014/main" id="{BC6165A8-0DB3-0D22-8F68-3036B25C3F9E}"/>
              </a:ext>
            </a:extLst>
          </p:cNvPr>
          <p:cNvSpPr txBox="1"/>
          <p:nvPr/>
        </p:nvSpPr>
        <p:spPr>
          <a:xfrm>
            <a:off x="114759" y="6024923"/>
            <a:ext cx="7824620" cy="830997"/>
          </a:xfrm>
          <a:prstGeom prst="rect">
            <a:avLst/>
          </a:prstGeom>
          <a:noFill/>
        </p:spPr>
        <p:txBody>
          <a:bodyPr wrap="square">
            <a:spAutoFit/>
          </a:bodyPr>
          <a:lstStyle/>
          <a:p>
            <a:pPr algn="just"/>
            <a:r>
              <a:rPr lang="en-GB" sz="1600" b="0" i="0" dirty="0">
                <a:solidFill>
                  <a:srgbClr val="222222"/>
                </a:solidFill>
                <a:effectLst/>
                <a:latin typeface="Arial" panose="020B0604020202020204" pitchFamily="34" charset="0"/>
              </a:rPr>
              <a:t>Bertrand, M., &amp; Mullainathan, S. (2004). Are Emily and Greg more employable than Lakisha and Jamal? A field experiment on </a:t>
            </a:r>
            <a:r>
              <a:rPr lang="en-GB" sz="1600" b="0" i="0" dirty="0" err="1">
                <a:solidFill>
                  <a:srgbClr val="222222"/>
                </a:solidFill>
                <a:effectLst/>
                <a:latin typeface="Arial" panose="020B0604020202020204" pitchFamily="34" charset="0"/>
              </a:rPr>
              <a:t>labor</a:t>
            </a:r>
            <a:r>
              <a:rPr lang="en-GB" sz="1600" b="0" i="0" dirty="0">
                <a:solidFill>
                  <a:srgbClr val="222222"/>
                </a:solidFill>
                <a:effectLst/>
                <a:latin typeface="Arial" panose="020B0604020202020204" pitchFamily="34" charset="0"/>
              </a:rPr>
              <a:t> market discrimination. </a:t>
            </a:r>
            <a:r>
              <a:rPr lang="en-GB" sz="1600" b="0" i="1" dirty="0">
                <a:solidFill>
                  <a:srgbClr val="222222"/>
                </a:solidFill>
                <a:effectLst/>
                <a:latin typeface="Arial" panose="020B0604020202020204" pitchFamily="34" charset="0"/>
              </a:rPr>
              <a:t>American economic review</a:t>
            </a:r>
            <a:r>
              <a:rPr lang="en-GB" sz="1600" b="0" i="0" dirty="0">
                <a:solidFill>
                  <a:srgbClr val="222222"/>
                </a:solidFill>
                <a:effectLst/>
                <a:latin typeface="Arial" panose="020B0604020202020204" pitchFamily="34" charset="0"/>
              </a:rPr>
              <a:t>, </a:t>
            </a:r>
            <a:r>
              <a:rPr lang="en-GB" sz="1600" b="0" i="1" dirty="0">
                <a:solidFill>
                  <a:srgbClr val="222222"/>
                </a:solidFill>
                <a:effectLst/>
                <a:latin typeface="Arial" panose="020B0604020202020204" pitchFamily="34" charset="0"/>
              </a:rPr>
              <a:t>94</a:t>
            </a:r>
            <a:r>
              <a:rPr lang="en-GB" sz="1600" b="0" i="0" dirty="0">
                <a:solidFill>
                  <a:srgbClr val="222222"/>
                </a:solidFill>
                <a:effectLst/>
                <a:latin typeface="Arial" panose="020B0604020202020204" pitchFamily="34" charset="0"/>
              </a:rPr>
              <a:t>(4), 991-1013.</a:t>
            </a:r>
            <a:endParaRPr lang="en-GR" sz="1600" dirty="0"/>
          </a:p>
        </p:txBody>
      </p:sp>
      <p:sp>
        <p:nvSpPr>
          <p:cNvPr id="3" name="Rounded Rectangle 2">
            <a:extLst>
              <a:ext uri="{FF2B5EF4-FFF2-40B4-BE49-F238E27FC236}">
                <a16:creationId xmlns:a16="http://schemas.microsoft.com/office/drawing/2014/main" id="{737001AF-E453-9E59-DFBF-5E6D6783F916}"/>
              </a:ext>
            </a:extLst>
          </p:cNvPr>
          <p:cNvSpPr/>
          <p:nvPr/>
        </p:nvSpPr>
        <p:spPr>
          <a:xfrm>
            <a:off x="277793" y="3622877"/>
            <a:ext cx="7373073" cy="54401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5" name="Rounded Rectangle 4">
            <a:extLst>
              <a:ext uri="{FF2B5EF4-FFF2-40B4-BE49-F238E27FC236}">
                <a16:creationId xmlns:a16="http://schemas.microsoft.com/office/drawing/2014/main" id="{D95254B6-CEE9-839C-9869-5E92F18E0CB1}"/>
              </a:ext>
            </a:extLst>
          </p:cNvPr>
          <p:cNvSpPr/>
          <p:nvPr/>
        </p:nvSpPr>
        <p:spPr>
          <a:xfrm>
            <a:off x="256569" y="5256836"/>
            <a:ext cx="7373073" cy="54401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25E79E-C403-4127-AFD4-D4F39739F365}"/>
              </a:ext>
            </a:extLst>
          </p:cNvPr>
          <p:cNvSpPr>
            <a:spLocks noChangeArrowheads="1"/>
          </p:cNvSpPr>
          <p:nvPr/>
        </p:nvSpPr>
        <p:spPr bwMode="auto">
          <a:xfrm>
            <a:off x="10109200" y="637540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7" tIns="44450" rIns="90487" bIns="4445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panose="02020603050405020304" pitchFamily="18" charset="0"/>
              <a:sym typeface="Wingdings" panose="05000000000000000000" pitchFamily="2" charset="2"/>
            </a:endParaRPr>
          </a:p>
        </p:txBody>
      </p:sp>
      <p:sp>
        <p:nvSpPr>
          <p:cNvPr id="16388" name="Rectangle 4">
            <a:extLst>
              <a:ext uri="{FF2B5EF4-FFF2-40B4-BE49-F238E27FC236}">
                <a16:creationId xmlns:a16="http://schemas.microsoft.com/office/drawing/2014/main" id="{9CF79816-F7E5-4BBE-9C2B-6B4193B9FB98}"/>
              </a:ext>
            </a:extLst>
          </p:cNvPr>
          <p:cNvSpPr>
            <a:spLocks noChangeArrowheads="1"/>
          </p:cNvSpPr>
          <p:nvPr/>
        </p:nvSpPr>
        <p:spPr bwMode="auto">
          <a:xfrm>
            <a:off x="5473700" y="1"/>
            <a:ext cx="519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3200" b="1">
              <a:latin typeface="Times" panose="02020603050405020304" pitchFamily="18" charset="0"/>
            </a:endParaRPr>
          </a:p>
        </p:txBody>
      </p:sp>
      <p:sp>
        <p:nvSpPr>
          <p:cNvPr id="2" name="Title 1">
            <a:extLst>
              <a:ext uri="{FF2B5EF4-FFF2-40B4-BE49-F238E27FC236}">
                <a16:creationId xmlns:a16="http://schemas.microsoft.com/office/drawing/2014/main" id="{D7F9C512-487D-4C85-8721-0BD55CF0F83D}"/>
              </a:ext>
            </a:extLst>
          </p:cNvPr>
          <p:cNvSpPr>
            <a:spLocks noGrp="1"/>
          </p:cNvSpPr>
          <p:nvPr>
            <p:ph type="title"/>
          </p:nvPr>
        </p:nvSpPr>
        <p:spPr>
          <a:xfrm>
            <a:off x="1154954" y="973668"/>
            <a:ext cx="8761413" cy="706964"/>
          </a:xfrm>
        </p:spPr>
        <p:txBody>
          <a:bodyPr>
            <a:normAutofit fontScale="90000"/>
          </a:bodyPr>
          <a:lstStyle/>
          <a:p>
            <a:pPr algn="ctr"/>
            <a:r>
              <a:rPr lang="el-GR" dirty="0"/>
              <a:t>Πείραμα πεδίου:</a:t>
            </a:r>
            <a:br>
              <a:rPr lang="en-US" dirty="0"/>
            </a:br>
            <a:r>
              <a:rPr lang="en-US" altLang="en-US" dirty="0"/>
              <a:t>Clark &amp; Hatfield (1989)</a:t>
            </a:r>
            <a:endParaRPr lang="en-US" dirty="0"/>
          </a:p>
        </p:txBody>
      </p:sp>
      <p:sp>
        <p:nvSpPr>
          <p:cNvPr id="3" name="Content Placeholder 2">
            <a:extLst>
              <a:ext uri="{FF2B5EF4-FFF2-40B4-BE49-F238E27FC236}">
                <a16:creationId xmlns:a16="http://schemas.microsoft.com/office/drawing/2014/main" id="{F63B7317-C3F1-4537-900D-0CA62939C171}"/>
              </a:ext>
            </a:extLst>
          </p:cNvPr>
          <p:cNvSpPr>
            <a:spLocks noGrp="1"/>
          </p:cNvSpPr>
          <p:nvPr>
            <p:ph idx="1"/>
          </p:nvPr>
        </p:nvSpPr>
        <p:spPr>
          <a:xfrm>
            <a:off x="1155700" y="2603500"/>
            <a:ext cx="10034588" cy="3416300"/>
          </a:xfrm>
        </p:spPr>
        <p:txBody>
          <a:bodyPr>
            <a:normAutofit/>
          </a:bodyPr>
          <a:lstStyle/>
          <a:p>
            <a:pPr marL="0" indent="0" algn="just">
              <a:buNone/>
            </a:pPr>
            <a:r>
              <a:rPr lang="el-GR" sz="2200" dirty="0"/>
              <a:t>Φοιτητές προσέγγισαν φοιτητές άλλου φύλου και τους πρότειναν:</a:t>
            </a:r>
          </a:p>
          <a:p>
            <a:pPr algn="just"/>
            <a:r>
              <a:rPr lang="el-GR" sz="2200" dirty="0"/>
              <a:t>«Σ’ έχω δει στο πανεπιστήμιο και μου αρέσεις»</a:t>
            </a:r>
          </a:p>
          <a:p>
            <a:pPr marL="0" indent="0" algn="just">
              <a:buNone/>
            </a:pPr>
            <a:endParaRPr lang="el-GR" sz="2200" dirty="0"/>
          </a:p>
          <a:p>
            <a:pPr marL="0" indent="0" algn="just">
              <a:buNone/>
            </a:pPr>
            <a:r>
              <a:rPr lang="el-GR" sz="2200" dirty="0"/>
              <a:t>Η δήλωση αυτή ακολουθήθηκε από μία από τις τρεις προσκλήσεις:</a:t>
            </a:r>
          </a:p>
          <a:p>
            <a:pPr algn="just"/>
            <a:r>
              <a:rPr lang="el-GR" sz="2200" dirty="0"/>
              <a:t>«Θέλεις να βγούμε απόψε;»</a:t>
            </a:r>
          </a:p>
          <a:p>
            <a:pPr algn="just"/>
            <a:r>
              <a:rPr lang="el-GR" sz="2200" dirty="0"/>
              <a:t>«Θέλεις να έρθεις σπίτι μου;»</a:t>
            </a:r>
          </a:p>
          <a:p>
            <a:pPr algn="just"/>
            <a:r>
              <a:rPr lang="el-GR" sz="2200" dirty="0"/>
              <a:t>«Θέλεις να κοιμηθούμε μαζί;»</a:t>
            </a:r>
            <a:endParaRPr lang="en-US" sz="2200" dirty="0"/>
          </a:p>
        </p:txBody>
      </p:sp>
      <p:sp>
        <p:nvSpPr>
          <p:cNvPr id="11" name="Slide Number Placeholder 3">
            <a:extLst>
              <a:ext uri="{FF2B5EF4-FFF2-40B4-BE49-F238E27FC236}">
                <a16:creationId xmlns:a16="http://schemas.microsoft.com/office/drawing/2014/main" id="{C5FFF98E-F39E-4BC9-A900-B00894086C4B}"/>
              </a:ext>
            </a:extLst>
          </p:cNvPr>
          <p:cNvSpPr>
            <a:spLocks noGrp="1"/>
          </p:cNvSpPr>
          <p:nvPr>
            <p:ph type="sldNum" sz="quarter" idx="12"/>
          </p:nvPr>
        </p:nvSpPr>
        <p:spPr>
          <a:xfrm>
            <a:off x="10352540" y="295729"/>
            <a:ext cx="838199" cy="767687"/>
          </a:xfrm>
        </p:spPr>
        <p:txBody>
          <a:bodyPr/>
          <a:lstStyle/>
          <a:p>
            <a:fld id="{D57F1E4F-1CFF-5643-939E-217C01CDF565}" type="slidenum">
              <a:rPr lang="en-US" smtClean="0"/>
              <a:pPr/>
              <a:t>9</a:t>
            </a:fld>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2502</TotalTime>
  <Words>1756</Words>
  <Application>Microsoft Macintosh PowerPoint</Application>
  <PresentationFormat>Widescreen</PresentationFormat>
  <Paragraphs>204</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Century Gothic</vt:lpstr>
      <vt:lpstr>Times</vt:lpstr>
      <vt:lpstr>Times New Roman</vt:lpstr>
      <vt:lpstr>Wingdings 3</vt:lpstr>
      <vt:lpstr>Ion Boardroom</vt:lpstr>
      <vt:lpstr>Έρευνα φύλου:  Δεδομένα, Προκλήσεις και Προοπτικές</vt:lpstr>
      <vt:lpstr>PowerPoint Presentation</vt:lpstr>
      <vt:lpstr>Γιατί μας χρειάζεται η έρευνα φύλου; </vt:lpstr>
      <vt:lpstr>Ιστορικό πλαίσιο της έρευνας</vt:lpstr>
      <vt:lpstr>Έννοιες-κλειδιά</vt:lpstr>
      <vt:lpstr>Μεθοδολογικές προσεγγίσεις</vt:lpstr>
      <vt:lpstr>Ποσοτικές ερευνητικές μέθοδοι</vt:lpstr>
      <vt:lpstr>Πειραματικός σχεδιασμός</vt:lpstr>
      <vt:lpstr>Πείραμα πεδίου: Clark &amp; Hatfield (1989)</vt:lpstr>
      <vt:lpstr>PowerPoint Presentation</vt:lpstr>
      <vt:lpstr>PowerPoint Presentation</vt:lpstr>
      <vt:lpstr>PowerPoint Presentation</vt:lpstr>
      <vt:lpstr>PowerPoint Presentation</vt:lpstr>
      <vt:lpstr>PowerPoint Presentation</vt:lpstr>
      <vt:lpstr>Ποιοτικές προσεγγίσεις</vt:lpstr>
      <vt:lpstr>Μικτές μέθοδοι:  Poisson, V. O., Poulos, R. G., Withall, A. L., Reilly, A., Emerson, L., &amp; O’Connor, C. M. (2023). A mixed method study exploring gender differences in dementia caregiving. Dementia, 22(8), 1862-1885.</vt:lpstr>
      <vt:lpstr>(Υποθετικά) παραδείγματα</vt:lpstr>
      <vt:lpstr>Παράδειγμα: Asch (1951) </vt:lpstr>
      <vt:lpstr>Διάλειμμα!   </vt:lpstr>
      <vt:lpstr>Οπτικοποίηση δεδομένων</vt:lpstr>
      <vt:lpstr>Υπεργενίκευση αποτελεσμάτων / Εξωγενείς μεταβλητές</vt:lpstr>
      <vt:lpstr>Ερμηνεύοντας το μέγεθος επίδρασης</vt:lpstr>
      <vt:lpstr>Παράδειγμα</vt:lpstr>
      <vt:lpstr>Μεροληψία στις δημοσιεύσεις</vt:lpstr>
      <vt:lpstr>Έμφαση στις ομοιότητες</vt:lpstr>
      <vt:lpstr>Αντίληψη φύλου</vt:lpstr>
      <vt:lpstr>Sexual Identity Scale (Stern et al., 1987)</vt:lpstr>
      <vt:lpstr>Πρέπει οι ψυχολόγοι να μελετούν τις διαφορές φύλου;</vt:lpstr>
      <vt:lpstr>Βιβλιογραφία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ΚΩΝΣΤΑΝΤΙΝΟΣ ΧΡΗΣΤΟΣ ΔΑΟΥΛΤΖΗΣ</dc:creator>
  <cp:lastModifiedBy>DAOULTZIS KONSTANTINOS CHRISTOS</cp:lastModifiedBy>
  <cp:revision>1</cp:revision>
  <dcterms:created xsi:type="dcterms:W3CDTF">2024-12-03T21:46:22Z</dcterms:created>
  <dcterms:modified xsi:type="dcterms:W3CDTF">2024-12-14T11:43:06Z</dcterms:modified>
</cp:coreProperties>
</file>