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1" r:id="rId2"/>
  </p:sldMasterIdLst>
  <p:notesMasterIdLst>
    <p:notesMasterId r:id="rId13"/>
  </p:notesMasterIdLst>
  <p:sldIdLst>
    <p:sldId id="345" r:id="rId3"/>
    <p:sldId id="346" r:id="rId4"/>
    <p:sldId id="347" r:id="rId5"/>
    <p:sldId id="348" r:id="rId6"/>
    <p:sldId id="349" r:id="rId7"/>
    <p:sldId id="350" r:id="rId8"/>
    <p:sldId id="351" r:id="rId9"/>
    <p:sldId id="352" r:id="rId10"/>
    <p:sldId id="353" r:id="rId11"/>
    <p:sldId id="549" r:id="rId12"/>
  </p:sldIdLst>
  <p:sldSz cx="12192000" cy="6858000"/>
  <p:notesSz cx="6858000" cy="9144000"/>
  <p:defaultTextStyle>
    <a:defPPr>
      <a:defRPr lang="en-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5220"/>
    <p:restoredTop sz="94444"/>
  </p:normalViewPr>
  <p:slideViewPr>
    <p:cSldViewPr snapToGrid="0">
      <p:cViewPr varScale="1">
        <p:scale>
          <a:sx n="102" d="100"/>
          <a:sy n="102" d="100"/>
        </p:scale>
        <p:origin x="282"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ECA09C5-1A20-6044-B61A-8CD925B2D7D7}" type="datetimeFigureOut">
              <a:rPr lang="en-GR" smtClean="0"/>
              <a:t>10/06/2025</a:t>
            </a:fld>
            <a:endParaRPr lang="en-G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C8C6F25-3F12-E34F-926E-3374FB74A172}" type="slidenum">
              <a:rPr lang="en-GR" smtClean="0"/>
              <a:t>‹#›</a:t>
            </a:fld>
            <a:endParaRPr lang="en-GR"/>
          </a:p>
        </p:txBody>
      </p:sp>
    </p:spTree>
    <p:extLst>
      <p:ext uri="{BB962C8B-B14F-4D97-AF65-F5344CB8AC3E}">
        <p14:creationId xmlns:p14="http://schemas.microsoft.com/office/powerpoint/2010/main" val="14875227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AFC29FA5-7879-CB4D-ADE9-47B1E3FD16F3}" type="slidenum">
              <a:rPr lang="en-GR" smtClean="0"/>
              <a:t>1</a:t>
            </a:fld>
            <a:endParaRPr lang="en-GR"/>
          </a:p>
        </p:txBody>
      </p:sp>
    </p:spTree>
    <p:extLst>
      <p:ext uri="{BB962C8B-B14F-4D97-AF65-F5344CB8AC3E}">
        <p14:creationId xmlns:p14="http://schemas.microsoft.com/office/powerpoint/2010/main" val="25815012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98C4C0-CD97-774A-44C0-C520A65C6337}"/>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GR"/>
          </a:p>
        </p:txBody>
      </p:sp>
      <p:sp>
        <p:nvSpPr>
          <p:cNvPr id="3" name="Subtitle 2">
            <a:extLst>
              <a:ext uri="{FF2B5EF4-FFF2-40B4-BE49-F238E27FC236}">
                <a16:creationId xmlns:a16="http://schemas.microsoft.com/office/drawing/2014/main" id="{44136F70-6B2E-F57F-0CBE-3A7F2E5429B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GR"/>
          </a:p>
        </p:txBody>
      </p:sp>
      <p:sp>
        <p:nvSpPr>
          <p:cNvPr id="4" name="Date Placeholder 3">
            <a:extLst>
              <a:ext uri="{FF2B5EF4-FFF2-40B4-BE49-F238E27FC236}">
                <a16:creationId xmlns:a16="http://schemas.microsoft.com/office/drawing/2014/main" id="{77CD475F-21DC-B5B7-B0DB-C634A38DBA30}"/>
              </a:ext>
            </a:extLst>
          </p:cNvPr>
          <p:cNvSpPr>
            <a:spLocks noGrp="1"/>
          </p:cNvSpPr>
          <p:nvPr>
            <p:ph type="dt" sz="half" idx="10"/>
          </p:nvPr>
        </p:nvSpPr>
        <p:spPr/>
        <p:txBody>
          <a:bodyPr/>
          <a:lstStyle/>
          <a:p>
            <a:fld id="{FA0270A6-945C-214D-9329-E56B57EA3567}" type="datetimeFigureOut">
              <a:rPr lang="en-GR" smtClean="0"/>
              <a:t>10/06/2025</a:t>
            </a:fld>
            <a:endParaRPr lang="en-GR"/>
          </a:p>
        </p:txBody>
      </p:sp>
      <p:sp>
        <p:nvSpPr>
          <p:cNvPr id="5" name="Footer Placeholder 4">
            <a:extLst>
              <a:ext uri="{FF2B5EF4-FFF2-40B4-BE49-F238E27FC236}">
                <a16:creationId xmlns:a16="http://schemas.microsoft.com/office/drawing/2014/main" id="{9488CA46-8471-EDC9-4019-E8BA2D15D015}"/>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E5BA1DD5-94E4-B67A-E38C-CCD051468189}"/>
              </a:ext>
            </a:extLst>
          </p:cNvPr>
          <p:cNvSpPr>
            <a:spLocks noGrp="1"/>
          </p:cNvSpPr>
          <p:nvPr>
            <p:ph type="sldNum" sz="quarter" idx="12"/>
          </p:nvPr>
        </p:nvSpPr>
        <p:spPr/>
        <p:txBody>
          <a:bodyPr/>
          <a:lstStyle/>
          <a:p>
            <a:fld id="{CA003620-BF73-5B45-9098-D7BA5C60AFBD}" type="slidenum">
              <a:rPr lang="en-GR" smtClean="0"/>
              <a:t>‹#›</a:t>
            </a:fld>
            <a:endParaRPr lang="en-GR"/>
          </a:p>
        </p:txBody>
      </p:sp>
    </p:spTree>
    <p:extLst>
      <p:ext uri="{BB962C8B-B14F-4D97-AF65-F5344CB8AC3E}">
        <p14:creationId xmlns:p14="http://schemas.microsoft.com/office/powerpoint/2010/main" val="27986929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A28070-95C8-B654-312D-2F1282FB4CE5}"/>
              </a:ext>
            </a:extLst>
          </p:cNvPr>
          <p:cNvSpPr>
            <a:spLocks noGrp="1"/>
          </p:cNvSpPr>
          <p:nvPr>
            <p:ph type="title"/>
          </p:nvPr>
        </p:nvSpPr>
        <p:spPr/>
        <p:txBody>
          <a:bodyPr/>
          <a:lstStyle/>
          <a:p>
            <a:r>
              <a:rPr lang="en-GB"/>
              <a:t>Click to edit Master title style</a:t>
            </a:r>
            <a:endParaRPr lang="en-GR"/>
          </a:p>
        </p:txBody>
      </p:sp>
      <p:sp>
        <p:nvSpPr>
          <p:cNvPr id="3" name="Vertical Text Placeholder 2">
            <a:extLst>
              <a:ext uri="{FF2B5EF4-FFF2-40B4-BE49-F238E27FC236}">
                <a16:creationId xmlns:a16="http://schemas.microsoft.com/office/drawing/2014/main" id="{6EF7DBA3-096F-B0C7-39DF-77BC2F4440C7}"/>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F2D791AB-45BE-9488-3BB1-E1E9CD7EAF5F}"/>
              </a:ext>
            </a:extLst>
          </p:cNvPr>
          <p:cNvSpPr>
            <a:spLocks noGrp="1"/>
          </p:cNvSpPr>
          <p:nvPr>
            <p:ph type="dt" sz="half" idx="10"/>
          </p:nvPr>
        </p:nvSpPr>
        <p:spPr/>
        <p:txBody>
          <a:bodyPr/>
          <a:lstStyle/>
          <a:p>
            <a:fld id="{FA0270A6-945C-214D-9329-E56B57EA3567}" type="datetimeFigureOut">
              <a:rPr lang="en-GR" smtClean="0"/>
              <a:t>10/06/2025</a:t>
            </a:fld>
            <a:endParaRPr lang="en-GR"/>
          </a:p>
        </p:txBody>
      </p:sp>
      <p:sp>
        <p:nvSpPr>
          <p:cNvPr id="5" name="Footer Placeholder 4">
            <a:extLst>
              <a:ext uri="{FF2B5EF4-FFF2-40B4-BE49-F238E27FC236}">
                <a16:creationId xmlns:a16="http://schemas.microsoft.com/office/drawing/2014/main" id="{0EF75590-EE70-F138-E754-D2C1D5E12585}"/>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0B0C748B-0EC8-B4AE-5567-B4226F3086DD}"/>
              </a:ext>
            </a:extLst>
          </p:cNvPr>
          <p:cNvSpPr>
            <a:spLocks noGrp="1"/>
          </p:cNvSpPr>
          <p:nvPr>
            <p:ph type="sldNum" sz="quarter" idx="12"/>
          </p:nvPr>
        </p:nvSpPr>
        <p:spPr/>
        <p:txBody>
          <a:bodyPr/>
          <a:lstStyle/>
          <a:p>
            <a:fld id="{CA003620-BF73-5B45-9098-D7BA5C60AFBD}" type="slidenum">
              <a:rPr lang="en-GR" smtClean="0"/>
              <a:t>‹#›</a:t>
            </a:fld>
            <a:endParaRPr lang="en-GR"/>
          </a:p>
        </p:txBody>
      </p:sp>
    </p:spTree>
    <p:extLst>
      <p:ext uri="{BB962C8B-B14F-4D97-AF65-F5344CB8AC3E}">
        <p14:creationId xmlns:p14="http://schemas.microsoft.com/office/powerpoint/2010/main" val="6164308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37EB8B9-AD20-765C-7880-9D144909F82A}"/>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GR"/>
          </a:p>
        </p:txBody>
      </p:sp>
      <p:sp>
        <p:nvSpPr>
          <p:cNvPr id="3" name="Vertical Text Placeholder 2">
            <a:extLst>
              <a:ext uri="{FF2B5EF4-FFF2-40B4-BE49-F238E27FC236}">
                <a16:creationId xmlns:a16="http://schemas.microsoft.com/office/drawing/2014/main" id="{D004A9B7-E6B7-10E9-E33A-8D2790F0D618}"/>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A31B488A-DEB3-A3E1-F94E-0DDAF6CC32EA}"/>
              </a:ext>
            </a:extLst>
          </p:cNvPr>
          <p:cNvSpPr>
            <a:spLocks noGrp="1"/>
          </p:cNvSpPr>
          <p:nvPr>
            <p:ph type="dt" sz="half" idx="10"/>
          </p:nvPr>
        </p:nvSpPr>
        <p:spPr/>
        <p:txBody>
          <a:bodyPr/>
          <a:lstStyle/>
          <a:p>
            <a:fld id="{FA0270A6-945C-214D-9329-E56B57EA3567}" type="datetimeFigureOut">
              <a:rPr lang="en-GR" smtClean="0"/>
              <a:t>10/06/2025</a:t>
            </a:fld>
            <a:endParaRPr lang="en-GR"/>
          </a:p>
        </p:txBody>
      </p:sp>
      <p:sp>
        <p:nvSpPr>
          <p:cNvPr id="5" name="Footer Placeholder 4">
            <a:extLst>
              <a:ext uri="{FF2B5EF4-FFF2-40B4-BE49-F238E27FC236}">
                <a16:creationId xmlns:a16="http://schemas.microsoft.com/office/drawing/2014/main" id="{2360C81D-0141-E208-F394-20C97FADFB3F}"/>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A1902186-E928-1D44-DBF3-60A30A4B767B}"/>
              </a:ext>
            </a:extLst>
          </p:cNvPr>
          <p:cNvSpPr>
            <a:spLocks noGrp="1"/>
          </p:cNvSpPr>
          <p:nvPr>
            <p:ph type="sldNum" sz="quarter" idx="12"/>
          </p:nvPr>
        </p:nvSpPr>
        <p:spPr/>
        <p:txBody>
          <a:bodyPr/>
          <a:lstStyle/>
          <a:p>
            <a:fld id="{CA003620-BF73-5B45-9098-D7BA5C60AFBD}" type="slidenum">
              <a:rPr lang="en-GR" smtClean="0"/>
              <a:t>‹#›</a:t>
            </a:fld>
            <a:endParaRPr lang="en-GR"/>
          </a:p>
        </p:txBody>
      </p:sp>
    </p:spTree>
    <p:extLst>
      <p:ext uri="{BB962C8B-B14F-4D97-AF65-F5344CB8AC3E}">
        <p14:creationId xmlns:p14="http://schemas.microsoft.com/office/powerpoint/2010/main" val="109097300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50"/>
        <p:cNvGrpSpPr/>
        <p:nvPr/>
      </p:nvGrpSpPr>
      <p:grpSpPr>
        <a:xfrm>
          <a:off x="0" y="0"/>
          <a:ext cx="0" cy="0"/>
          <a:chOff x="0" y="0"/>
          <a:chExt cx="0" cy="0"/>
        </a:xfrm>
      </p:grpSpPr>
      <p:sp>
        <p:nvSpPr>
          <p:cNvPr id="51" name="Google Shape;51;p11"/>
          <p:cNvSpPr txBox="1">
            <a:spLocks noGrp="1"/>
          </p:cNvSpPr>
          <p:nvPr>
            <p:ph type="title"/>
          </p:nvPr>
        </p:nvSpPr>
        <p:spPr>
          <a:xfrm>
            <a:off x="415600" y="593367"/>
            <a:ext cx="11360800" cy="763600"/>
          </a:xfrm>
          <a:prstGeom prst="rect">
            <a:avLst/>
          </a:prstGeom>
        </p:spPr>
        <p:txBody>
          <a:bodyPr spcFirstLastPara="1" wrap="square" lIns="685800" tIns="34275" rIns="685800" bIns="34275" anchor="ctr" anchorCtr="0">
            <a:noAutofit/>
          </a:bodyPr>
          <a:lstStyle>
            <a:lvl1pPr lvl="0" rtl="0">
              <a:spcBef>
                <a:spcPts val="0"/>
              </a:spcBef>
              <a:spcAft>
                <a:spcPts val="0"/>
              </a:spcAft>
              <a:buSzPts val="2300"/>
              <a:buNone/>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52" name="Google Shape;52;p11"/>
          <p:cNvSpPr txBox="1">
            <a:spLocks noGrp="1"/>
          </p:cNvSpPr>
          <p:nvPr>
            <p:ph type="body" idx="1"/>
          </p:nvPr>
        </p:nvSpPr>
        <p:spPr>
          <a:xfrm>
            <a:off x="415600" y="1536633"/>
            <a:ext cx="11360800" cy="4555200"/>
          </a:xfrm>
          <a:prstGeom prst="rect">
            <a:avLst/>
          </a:prstGeom>
        </p:spPr>
        <p:txBody>
          <a:bodyPr spcFirstLastPara="1" wrap="square" lIns="68575" tIns="34275" rIns="68575" bIns="34275" anchor="t" anchorCtr="0">
            <a:noAutofit/>
          </a:bodyPr>
          <a:lstStyle>
            <a:lvl1pPr marL="457189" lvl="0" indent="-336542" rtl="0">
              <a:spcBef>
                <a:spcPts val="1100"/>
              </a:spcBef>
              <a:spcAft>
                <a:spcPts val="0"/>
              </a:spcAft>
              <a:buSzPts val="1700"/>
              <a:buChar char="▪"/>
              <a:defRPr/>
            </a:lvl1pPr>
            <a:lvl2pPr marL="914378" lvl="1" indent="-323842" rtl="0">
              <a:spcBef>
                <a:spcPts val="200"/>
              </a:spcBef>
              <a:spcAft>
                <a:spcPts val="0"/>
              </a:spcAft>
              <a:buSzPts val="1500"/>
              <a:buChar char="▪"/>
              <a:defRPr/>
            </a:lvl2pPr>
            <a:lvl3pPr marL="1371566" lvl="2" indent="-317492" rtl="0">
              <a:spcBef>
                <a:spcPts val="200"/>
              </a:spcBef>
              <a:spcAft>
                <a:spcPts val="0"/>
              </a:spcAft>
              <a:buSzPts val="1400"/>
              <a:buChar char="▪"/>
              <a:defRPr/>
            </a:lvl3pPr>
            <a:lvl4pPr marL="1828754" lvl="3" indent="-304793" rtl="0">
              <a:spcBef>
                <a:spcPts val="0"/>
              </a:spcBef>
              <a:spcAft>
                <a:spcPts val="0"/>
              </a:spcAft>
              <a:buSzPts val="1200"/>
              <a:buChar char="▪"/>
              <a:defRPr/>
            </a:lvl4pPr>
            <a:lvl5pPr marL="2285943" lvl="4" indent="-304793" rtl="0">
              <a:spcBef>
                <a:spcPts val="0"/>
              </a:spcBef>
              <a:spcAft>
                <a:spcPts val="0"/>
              </a:spcAft>
              <a:buSzPts val="1200"/>
              <a:buChar char="▪"/>
              <a:defRPr/>
            </a:lvl5pPr>
            <a:lvl6pPr marL="2743132" lvl="5" indent="-304793" rtl="0">
              <a:spcBef>
                <a:spcPts val="0"/>
              </a:spcBef>
              <a:spcAft>
                <a:spcPts val="0"/>
              </a:spcAft>
              <a:buSzPts val="1200"/>
              <a:buChar char="▪"/>
              <a:defRPr/>
            </a:lvl6pPr>
            <a:lvl7pPr marL="3200320" lvl="6" indent="-304793" rtl="0">
              <a:spcBef>
                <a:spcPts val="0"/>
              </a:spcBef>
              <a:spcAft>
                <a:spcPts val="0"/>
              </a:spcAft>
              <a:buSzPts val="1200"/>
              <a:buChar char="▪"/>
              <a:defRPr/>
            </a:lvl7pPr>
            <a:lvl8pPr marL="3657509" lvl="7" indent="-304793" rtl="0">
              <a:spcBef>
                <a:spcPts val="0"/>
              </a:spcBef>
              <a:spcAft>
                <a:spcPts val="0"/>
              </a:spcAft>
              <a:buSzPts val="1200"/>
              <a:buChar char="▪"/>
              <a:defRPr/>
            </a:lvl8pPr>
            <a:lvl9pPr marL="4114697" lvl="8" indent="-304793" rtl="0">
              <a:spcBef>
                <a:spcPts val="0"/>
              </a:spcBef>
              <a:spcAft>
                <a:spcPts val="0"/>
              </a:spcAft>
              <a:buSzPts val="1200"/>
              <a:buChar char="▪"/>
              <a:defRPr/>
            </a:lvl9pPr>
          </a:lstStyle>
          <a:p>
            <a:endParaRPr/>
          </a:p>
        </p:txBody>
      </p:sp>
    </p:spTree>
    <p:extLst>
      <p:ext uri="{BB962C8B-B14F-4D97-AF65-F5344CB8AC3E}">
        <p14:creationId xmlns:p14="http://schemas.microsoft.com/office/powerpoint/2010/main" val="15634682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2B7858-CF2F-5854-9F6C-F6C948FF3AAD}"/>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GR"/>
          </a:p>
        </p:txBody>
      </p:sp>
      <p:sp>
        <p:nvSpPr>
          <p:cNvPr id="3" name="Subtitle 2">
            <a:extLst>
              <a:ext uri="{FF2B5EF4-FFF2-40B4-BE49-F238E27FC236}">
                <a16:creationId xmlns:a16="http://schemas.microsoft.com/office/drawing/2014/main" id="{7FB9A594-3D97-E31C-E510-268D5196BC1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GR"/>
          </a:p>
        </p:txBody>
      </p:sp>
      <p:sp>
        <p:nvSpPr>
          <p:cNvPr id="4" name="Date Placeholder 3">
            <a:extLst>
              <a:ext uri="{FF2B5EF4-FFF2-40B4-BE49-F238E27FC236}">
                <a16:creationId xmlns:a16="http://schemas.microsoft.com/office/drawing/2014/main" id="{8D38CCF9-6C4B-439A-E7E2-73B3D9DCD136}"/>
              </a:ext>
            </a:extLst>
          </p:cNvPr>
          <p:cNvSpPr>
            <a:spLocks noGrp="1"/>
          </p:cNvSpPr>
          <p:nvPr>
            <p:ph type="dt" sz="half" idx="10"/>
          </p:nvPr>
        </p:nvSpPr>
        <p:spPr/>
        <p:txBody>
          <a:bodyPr/>
          <a:lstStyle/>
          <a:p>
            <a:fld id="{8CF425E7-4F47-B94B-9AB3-72DB891E7662}" type="datetimeFigureOut">
              <a:rPr lang="en-GR" smtClean="0"/>
              <a:t>10/06/2025</a:t>
            </a:fld>
            <a:endParaRPr lang="en-GR"/>
          </a:p>
        </p:txBody>
      </p:sp>
      <p:sp>
        <p:nvSpPr>
          <p:cNvPr id="5" name="Footer Placeholder 4">
            <a:extLst>
              <a:ext uri="{FF2B5EF4-FFF2-40B4-BE49-F238E27FC236}">
                <a16:creationId xmlns:a16="http://schemas.microsoft.com/office/drawing/2014/main" id="{AE9F2795-EFF3-8BCB-A5BB-F4B3AB92DA25}"/>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E717DF65-36F5-3BF9-50D5-A4DF13E4BF0F}"/>
              </a:ext>
            </a:extLst>
          </p:cNvPr>
          <p:cNvSpPr>
            <a:spLocks noGrp="1"/>
          </p:cNvSpPr>
          <p:nvPr>
            <p:ph type="sldNum" sz="quarter" idx="12"/>
          </p:nvPr>
        </p:nvSpPr>
        <p:spPr/>
        <p:txBody>
          <a:bodyPr/>
          <a:lstStyle/>
          <a:p>
            <a:fld id="{50BD1FCA-7F21-8149-9BCA-29B57E29056A}" type="slidenum">
              <a:rPr lang="en-GR" smtClean="0"/>
              <a:t>‹#›</a:t>
            </a:fld>
            <a:endParaRPr lang="en-GR"/>
          </a:p>
        </p:txBody>
      </p:sp>
    </p:spTree>
    <p:extLst>
      <p:ext uri="{BB962C8B-B14F-4D97-AF65-F5344CB8AC3E}">
        <p14:creationId xmlns:p14="http://schemas.microsoft.com/office/powerpoint/2010/main" val="41708607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AED7C7-C806-662C-4954-B4A23A796160}"/>
              </a:ext>
            </a:extLst>
          </p:cNvPr>
          <p:cNvSpPr>
            <a:spLocks noGrp="1"/>
          </p:cNvSpPr>
          <p:nvPr>
            <p:ph type="title"/>
          </p:nvPr>
        </p:nvSpPr>
        <p:spPr/>
        <p:txBody>
          <a:bodyPr/>
          <a:lstStyle/>
          <a:p>
            <a:r>
              <a:rPr lang="en-GB"/>
              <a:t>Click to edit Master title style</a:t>
            </a:r>
            <a:endParaRPr lang="en-GR"/>
          </a:p>
        </p:txBody>
      </p:sp>
      <p:sp>
        <p:nvSpPr>
          <p:cNvPr id="3" name="Content Placeholder 2">
            <a:extLst>
              <a:ext uri="{FF2B5EF4-FFF2-40B4-BE49-F238E27FC236}">
                <a16:creationId xmlns:a16="http://schemas.microsoft.com/office/drawing/2014/main" id="{37B9D96F-974B-1412-FAEC-AA8E5C837D0A}"/>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9095CE0C-FE27-FACA-BE57-0D198ED00549}"/>
              </a:ext>
            </a:extLst>
          </p:cNvPr>
          <p:cNvSpPr>
            <a:spLocks noGrp="1"/>
          </p:cNvSpPr>
          <p:nvPr>
            <p:ph type="dt" sz="half" idx="10"/>
          </p:nvPr>
        </p:nvSpPr>
        <p:spPr/>
        <p:txBody>
          <a:bodyPr/>
          <a:lstStyle/>
          <a:p>
            <a:fld id="{8CF425E7-4F47-B94B-9AB3-72DB891E7662}" type="datetimeFigureOut">
              <a:rPr lang="en-GR" smtClean="0"/>
              <a:t>10/06/2025</a:t>
            </a:fld>
            <a:endParaRPr lang="en-GR"/>
          </a:p>
        </p:txBody>
      </p:sp>
      <p:sp>
        <p:nvSpPr>
          <p:cNvPr id="5" name="Footer Placeholder 4">
            <a:extLst>
              <a:ext uri="{FF2B5EF4-FFF2-40B4-BE49-F238E27FC236}">
                <a16:creationId xmlns:a16="http://schemas.microsoft.com/office/drawing/2014/main" id="{6D6D542A-34A8-599F-0A75-5EA0E3E34122}"/>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641FAEEB-33BC-ABCB-C2CC-F292721708B0}"/>
              </a:ext>
            </a:extLst>
          </p:cNvPr>
          <p:cNvSpPr>
            <a:spLocks noGrp="1"/>
          </p:cNvSpPr>
          <p:nvPr>
            <p:ph type="sldNum" sz="quarter" idx="12"/>
          </p:nvPr>
        </p:nvSpPr>
        <p:spPr/>
        <p:txBody>
          <a:bodyPr/>
          <a:lstStyle/>
          <a:p>
            <a:fld id="{50BD1FCA-7F21-8149-9BCA-29B57E29056A}" type="slidenum">
              <a:rPr lang="en-GR" smtClean="0"/>
              <a:t>‹#›</a:t>
            </a:fld>
            <a:endParaRPr lang="en-GR"/>
          </a:p>
        </p:txBody>
      </p:sp>
    </p:spTree>
    <p:extLst>
      <p:ext uri="{BB962C8B-B14F-4D97-AF65-F5344CB8AC3E}">
        <p14:creationId xmlns:p14="http://schemas.microsoft.com/office/powerpoint/2010/main" val="33534021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A7D91-CFF2-9013-5017-5C7C235ADE85}"/>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GR"/>
          </a:p>
        </p:txBody>
      </p:sp>
      <p:sp>
        <p:nvSpPr>
          <p:cNvPr id="3" name="Text Placeholder 2">
            <a:extLst>
              <a:ext uri="{FF2B5EF4-FFF2-40B4-BE49-F238E27FC236}">
                <a16:creationId xmlns:a16="http://schemas.microsoft.com/office/drawing/2014/main" id="{F27BE705-00EC-FD12-BAF7-4AAD6575B92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FE0B69BF-B9C6-D0F6-1DEC-5A19AC75C95B}"/>
              </a:ext>
            </a:extLst>
          </p:cNvPr>
          <p:cNvSpPr>
            <a:spLocks noGrp="1"/>
          </p:cNvSpPr>
          <p:nvPr>
            <p:ph type="dt" sz="half" idx="10"/>
          </p:nvPr>
        </p:nvSpPr>
        <p:spPr/>
        <p:txBody>
          <a:bodyPr/>
          <a:lstStyle/>
          <a:p>
            <a:fld id="{8CF425E7-4F47-B94B-9AB3-72DB891E7662}" type="datetimeFigureOut">
              <a:rPr lang="en-GR" smtClean="0"/>
              <a:t>10/06/2025</a:t>
            </a:fld>
            <a:endParaRPr lang="en-GR"/>
          </a:p>
        </p:txBody>
      </p:sp>
      <p:sp>
        <p:nvSpPr>
          <p:cNvPr id="5" name="Footer Placeholder 4">
            <a:extLst>
              <a:ext uri="{FF2B5EF4-FFF2-40B4-BE49-F238E27FC236}">
                <a16:creationId xmlns:a16="http://schemas.microsoft.com/office/drawing/2014/main" id="{4192816C-5FF0-40B8-86BD-E40FFD806A23}"/>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D6C9054C-B4EA-FB8C-85BD-DD51FF0717BA}"/>
              </a:ext>
            </a:extLst>
          </p:cNvPr>
          <p:cNvSpPr>
            <a:spLocks noGrp="1"/>
          </p:cNvSpPr>
          <p:nvPr>
            <p:ph type="sldNum" sz="quarter" idx="12"/>
          </p:nvPr>
        </p:nvSpPr>
        <p:spPr/>
        <p:txBody>
          <a:bodyPr/>
          <a:lstStyle/>
          <a:p>
            <a:fld id="{50BD1FCA-7F21-8149-9BCA-29B57E29056A}" type="slidenum">
              <a:rPr lang="en-GR" smtClean="0"/>
              <a:t>‹#›</a:t>
            </a:fld>
            <a:endParaRPr lang="en-GR"/>
          </a:p>
        </p:txBody>
      </p:sp>
    </p:spTree>
    <p:extLst>
      <p:ext uri="{BB962C8B-B14F-4D97-AF65-F5344CB8AC3E}">
        <p14:creationId xmlns:p14="http://schemas.microsoft.com/office/powerpoint/2010/main" val="14843537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C89A94-4218-19A8-AC8F-82CF43C19924}"/>
              </a:ext>
            </a:extLst>
          </p:cNvPr>
          <p:cNvSpPr>
            <a:spLocks noGrp="1"/>
          </p:cNvSpPr>
          <p:nvPr>
            <p:ph type="title"/>
          </p:nvPr>
        </p:nvSpPr>
        <p:spPr/>
        <p:txBody>
          <a:bodyPr/>
          <a:lstStyle/>
          <a:p>
            <a:r>
              <a:rPr lang="en-GB"/>
              <a:t>Click to edit Master title style</a:t>
            </a:r>
            <a:endParaRPr lang="en-GR"/>
          </a:p>
        </p:txBody>
      </p:sp>
      <p:sp>
        <p:nvSpPr>
          <p:cNvPr id="3" name="Content Placeholder 2">
            <a:extLst>
              <a:ext uri="{FF2B5EF4-FFF2-40B4-BE49-F238E27FC236}">
                <a16:creationId xmlns:a16="http://schemas.microsoft.com/office/drawing/2014/main" id="{4F020085-A11B-50FD-8B18-CF99FA1D3D85}"/>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Content Placeholder 3">
            <a:extLst>
              <a:ext uri="{FF2B5EF4-FFF2-40B4-BE49-F238E27FC236}">
                <a16:creationId xmlns:a16="http://schemas.microsoft.com/office/drawing/2014/main" id="{70EF0FB9-75D6-B4E1-04B4-38A5AE537415}"/>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5" name="Date Placeholder 4">
            <a:extLst>
              <a:ext uri="{FF2B5EF4-FFF2-40B4-BE49-F238E27FC236}">
                <a16:creationId xmlns:a16="http://schemas.microsoft.com/office/drawing/2014/main" id="{CC358FD3-CD3C-33BF-8EB7-2FB742318E75}"/>
              </a:ext>
            </a:extLst>
          </p:cNvPr>
          <p:cNvSpPr>
            <a:spLocks noGrp="1"/>
          </p:cNvSpPr>
          <p:nvPr>
            <p:ph type="dt" sz="half" idx="10"/>
          </p:nvPr>
        </p:nvSpPr>
        <p:spPr/>
        <p:txBody>
          <a:bodyPr/>
          <a:lstStyle/>
          <a:p>
            <a:fld id="{8CF425E7-4F47-B94B-9AB3-72DB891E7662}" type="datetimeFigureOut">
              <a:rPr lang="en-GR" smtClean="0"/>
              <a:t>10/06/2025</a:t>
            </a:fld>
            <a:endParaRPr lang="en-GR"/>
          </a:p>
        </p:txBody>
      </p:sp>
      <p:sp>
        <p:nvSpPr>
          <p:cNvPr id="6" name="Footer Placeholder 5">
            <a:extLst>
              <a:ext uri="{FF2B5EF4-FFF2-40B4-BE49-F238E27FC236}">
                <a16:creationId xmlns:a16="http://schemas.microsoft.com/office/drawing/2014/main" id="{D99C698C-1102-9043-0E55-47A6E193F21A}"/>
              </a:ext>
            </a:extLst>
          </p:cNvPr>
          <p:cNvSpPr>
            <a:spLocks noGrp="1"/>
          </p:cNvSpPr>
          <p:nvPr>
            <p:ph type="ftr" sz="quarter" idx="11"/>
          </p:nvPr>
        </p:nvSpPr>
        <p:spPr/>
        <p:txBody>
          <a:bodyPr/>
          <a:lstStyle/>
          <a:p>
            <a:endParaRPr lang="en-GR"/>
          </a:p>
        </p:txBody>
      </p:sp>
      <p:sp>
        <p:nvSpPr>
          <p:cNvPr id="7" name="Slide Number Placeholder 6">
            <a:extLst>
              <a:ext uri="{FF2B5EF4-FFF2-40B4-BE49-F238E27FC236}">
                <a16:creationId xmlns:a16="http://schemas.microsoft.com/office/drawing/2014/main" id="{BF62FE66-315E-F7F9-836A-722DEFCD9AD2}"/>
              </a:ext>
            </a:extLst>
          </p:cNvPr>
          <p:cNvSpPr>
            <a:spLocks noGrp="1"/>
          </p:cNvSpPr>
          <p:nvPr>
            <p:ph type="sldNum" sz="quarter" idx="12"/>
          </p:nvPr>
        </p:nvSpPr>
        <p:spPr/>
        <p:txBody>
          <a:bodyPr/>
          <a:lstStyle/>
          <a:p>
            <a:fld id="{50BD1FCA-7F21-8149-9BCA-29B57E29056A}" type="slidenum">
              <a:rPr lang="en-GR" smtClean="0"/>
              <a:t>‹#›</a:t>
            </a:fld>
            <a:endParaRPr lang="en-GR"/>
          </a:p>
        </p:txBody>
      </p:sp>
    </p:spTree>
    <p:extLst>
      <p:ext uri="{BB962C8B-B14F-4D97-AF65-F5344CB8AC3E}">
        <p14:creationId xmlns:p14="http://schemas.microsoft.com/office/powerpoint/2010/main" val="307245015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87824B-9AB9-7776-B20A-960F36826C0D}"/>
              </a:ext>
            </a:extLst>
          </p:cNvPr>
          <p:cNvSpPr>
            <a:spLocks noGrp="1"/>
          </p:cNvSpPr>
          <p:nvPr>
            <p:ph type="title"/>
          </p:nvPr>
        </p:nvSpPr>
        <p:spPr>
          <a:xfrm>
            <a:off x="839788" y="365125"/>
            <a:ext cx="10515600" cy="1325563"/>
          </a:xfrm>
        </p:spPr>
        <p:txBody>
          <a:bodyPr/>
          <a:lstStyle/>
          <a:p>
            <a:r>
              <a:rPr lang="en-GB"/>
              <a:t>Click to edit Master title style</a:t>
            </a:r>
            <a:endParaRPr lang="en-GR"/>
          </a:p>
        </p:txBody>
      </p:sp>
      <p:sp>
        <p:nvSpPr>
          <p:cNvPr id="3" name="Text Placeholder 2">
            <a:extLst>
              <a:ext uri="{FF2B5EF4-FFF2-40B4-BE49-F238E27FC236}">
                <a16:creationId xmlns:a16="http://schemas.microsoft.com/office/drawing/2014/main" id="{3265633A-EB21-352A-6CBC-6D603C4F0E9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F7D17135-7BED-462B-1D59-24BA069E3FAF}"/>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5" name="Text Placeholder 4">
            <a:extLst>
              <a:ext uri="{FF2B5EF4-FFF2-40B4-BE49-F238E27FC236}">
                <a16:creationId xmlns:a16="http://schemas.microsoft.com/office/drawing/2014/main" id="{D20D9EBC-1175-6E86-9986-DD1052E31DB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3D60BB5B-518C-FA5E-4FD1-A95BFFCC4821}"/>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7" name="Date Placeholder 6">
            <a:extLst>
              <a:ext uri="{FF2B5EF4-FFF2-40B4-BE49-F238E27FC236}">
                <a16:creationId xmlns:a16="http://schemas.microsoft.com/office/drawing/2014/main" id="{DC329A09-A78C-B439-2502-419750E8DA8A}"/>
              </a:ext>
            </a:extLst>
          </p:cNvPr>
          <p:cNvSpPr>
            <a:spLocks noGrp="1"/>
          </p:cNvSpPr>
          <p:nvPr>
            <p:ph type="dt" sz="half" idx="10"/>
          </p:nvPr>
        </p:nvSpPr>
        <p:spPr/>
        <p:txBody>
          <a:bodyPr/>
          <a:lstStyle/>
          <a:p>
            <a:fld id="{8CF425E7-4F47-B94B-9AB3-72DB891E7662}" type="datetimeFigureOut">
              <a:rPr lang="en-GR" smtClean="0"/>
              <a:t>10/06/2025</a:t>
            </a:fld>
            <a:endParaRPr lang="en-GR"/>
          </a:p>
        </p:txBody>
      </p:sp>
      <p:sp>
        <p:nvSpPr>
          <p:cNvPr id="8" name="Footer Placeholder 7">
            <a:extLst>
              <a:ext uri="{FF2B5EF4-FFF2-40B4-BE49-F238E27FC236}">
                <a16:creationId xmlns:a16="http://schemas.microsoft.com/office/drawing/2014/main" id="{42A0C068-3C11-3F3D-5866-27915E8BFDC5}"/>
              </a:ext>
            </a:extLst>
          </p:cNvPr>
          <p:cNvSpPr>
            <a:spLocks noGrp="1"/>
          </p:cNvSpPr>
          <p:nvPr>
            <p:ph type="ftr" sz="quarter" idx="11"/>
          </p:nvPr>
        </p:nvSpPr>
        <p:spPr/>
        <p:txBody>
          <a:bodyPr/>
          <a:lstStyle/>
          <a:p>
            <a:endParaRPr lang="en-GR"/>
          </a:p>
        </p:txBody>
      </p:sp>
      <p:sp>
        <p:nvSpPr>
          <p:cNvPr id="9" name="Slide Number Placeholder 8">
            <a:extLst>
              <a:ext uri="{FF2B5EF4-FFF2-40B4-BE49-F238E27FC236}">
                <a16:creationId xmlns:a16="http://schemas.microsoft.com/office/drawing/2014/main" id="{6DE66F36-52E8-DDD3-B6CB-3D3CA8CCB6D0}"/>
              </a:ext>
            </a:extLst>
          </p:cNvPr>
          <p:cNvSpPr>
            <a:spLocks noGrp="1"/>
          </p:cNvSpPr>
          <p:nvPr>
            <p:ph type="sldNum" sz="quarter" idx="12"/>
          </p:nvPr>
        </p:nvSpPr>
        <p:spPr/>
        <p:txBody>
          <a:bodyPr/>
          <a:lstStyle/>
          <a:p>
            <a:fld id="{50BD1FCA-7F21-8149-9BCA-29B57E29056A}" type="slidenum">
              <a:rPr lang="en-GR" smtClean="0"/>
              <a:t>‹#›</a:t>
            </a:fld>
            <a:endParaRPr lang="en-GR"/>
          </a:p>
        </p:txBody>
      </p:sp>
    </p:spTree>
    <p:extLst>
      <p:ext uri="{BB962C8B-B14F-4D97-AF65-F5344CB8AC3E}">
        <p14:creationId xmlns:p14="http://schemas.microsoft.com/office/powerpoint/2010/main" val="97022563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C538AA-B1B0-9E57-7AF8-88CEA0CC2530}"/>
              </a:ext>
            </a:extLst>
          </p:cNvPr>
          <p:cNvSpPr>
            <a:spLocks noGrp="1"/>
          </p:cNvSpPr>
          <p:nvPr>
            <p:ph type="title"/>
          </p:nvPr>
        </p:nvSpPr>
        <p:spPr/>
        <p:txBody>
          <a:bodyPr/>
          <a:lstStyle/>
          <a:p>
            <a:r>
              <a:rPr lang="en-GB"/>
              <a:t>Click to edit Master title style</a:t>
            </a:r>
            <a:endParaRPr lang="en-GR"/>
          </a:p>
        </p:txBody>
      </p:sp>
      <p:sp>
        <p:nvSpPr>
          <p:cNvPr id="3" name="Date Placeholder 2">
            <a:extLst>
              <a:ext uri="{FF2B5EF4-FFF2-40B4-BE49-F238E27FC236}">
                <a16:creationId xmlns:a16="http://schemas.microsoft.com/office/drawing/2014/main" id="{57D93CF2-7A76-1E0C-FA10-59AE4C761870}"/>
              </a:ext>
            </a:extLst>
          </p:cNvPr>
          <p:cNvSpPr>
            <a:spLocks noGrp="1"/>
          </p:cNvSpPr>
          <p:nvPr>
            <p:ph type="dt" sz="half" idx="10"/>
          </p:nvPr>
        </p:nvSpPr>
        <p:spPr/>
        <p:txBody>
          <a:bodyPr/>
          <a:lstStyle/>
          <a:p>
            <a:fld id="{8CF425E7-4F47-B94B-9AB3-72DB891E7662}" type="datetimeFigureOut">
              <a:rPr lang="en-GR" smtClean="0"/>
              <a:t>10/06/2025</a:t>
            </a:fld>
            <a:endParaRPr lang="en-GR"/>
          </a:p>
        </p:txBody>
      </p:sp>
      <p:sp>
        <p:nvSpPr>
          <p:cNvPr id="4" name="Footer Placeholder 3">
            <a:extLst>
              <a:ext uri="{FF2B5EF4-FFF2-40B4-BE49-F238E27FC236}">
                <a16:creationId xmlns:a16="http://schemas.microsoft.com/office/drawing/2014/main" id="{7E6B2D7A-34F9-62A1-63ED-08FA69838627}"/>
              </a:ext>
            </a:extLst>
          </p:cNvPr>
          <p:cNvSpPr>
            <a:spLocks noGrp="1"/>
          </p:cNvSpPr>
          <p:nvPr>
            <p:ph type="ftr" sz="quarter" idx="11"/>
          </p:nvPr>
        </p:nvSpPr>
        <p:spPr/>
        <p:txBody>
          <a:bodyPr/>
          <a:lstStyle/>
          <a:p>
            <a:endParaRPr lang="en-GR"/>
          </a:p>
        </p:txBody>
      </p:sp>
      <p:sp>
        <p:nvSpPr>
          <p:cNvPr id="5" name="Slide Number Placeholder 4">
            <a:extLst>
              <a:ext uri="{FF2B5EF4-FFF2-40B4-BE49-F238E27FC236}">
                <a16:creationId xmlns:a16="http://schemas.microsoft.com/office/drawing/2014/main" id="{A40F1EC9-8841-62C9-74E8-399EBBF75475}"/>
              </a:ext>
            </a:extLst>
          </p:cNvPr>
          <p:cNvSpPr>
            <a:spLocks noGrp="1"/>
          </p:cNvSpPr>
          <p:nvPr>
            <p:ph type="sldNum" sz="quarter" idx="12"/>
          </p:nvPr>
        </p:nvSpPr>
        <p:spPr/>
        <p:txBody>
          <a:bodyPr/>
          <a:lstStyle/>
          <a:p>
            <a:fld id="{50BD1FCA-7F21-8149-9BCA-29B57E29056A}" type="slidenum">
              <a:rPr lang="en-GR" smtClean="0"/>
              <a:t>‹#›</a:t>
            </a:fld>
            <a:endParaRPr lang="en-GR"/>
          </a:p>
        </p:txBody>
      </p:sp>
    </p:spTree>
    <p:extLst>
      <p:ext uri="{BB962C8B-B14F-4D97-AF65-F5344CB8AC3E}">
        <p14:creationId xmlns:p14="http://schemas.microsoft.com/office/powerpoint/2010/main" val="383421286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EE8410F-2233-FB5D-F3D4-A2AAA4FF8AA2}"/>
              </a:ext>
            </a:extLst>
          </p:cNvPr>
          <p:cNvSpPr>
            <a:spLocks noGrp="1"/>
          </p:cNvSpPr>
          <p:nvPr>
            <p:ph type="dt" sz="half" idx="10"/>
          </p:nvPr>
        </p:nvSpPr>
        <p:spPr/>
        <p:txBody>
          <a:bodyPr/>
          <a:lstStyle/>
          <a:p>
            <a:fld id="{8CF425E7-4F47-B94B-9AB3-72DB891E7662}" type="datetimeFigureOut">
              <a:rPr lang="en-GR" smtClean="0"/>
              <a:t>10/06/2025</a:t>
            </a:fld>
            <a:endParaRPr lang="en-GR"/>
          </a:p>
        </p:txBody>
      </p:sp>
      <p:sp>
        <p:nvSpPr>
          <p:cNvPr id="3" name="Footer Placeholder 2">
            <a:extLst>
              <a:ext uri="{FF2B5EF4-FFF2-40B4-BE49-F238E27FC236}">
                <a16:creationId xmlns:a16="http://schemas.microsoft.com/office/drawing/2014/main" id="{968BF6A7-D4DB-B315-1D11-C3ACB4966563}"/>
              </a:ext>
            </a:extLst>
          </p:cNvPr>
          <p:cNvSpPr>
            <a:spLocks noGrp="1"/>
          </p:cNvSpPr>
          <p:nvPr>
            <p:ph type="ftr" sz="quarter" idx="11"/>
          </p:nvPr>
        </p:nvSpPr>
        <p:spPr/>
        <p:txBody>
          <a:bodyPr/>
          <a:lstStyle/>
          <a:p>
            <a:endParaRPr lang="en-GR"/>
          </a:p>
        </p:txBody>
      </p:sp>
      <p:sp>
        <p:nvSpPr>
          <p:cNvPr id="4" name="Slide Number Placeholder 3">
            <a:extLst>
              <a:ext uri="{FF2B5EF4-FFF2-40B4-BE49-F238E27FC236}">
                <a16:creationId xmlns:a16="http://schemas.microsoft.com/office/drawing/2014/main" id="{6BD39D8D-1A17-81FB-C2F4-7E306C308D96}"/>
              </a:ext>
            </a:extLst>
          </p:cNvPr>
          <p:cNvSpPr>
            <a:spLocks noGrp="1"/>
          </p:cNvSpPr>
          <p:nvPr>
            <p:ph type="sldNum" sz="quarter" idx="12"/>
          </p:nvPr>
        </p:nvSpPr>
        <p:spPr/>
        <p:txBody>
          <a:bodyPr/>
          <a:lstStyle/>
          <a:p>
            <a:fld id="{50BD1FCA-7F21-8149-9BCA-29B57E29056A}" type="slidenum">
              <a:rPr lang="en-GR" smtClean="0"/>
              <a:t>‹#›</a:t>
            </a:fld>
            <a:endParaRPr lang="en-GR"/>
          </a:p>
        </p:txBody>
      </p:sp>
    </p:spTree>
    <p:extLst>
      <p:ext uri="{BB962C8B-B14F-4D97-AF65-F5344CB8AC3E}">
        <p14:creationId xmlns:p14="http://schemas.microsoft.com/office/powerpoint/2010/main" val="8932806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544687-4BBA-74CE-FFF4-6808A28D9B4C}"/>
              </a:ext>
            </a:extLst>
          </p:cNvPr>
          <p:cNvSpPr>
            <a:spLocks noGrp="1"/>
          </p:cNvSpPr>
          <p:nvPr>
            <p:ph type="title"/>
          </p:nvPr>
        </p:nvSpPr>
        <p:spPr/>
        <p:txBody>
          <a:bodyPr/>
          <a:lstStyle/>
          <a:p>
            <a:r>
              <a:rPr lang="en-GB"/>
              <a:t>Click to edit Master title style</a:t>
            </a:r>
            <a:endParaRPr lang="en-GR"/>
          </a:p>
        </p:txBody>
      </p:sp>
      <p:sp>
        <p:nvSpPr>
          <p:cNvPr id="3" name="Content Placeholder 2">
            <a:extLst>
              <a:ext uri="{FF2B5EF4-FFF2-40B4-BE49-F238E27FC236}">
                <a16:creationId xmlns:a16="http://schemas.microsoft.com/office/drawing/2014/main" id="{153F7208-2B70-D535-6FD8-7DE32D3480E7}"/>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122B9D6A-6CE8-FBCA-FA36-DD136B63B9B4}"/>
              </a:ext>
            </a:extLst>
          </p:cNvPr>
          <p:cNvSpPr>
            <a:spLocks noGrp="1"/>
          </p:cNvSpPr>
          <p:nvPr>
            <p:ph type="dt" sz="half" idx="10"/>
          </p:nvPr>
        </p:nvSpPr>
        <p:spPr/>
        <p:txBody>
          <a:bodyPr/>
          <a:lstStyle/>
          <a:p>
            <a:fld id="{FA0270A6-945C-214D-9329-E56B57EA3567}" type="datetimeFigureOut">
              <a:rPr lang="en-GR" smtClean="0"/>
              <a:t>10/06/2025</a:t>
            </a:fld>
            <a:endParaRPr lang="en-GR"/>
          </a:p>
        </p:txBody>
      </p:sp>
      <p:sp>
        <p:nvSpPr>
          <p:cNvPr id="5" name="Footer Placeholder 4">
            <a:extLst>
              <a:ext uri="{FF2B5EF4-FFF2-40B4-BE49-F238E27FC236}">
                <a16:creationId xmlns:a16="http://schemas.microsoft.com/office/drawing/2014/main" id="{B5243319-49F1-DDA3-0CE2-B2B33CED1F67}"/>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BA5E9A04-D6D2-21CB-0626-61D518EC4662}"/>
              </a:ext>
            </a:extLst>
          </p:cNvPr>
          <p:cNvSpPr>
            <a:spLocks noGrp="1"/>
          </p:cNvSpPr>
          <p:nvPr>
            <p:ph type="sldNum" sz="quarter" idx="12"/>
          </p:nvPr>
        </p:nvSpPr>
        <p:spPr/>
        <p:txBody>
          <a:bodyPr/>
          <a:lstStyle/>
          <a:p>
            <a:fld id="{CA003620-BF73-5B45-9098-D7BA5C60AFBD}" type="slidenum">
              <a:rPr lang="en-GR" smtClean="0"/>
              <a:t>‹#›</a:t>
            </a:fld>
            <a:endParaRPr lang="en-GR"/>
          </a:p>
        </p:txBody>
      </p:sp>
    </p:spTree>
    <p:extLst>
      <p:ext uri="{BB962C8B-B14F-4D97-AF65-F5344CB8AC3E}">
        <p14:creationId xmlns:p14="http://schemas.microsoft.com/office/powerpoint/2010/main" val="374310601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1993F1-B5AC-19F8-B159-D7ABA3F5061F}"/>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R"/>
          </a:p>
        </p:txBody>
      </p:sp>
      <p:sp>
        <p:nvSpPr>
          <p:cNvPr id="3" name="Content Placeholder 2">
            <a:extLst>
              <a:ext uri="{FF2B5EF4-FFF2-40B4-BE49-F238E27FC236}">
                <a16:creationId xmlns:a16="http://schemas.microsoft.com/office/drawing/2014/main" id="{2E0CB82B-729D-4609-CDCE-3A7C743A318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Text Placeholder 3">
            <a:extLst>
              <a:ext uri="{FF2B5EF4-FFF2-40B4-BE49-F238E27FC236}">
                <a16:creationId xmlns:a16="http://schemas.microsoft.com/office/drawing/2014/main" id="{AC16B5E2-5B1D-DC52-4939-C0F4BE13A3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5359B17C-F5A5-41C7-81D2-4333EAF20448}"/>
              </a:ext>
            </a:extLst>
          </p:cNvPr>
          <p:cNvSpPr>
            <a:spLocks noGrp="1"/>
          </p:cNvSpPr>
          <p:nvPr>
            <p:ph type="dt" sz="half" idx="10"/>
          </p:nvPr>
        </p:nvSpPr>
        <p:spPr/>
        <p:txBody>
          <a:bodyPr/>
          <a:lstStyle/>
          <a:p>
            <a:fld id="{8CF425E7-4F47-B94B-9AB3-72DB891E7662}" type="datetimeFigureOut">
              <a:rPr lang="en-GR" smtClean="0"/>
              <a:t>10/06/2025</a:t>
            </a:fld>
            <a:endParaRPr lang="en-GR"/>
          </a:p>
        </p:txBody>
      </p:sp>
      <p:sp>
        <p:nvSpPr>
          <p:cNvPr id="6" name="Footer Placeholder 5">
            <a:extLst>
              <a:ext uri="{FF2B5EF4-FFF2-40B4-BE49-F238E27FC236}">
                <a16:creationId xmlns:a16="http://schemas.microsoft.com/office/drawing/2014/main" id="{B2D80035-99C2-CE4F-A772-EAC934133127}"/>
              </a:ext>
            </a:extLst>
          </p:cNvPr>
          <p:cNvSpPr>
            <a:spLocks noGrp="1"/>
          </p:cNvSpPr>
          <p:nvPr>
            <p:ph type="ftr" sz="quarter" idx="11"/>
          </p:nvPr>
        </p:nvSpPr>
        <p:spPr/>
        <p:txBody>
          <a:bodyPr/>
          <a:lstStyle/>
          <a:p>
            <a:endParaRPr lang="en-GR"/>
          </a:p>
        </p:txBody>
      </p:sp>
      <p:sp>
        <p:nvSpPr>
          <p:cNvPr id="7" name="Slide Number Placeholder 6">
            <a:extLst>
              <a:ext uri="{FF2B5EF4-FFF2-40B4-BE49-F238E27FC236}">
                <a16:creationId xmlns:a16="http://schemas.microsoft.com/office/drawing/2014/main" id="{3F172DD8-5679-0EED-0182-1CF5C93ECC7E}"/>
              </a:ext>
            </a:extLst>
          </p:cNvPr>
          <p:cNvSpPr>
            <a:spLocks noGrp="1"/>
          </p:cNvSpPr>
          <p:nvPr>
            <p:ph type="sldNum" sz="quarter" idx="12"/>
          </p:nvPr>
        </p:nvSpPr>
        <p:spPr/>
        <p:txBody>
          <a:bodyPr/>
          <a:lstStyle/>
          <a:p>
            <a:fld id="{50BD1FCA-7F21-8149-9BCA-29B57E29056A}" type="slidenum">
              <a:rPr lang="en-GR" smtClean="0"/>
              <a:t>‹#›</a:t>
            </a:fld>
            <a:endParaRPr lang="en-GR"/>
          </a:p>
        </p:txBody>
      </p:sp>
    </p:spTree>
    <p:extLst>
      <p:ext uri="{BB962C8B-B14F-4D97-AF65-F5344CB8AC3E}">
        <p14:creationId xmlns:p14="http://schemas.microsoft.com/office/powerpoint/2010/main" val="219660808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06AF2A-F518-1B4F-FC85-FA8DD75E50F4}"/>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R"/>
          </a:p>
        </p:txBody>
      </p:sp>
      <p:sp>
        <p:nvSpPr>
          <p:cNvPr id="3" name="Picture Placeholder 2">
            <a:extLst>
              <a:ext uri="{FF2B5EF4-FFF2-40B4-BE49-F238E27FC236}">
                <a16:creationId xmlns:a16="http://schemas.microsoft.com/office/drawing/2014/main" id="{F634B29E-C9BA-13F5-73D6-3FE2F3807ED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R"/>
          </a:p>
        </p:txBody>
      </p:sp>
      <p:sp>
        <p:nvSpPr>
          <p:cNvPr id="4" name="Text Placeholder 3">
            <a:extLst>
              <a:ext uri="{FF2B5EF4-FFF2-40B4-BE49-F238E27FC236}">
                <a16:creationId xmlns:a16="http://schemas.microsoft.com/office/drawing/2014/main" id="{51B9BF8E-A97D-F7A2-5A35-373C20B873D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79739FD4-7220-BFD6-7E06-938FE68719EB}"/>
              </a:ext>
            </a:extLst>
          </p:cNvPr>
          <p:cNvSpPr>
            <a:spLocks noGrp="1"/>
          </p:cNvSpPr>
          <p:nvPr>
            <p:ph type="dt" sz="half" idx="10"/>
          </p:nvPr>
        </p:nvSpPr>
        <p:spPr/>
        <p:txBody>
          <a:bodyPr/>
          <a:lstStyle/>
          <a:p>
            <a:fld id="{8CF425E7-4F47-B94B-9AB3-72DB891E7662}" type="datetimeFigureOut">
              <a:rPr lang="en-GR" smtClean="0"/>
              <a:t>10/06/2025</a:t>
            </a:fld>
            <a:endParaRPr lang="en-GR"/>
          </a:p>
        </p:txBody>
      </p:sp>
      <p:sp>
        <p:nvSpPr>
          <p:cNvPr id="6" name="Footer Placeholder 5">
            <a:extLst>
              <a:ext uri="{FF2B5EF4-FFF2-40B4-BE49-F238E27FC236}">
                <a16:creationId xmlns:a16="http://schemas.microsoft.com/office/drawing/2014/main" id="{D3408A84-1D47-3FEB-69FD-4CF35B3E4611}"/>
              </a:ext>
            </a:extLst>
          </p:cNvPr>
          <p:cNvSpPr>
            <a:spLocks noGrp="1"/>
          </p:cNvSpPr>
          <p:nvPr>
            <p:ph type="ftr" sz="quarter" idx="11"/>
          </p:nvPr>
        </p:nvSpPr>
        <p:spPr/>
        <p:txBody>
          <a:bodyPr/>
          <a:lstStyle/>
          <a:p>
            <a:endParaRPr lang="en-GR"/>
          </a:p>
        </p:txBody>
      </p:sp>
      <p:sp>
        <p:nvSpPr>
          <p:cNvPr id="7" name="Slide Number Placeholder 6">
            <a:extLst>
              <a:ext uri="{FF2B5EF4-FFF2-40B4-BE49-F238E27FC236}">
                <a16:creationId xmlns:a16="http://schemas.microsoft.com/office/drawing/2014/main" id="{DF5423EF-B451-BAC2-FA66-063A7C8F50BE}"/>
              </a:ext>
            </a:extLst>
          </p:cNvPr>
          <p:cNvSpPr>
            <a:spLocks noGrp="1"/>
          </p:cNvSpPr>
          <p:nvPr>
            <p:ph type="sldNum" sz="quarter" idx="12"/>
          </p:nvPr>
        </p:nvSpPr>
        <p:spPr/>
        <p:txBody>
          <a:bodyPr/>
          <a:lstStyle/>
          <a:p>
            <a:fld id="{50BD1FCA-7F21-8149-9BCA-29B57E29056A}" type="slidenum">
              <a:rPr lang="en-GR" smtClean="0"/>
              <a:t>‹#›</a:t>
            </a:fld>
            <a:endParaRPr lang="en-GR"/>
          </a:p>
        </p:txBody>
      </p:sp>
    </p:spTree>
    <p:extLst>
      <p:ext uri="{BB962C8B-B14F-4D97-AF65-F5344CB8AC3E}">
        <p14:creationId xmlns:p14="http://schemas.microsoft.com/office/powerpoint/2010/main" val="423918138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9534A-BE2D-90BB-A827-3FEF14702A37}"/>
              </a:ext>
            </a:extLst>
          </p:cNvPr>
          <p:cNvSpPr>
            <a:spLocks noGrp="1"/>
          </p:cNvSpPr>
          <p:nvPr>
            <p:ph type="title"/>
          </p:nvPr>
        </p:nvSpPr>
        <p:spPr/>
        <p:txBody>
          <a:bodyPr/>
          <a:lstStyle/>
          <a:p>
            <a:r>
              <a:rPr lang="en-GB"/>
              <a:t>Click to edit Master title style</a:t>
            </a:r>
            <a:endParaRPr lang="en-GR"/>
          </a:p>
        </p:txBody>
      </p:sp>
      <p:sp>
        <p:nvSpPr>
          <p:cNvPr id="3" name="Vertical Text Placeholder 2">
            <a:extLst>
              <a:ext uri="{FF2B5EF4-FFF2-40B4-BE49-F238E27FC236}">
                <a16:creationId xmlns:a16="http://schemas.microsoft.com/office/drawing/2014/main" id="{B3328672-FEBA-F143-054D-08C40258D4E5}"/>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F723BCDE-9BEB-701E-D3CA-0C97AFB02000}"/>
              </a:ext>
            </a:extLst>
          </p:cNvPr>
          <p:cNvSpPr>
            <a:spLocks noGrp="1"/>
          </p:cNvSpPr>
          <p:nvPr>
            <p:ph type="dt" sz="half" idx="10"/>
          </p:nvPr>
        </p:nvSpPr>
        <p:spPr/>
        <p:txBody>
          <a:bodyPr/>
          <a:lstStyle/>
          <a:p>
            <a:fld id="{8CF425E7-4F47-B94B-9AB3-72DB891E7662}" type="datetimeFigureOut">
              <a:rPr lang="en-GR" smtClean="0"/>
              <a:t>10/06/2025</a:t>
            </a:fld>
            <a:endParaRPr lang="en-GR"/>
          </a:p>
        </p:txBody>
      </p:sp>
      <p:sp>
        <p:nvSpPr>
          <p:cNvPr id="5" name="Footer Placeholder 4">
            <a:extLst>
              <a:ext uri="{FF2B5EF4-FFF2-40B4-BE49-F238E27FC236}">
                <a16:creationId xmlns:a16="http://schemas.microsoft.com/office/drawing/2014/main" id="{C7C714F5-D1E5-E7B3-BF81-881D5E8F24CE}"/>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4D7FFBDE-12C6-9B44-6322-6AE071C31C09}"/>
              </a:ext>
            </a:extLst>
          </p:cNvPr>
          <p:cNvSpPr>
            <a:spLocks noGrp="1"/>
          </p:cNvSpPr>
          <p:nvPr>
            <p:ph type="sldNum" sz="quarter" idx="12"/>
          </p:nvPr>
        </p:nvSpPr>
        <p:spPr/>
        <p:txBody>
          <a:bodyPr/>
          <a:lstStyle/>
          <a:p>
            <a:fld id="{50BD1FCA-7F21-8149-9BCA-29B57E29056A}" type="slidenum">
              <a:rPr lang="en-GR" smtClean="0"/>
              <a:t>‹#›</a:t>
            </a:fld>
            <a:endParaRPr lang="en-GR"/>
          </a:p>
        </p:txBody>
      </p:sp>
    </p:spTree>
    <p:extLst>
      <p:ext uri="{BB962C8B-B14F-4D97-AF65-F5344CB8AC3E}">
        <p14:creationId xmlns:p14="http://schemas.microsoft.com/office/powerpoint/2010/main" val="404457083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2C6D4FF-4DE1-9FE0-1E33-A892E3656CC6}"/>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GR"/>
          </a:p>
        </p:txBody>
      </p:sp>
      <p:sp>
        <p:nvSpPr>
          <p:cNvPr id="3" name="Vertical Text Placeholder 2">
            <a:extLst>
              <a:ext uri="{FF2B5EF4-FFF2-40B4-BE49-F238E27FC236}">
                <a16:creationId xmlns:a16="http://schemas.microsoft.com/office/drawing/2014/main" id="{8104050E-BA1A-1AF2-6DFB-BA33320FAC9F}"/>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6DD0A650-014E-C198-B6D8-15B08CC5D7E6}"/>
              </a:ext>
            </a:extLst>
          </p:cNvPr>
          <p:cNvSpPr>
            <a:spLocks noGrp="1"/>
          </p:cNvSpPr>
          <p:nvPr>
            <p:ph type="dt" sz="half" idx="10"/>
          </p:nvPr>
        </p:nvSpPr>
        <p:spPr/>
        <p:txBody>
          <a:bodyPr/>
          <a:lstStyle/>
          <a:p>
            <a:fld id="{8CF425E7-4F47-B94B-9AB3-72DB891E7662}" type="datetimeFigureOut">
              <a:rPr lang="en-GR" smtClean="0"/>
              <a:t>10/06/2025</a:t>
            </a:fld>
            <a:endParaRPr lang="en-GR"/>
          </a:p>
        </p:txBody>
      </p:sp>
      <p:sp>
        <p:nvSpPr>
          <p:cNvPr id="5" name="Footer Placeholder 4">
            <a:extLst>
              <a:ext uri="{FF2B5EF4-FFF2-40B4-BE49-F238E27FC236}">
                <a16:creationId xmlns:a16="http://schemas.microsoft.com/office/drawing/2014/main" id="{F0F26590-FBD9-2D2C-CA15-EEF59BCE78F5}"/>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476CB4A6-67A4-B3CF-5BA8-6D5AEB6CFF7C}"/>
              </a:ext>
            </a:extLst>
          </p:cNvPr>
          <p:cNvSpPr>
            <a:spLocks noGrp="1"/>
          </p:cNvSpPr>
          <p:nvPr>
            <p:ph type="sldNum" sz="quarter" idx="12"/>
          </p:nvPr>
        </p:nvSpPr>
        <p:spPr/>
        <p:txBody>
          <a:bodyPr/>
          <a:lstStyle/>
          <a:p>
            <a:fld id="{50BD1FCA-7F21-8149-9BCA-29B57E29056A}" type="slidenum">
              <a:rPr lang="en-GR" smtClean="0"/>
              <a:t>‹#›</a:t>
            </a:fld>
            <a:endParaRPr lang="en-GR"/>
          </a:p>
        </p:txBody>
      </p:sp>
    </p:spTree>
    <p:extLst>
      <p:ext uri="{BB962C8B-B14F-4D97-AF65-F5344CB8AC3E}">
        <p14:creationId xmlns:p14="http://schemas.microsoft.com/office/powerpoint/2010/main" val="78745725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50"/>
        <p:cNvGrpSpPr/>
        <p:nvPr/>
      </p:nvGrpSpPr>
      <p:grpSpPr>
        <a:xfrm>
          <a:off x="0" y="0"/>
          <a:ext cx="0" cy="0"/>
          <a:chOff x="0" y="0"/>
          <a:chExt cx="0" cy="0"/>
        </a:xfrm>
      </p:grpSpPr>
      <p:sp>
        <p:nvSpPr>
          <p:cNvPr id="51" name="Google Shape;51;p11"/>
          <p:cNvSpPr txBox="1">
            <a:spLocks noGrp="1"/>
          </p:cNvSpPr>
          <p:nvPr>
            <p:ph type="title"/>
          </p:nvPr>
        </p:nvSpPr>
        <p:spPr>
          <a:xfrm>
            <a:off x="415600" y="593367"/>
            <a:ext cx="11360800" cy="763600"/>
          </a:xfrm>
          <a:prstGeom prst="rect">
            <a:avLst/>
          </a:prstGeom>
        </p:spPr>
        <p:txBody>
          <a:bodyPr spcFirstLastPara="1" wrap="square" lIns="685800" tIns="34275" rIns="685800" bIns="34275" anchor="ctr" anchorCtr="0">
            <a:noAutofit/>
          </a:bodyPr>
          <a:lstStyle>
            <a:lvl1pPr lvl="0" rtl="0">
              <a:spcBef>
                <a:spcPts val="0"/>
              </a:spcBef>
              <a:spcAft>
                <a:spcPts val="0"/>
              </a:spcAft>
              <a:buSzPts val="2300"/>
              <a:buNone/>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52" name="Google Shape;52;p11"/>
          <p:cNvSpPr txBox="1">
            <a:spLocks noGrp="1"/>
          </p:cNvSpPr>
          <p:nvPr>
            <p:ph type="body" idx="1"/>
          </p:nvPr>
        </p:nvSpPr>
        <p:spPr>
          <a:xfrm>
            <a:off x="415600" y="1536633"/>
            <a:ext cx="11360800" cy="4555200"/>
          </a:xfrm>
          <a:prstGeom prst="rect">
            <a:avLst/>
          </a:prstGeom>
        </p:spPr>
        <p:txBody>
          <a:bodyPr spcFirstLastPara="1" wrap="square" lIns="68575" tIns="34275" rIns="68575" bIns="34275" anchor="t" anchorCtr="0">
            <a:noAutofit/>
          </a:bodyPr>
          <a:lstStyle>
            <a:lvl1pPr marL="457189" lvl="0" indent="-336542" rtl="0">
              <a:spcBef>
                <a:spcPts val="1100"/>
              </a:spcBef>
              <a:spcAft>
                <a:spcPts val="0"/>
              </a:spcAft>
              <a:buSzPts val="1700"/>
              <a:buChar char="▪"/>
              <a:defRPr/>
            </a:lvl1pPr>
            <a:lvl2pPr marL="914378" lvl="1" indent="-323842" rtl="0">
              <a:spcBef>
                <a:spcPts val="200"/>
              </a:spcBef>
              <a:spcAft>
                <a:spcPts val="0"/>
              </a:spcAft>
              <a:buSzPts val="1500"/>
              <a:buChar char="▪"/>
              <a:defRPr/>
            </a:lvl2pPr>
            <a:lvl3pPr marL="1371566" lvl="2" indent="-317492" rtl="0">
              <a:spcBef>
                <a:spcPts val="200"/>
              </a:spcBef>
              <a:spcAft>
                <a:spcPts val="0"/>
              </a:spcAft>
              <a:buSzPts val="1400"/>
              <a:buChar char="▪"/>
              <a:defRPr/>
            </a:lvl3pPr>
            <a:lvl4pPr marL="1828754" lvl="3" indent="-304793" rtl="0">
              <a:spcBef>
                <a:spcPts val="0"/>
              </a:spcBef>
              <a:spcAft>
                <a:spcPts val="0"/>
              </a:spcAft>
              <a:buSzPts val="1200"/>
              <a:buChar char="▪"/>
              <a:defRPr/>
            </a:lvl4pPr>
            <a:lvl5pPr marL="2285943" lvl="4" indent="-304793" rtl="0">
              <a:spcBef>
                <a:spcPts val="0"/>
              </a:spcBef>
              <a:spcAft>
                <a:spcPts val="0"/>
              </a:spcAft>
              <a:buSzPts val="1200"/>
              <a:buChar char="▪"/>
              <a:defRPr/>
            </a:lvl5pPr>
            <a:lvl6pPr marL="2743132" lvl="5" indent="-304793" rtl="0">
              <a:spcBef>
                <a:spcPts val="0"/>
              </a:spcBef>
              <a:spcAft>
                <a:spcPts val="0"/>
              </a:spcAft>
              <a:buSzPts val="1200"/>
              <a:buChar char="▪"/>
              <a:defRPr/>
            </a:lvl6pPr>
            <a:lvl7pPr marL="3200320" lvl="6" indent="-304793" rtl="0">
              <a:spcBef>
                <a:spcPts val="0"/>
              </a:spcBef>
              <a:spcAft>
                <a:spcPts val="0"/>
              </a:spcAft>
              <a:buSzPts val="1200"/>
              <a:buChar char="▪"/>
              <a:defRPr/>
            </a:lvl7pPr>
            <a:lvl8pPr marL="3657509" lvl="7" indent="-304793" rtl="0">
              <a:spcBef>
                <a:spcPts val="0"/>
              </a:spcBef>
              <a:spcAft>
                <a:spcPts val="0"/>
              </a:spcAft>
              <a:buSzPts val="1200"/>
              <a:buChar char="▪"/>
              <a:defRPr/>
            </a:lvl8pPr>
            <a:lvl9pPr marL="4114697" lvl="8" indent="-304793" rtl="0">
              <a:spcBef>
                <a:spcPts val="0"/>
              </a:spcBef>
              <a:spcAft>
                <a:spcPts val="0"/>
              </a:spcAft>
              <a:buSzPts val="1200"/>
              <a:buChar char="▪"/>
              <a:defRPr/>
            </a:lvl9pPr>
          </a:lstStyle>
          <a:p>
            <a:endParaRPr/>
          </a:p>
        </p:txBody>
      </p:sp>
    </p:spTree>
    <p:extLst>
      <p:ext uri="{BB962C8B-B14F-4D97-AF65-F5344CB8AC3E}">
        <p14:creationId xmlns:p14="http://schemas.microsoft.com/office/powerpoint/2010/main" val="16772676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Bulleted Li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12" name="Text Placeholder 11"/>
          <p:cNvSpPr>
            <a:spLocks noGrp="1"/>
          </p:cNvSpPr>
          <p:nvPr>
            <p:ph type="body" sz="quarter" idx="17" hasCustomPrompt="1"/>
          </p:nvPr>
        </p:nvSpPr>
        <p:spPr>
          <a:xfrm>
            <a:off x="743578" y="1638300"/>
            <a:ext cx="10711543" cy="4394200"/>
          </a:xfrm>
        </p:spPr>
        <p:txBody>
          <a:bodyPr>
            <a:normAutofit/>
          </a:bodyPr>
          <a:lstStyle>
            <a:lvl1pPr marL="257175" indent="-257175">
              <a:buClr>
                <a:srgbClr val="004A78"/>
              </a:buClr>
              <a:buFont typeface="Arial" charset="0"/>
              <a:buChar char="•"/>
              <a:defRPr sz="1500">
                <a:solidFill>
                  <a:srgbClr val="000000"/>
                </a:solidFill>
              </a:defRPr>
            </a:lvl1pPr>
            <a:lvl2pPr marL="514350" marR="0" indent="-171450" algn="l" defTabSz="685800" rtl="0" eaLnBrk="1" fontAlgn="base" latinLnBrk="0" hangingPunct="1">
              <a:lnSpc>
                <a:spcPct val="90000"/>
              </a:lnSpc>
              <a:spcBef>
                <a:spcPts val="375"/>
              </a:spcBef>
              <a:spcAft>
                <a:spcPct val="0"/>
              </a:spcAft>
              <a:buClr>
                <a:srgbClr val="FF6300"/>
              </a:buClr>
              <a:buSzTx/>
              <a:buFont typeface="Arial" charset="0"/>
              <a:buChar char="•"/>
              <a:tabLst/>
              <a:defRPr sz="1500" baseline="0"/>
            </a:lvl2pPr>
            <a:lvl3pPr marL="857250" indent="-171450">
              <a:buClr>
                <a:srgbClr val="000000"/>
              </a:buClr>
              <a:buFont typeface="Arial" charset="0"/>
              <a:buChar char="•"/>
              <a:defRPr sz="1500"/>
            </a:lvl3pPr>
            <a:lvl4pPr marL="1200150" indent="-171450">
              <a:buClr>
                <a:srgbClr val="000000"/>
              </a:buClr>
              <a:buSzPct val="50000"/>
              <a:buFont typeface="Calibri" charset="0"/>
              <a:buChar char="▶"/>
              <a:defRPr sz="1500"/>
            </a:lvl4pPr>
            <a:lvl5pPr marL="1543050" indent="-171450">
              <a:buClr>
                <a:srgbClr val="000000"/>
              </a:buClr>
              <a:buFont typeface="Helvetica" charset="0"/>
              <a:buChar char="⁃"/>
              <a:defRPr sz="1500"/>
            </a:lvl5pPr>
          </a:lstStyle>
          <a:p>
            <a:pPr lvl="0"/>
            <a:r>
              <a:rPr lang="en-US" dirty="0"/>
              <a:t>Click to add text here.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sed</a:t>
            </a:r>
            <a:r>
              <a:rPr lang="en-US" dirty="0"/>
              <a:t>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a:t>
            </a:r>
            <a:r>
              <a:rPr lang="en-US" dirty="0" err="1"/>
              <a:t>labore</a:t>
            </a:r>
            <a:r>
              <a:rPr lang="en-US" dirty="0"/>
              <a:t> et </a:t>
            </a:r>
            <a:r>
              <a:rPr lang="en-US" dirty="0" err="1"/>
              <a:t>dolore</a:t>
            </a:r>
            <a:r>
              <a:rPr lang="en-US" dirty="0"/>
              <a:t> magna </a:t>
            </a:r>
            <a:r>
              <a:rPr lang="en-US" dirty="0" err="1"/>
              <a:t>aliqua</a:t>
            </a:r>
            <a:r>
              <a:rPr lang="en-US" dirty="0"/>
              <a:t>. </a:t>
            </a:r>
            <a:r>
              <a:rPr lang="en-US" dirty="0" err="1"/>
              <a:t>Faucibus</a:t>
            </a:r>
            <a:r>
              <a:rPr lang="en-US" dirty="0"/>
              <a:t> </a:t>
            </a:r>
            <a:r>
              <a:rPr lang="en-US" dirty="0" err="1"/>
              <a:t>nisl</a:t>
            </a:r>
            <a:r>
              <a:rPr lang="en-US" dirty="0"/>
              <a:t> </a:t>
            </a:r>
            <a:r>
              <a:rPr lang="en-US" dirty="0" err="1"/>
              <a:t>tincidunt</a:t>
            </a:r>
            <a:r>
              <a:rPr lang="en-US" dirty="0"/>
              <a:t> </a:t>
            </a:r>
            <a:r>
              <a:rPr lang="en-US" dirty="0" err="1"/>
              <a:t>eget</a:t>
            </a:r>
            <a:r>
              <a:rPr lang="en-US" dirty="0"/>
              <a:t> </a:t>
            </a:r>
            <a:r>
              <a:rPr lang="en-US" dirty="0" err="1"/>
              <a:t>nullam</a:t>
            </a:r>
            <a:r>
              <a:rPr lang="en-US" dirty="0"/>
              <a:t> non.</a:t>
            </a:r>
          </a:p>
          <a:p>
            <a:pPr lvl="0"/>
            <a:r>
              <a:rPr lang="en-US" dirty="0" err="1"/>
              <a:t>Mauris</a:t>
            </a:r>
            <a:r>
              <a:rPr lang="en-US" dirty="0"/>
              <a:t> a </a:t>
            </a:r>
            <a:r>
              <a:rPr lang="en-US" dirty="0" err="1"/>
              <a:t>diam</a:t>
            </a:r>
            <a:r>
              <a:rPr lang="en-US" dirty="0"/>
              <a:t> </a:t>
            </a:r>
            <a:r>
              <a:rPr lang="en-US" dirty="0" err="1"/>
              <a:t>maecenas</a:t>
            </a:r>
            <a:r>
              <a:rPr lang="en-US" dirty="0"/>
              <a:t> </a:t>
            </a:r>
            <a:r>
              <a:rPr lang="en-US" dirty="0" err="1"/>
              <a:t>sed</a:t>
            </a:r>
            <a:r>
              <a:rPr lang="en-US" dirty="0"/>
              <a:t> </a:t>
            </a:r>
            <a:r>
              <a:rPr lang="en-US" dirty="0" err="1"/>
              <a:t>enim</a:t>
            </a:r>
            <a:r>
              <a:rPr lang="en-US" dirty="0"/>
              <a:t> </a:t>
            </a:r>
            <a:r>
              <a:rPr lang="en-US" dirty="0" err="1"/>
              <a:t>ut</a:t>
            </a:r>
            <a:r>
              <a:rPr lang="en-US" dirty="0"/>
              <a:t> </a:t>
            </a:r>
            <a:r>
              <a:rPr lang="en-US" dirty="0" err="1"/>
              <a:t>sem</a:t>
            </a:r>
            <a:r>
              <a:rPr lang="en-US" dirty="0"/>
              <a:t> </a:t>
            </a:r>
            <a:r>
              <a:rPr lang="en-US" dirty="0" err="1"/>
              <a:t>viverra</a:t>
            </a:r>
            <a:r>
              <a:rPr lang="en-US" dirty="0"/>
              <a:t>.</a:t>
            </a:r>
          </a:p>
          <a:p>
            <a:pPr lvl="0"/>
            <a:r>
              <a:rPr lang="en-US" dirty="0" err="1"/>
              <a:t>Sed</a:t>
            </a:r>
            <a:r>
              <a:rPr lang="en-US" dirty="0"/>
              <a:t> </a:t>
            </a:r>
            <a:r>
              <a:rPr lang="en-US" dirty="0" err="1"/>
              <a:t>ullamcorper</a:t>
            </a:r>
            <a:r>
              <a:rPr lang="en-US" dirty="0"/>
              <a:t> </a:t>
            </a:r>
            <a:r>
              <a:rPr lang="en-US" dirty="0" err="1"/>
              <a:t>morbi</a:t>
            </a:r>
            <a:r>
              <a:rPr lang="en-US" dirty="0"/>
              <a:t> </a:t>
            </a:r>
            <a:r>
              <a:rPr lang="en-US" dirty="0" err="1"/>
              <a:t>tincidunt</a:t>
            </a:r>
            <a:r>
              <a:rPr lang="en-US" dirty="0"/>
              <a:t> </a:t>
            </a:r>
            <a:r>
              <a:rPr lang="en-US" dirty="0" err="1"/>
              <a:t>ornare</a:t>
            </a:r>
            <a:r>
              <a:rPr lang="en-US" dirty="0"/>
              <a:t>. Sit </a:t>
            </a:r>
            <a:r>
              <a:rPr lang="en-US" dirty="0" err="1"/>
              <a:t>amet</a:t>
            </a:r>
            <a:r>
              <a:rPr lang="en-US" dirty="0"/>
              <a:t> </a:t>
            </a:r>
            <a:r>
              <a:rPr lang="en-US" dirty="0" err="1"/>
              <a:t>volutpat</a:t>
            </a:r>
            <a:r>
              <a:rPr lang="en-US" dirty="0"/>
              <a:t> </a:t>
            </a:r>
            <a:r>
              <a:rPr lang="en-US" dirty="0" err="1"/>
              <a:t>consequat</a:t>
            </a:r>
            <a:r>
              <a:rPr lang="en-US" dirty="0"/>
              <a:t> </a:t>
            </a:r>
            <a:r>
              <a:rPr lang="en-US" dirty="0" err="1"/>
              <a:t>mauris</a:t>
            </a:r>
            <a:r>
              <a:rPr lang="en-US" dirty="0"/>
              <a:t> </a:t>
            </a:r>
            <a:r>
              <a:rPr lang="en-US" dirty="0" err="1"/>
              <a:t>nunc</a:t>
            </a:r>
            <a:r>
              <a:rPr lang="en-US" dirty="0"/>
              <a:t> </a:t>
            </a:r>
            <a:r>
              <a:rPr lang="en-US" dirty="0" err="1"/>
              <a:t>congue</a:t>
            </a:r>
            <a:r>
              <a:rPr lang="en-US" dirty="0"/>
              <a:t> nisi. </a:t>
            </a:r>
            <a:r>
              <a:rPr lang="en-US" dirty="0" err="1"/>
              <a:t>Mauris</a:t>
            </a:r>
            <a:r>
              <a:rPr lang="en-US" dirty="0"/>
              <a:t> sit </a:t>
            </a:r>
            <a:r>
              <a:rPr lang="en-US" dirty="0" err="1"/>
              <a:t>amet</a:t>
            </a:r>
            <a:r>
              <a:rPr lang="en-US" dirty="0"/>
              <a:t> </a:t>
            </a:r>
            <a:r>
              <a:rPr lang="en-US" dirty="0" err="1"/>
              <a:t>massa</a:t>
            </a:r>
            <a:r>
              <a:rPr lang="en-US" dirty="0"/>
              <a:t> vitae.</a:t>
            </a:r>
          </a:p>
          <a:p>
            <a:pPr lvl="0"/>
            <a:r>
              <a:rPr lang="en-US" dirty="0" err="1"/>
              <a:t>Consectetur</a:t>
            </a:r>
            <a:r>
              <a:rPr lang="en-US" dirty="0"/>
              <a:t> libero id </a:t>
            </a:r>
            <a:r>
              <a:rPr lang="en-US" dirty="0" err="1"/>
              <a:t>faucibus</a:t>
            </a:r>
            <a:r>
              <a:rPr lang="en-US" dirty="0"/>
              <a:t> </a:t>
            </a:r>
            <a:r>
              <a:rPr lang="en-US" dirty="0" err="1"/>
              <a:t>nisl</a:t>
            </a:r>
            <a:r>
              <a:rPr lang="en-US" dirty="0"/>
              <a:t> </a:t>
            </a:r>
            <a:r>
              <a:rPr lang="en-US" dirty="0" err="1"/>
              <a:t>tincidunt</a:t>
            </a:r>
            <a:r>
              <a:rPr lang="en-US" dirty="0"/>
              <a:t> </a:t>
            </a:r>
            <a:r>
              <a:rPr lang="en-US" dirty="0" err="1"/>
              <a:t>eget</a:t>
            </a:r>
            <a:r>
              <a:rPr lang="en-US" dirty="0"/>
              <a:t>.</a:t>
            </a:r>
          </a:p>
          <a:p>
            <a:pPr lvl="0"/>
            <a:r>
              <a:rPr lang="en-US" dirty="0" err="1"/>
              <a:t>Nulla</a:t>
            </a:r>
            <a:r>
              <a:rPr lang="en-US" dirty="0"/>
              <a:t> </a:t>
            </a:r>
            <a:r>
              <a:rPr lang="en-US" dirty="0" err="1"/>
              <a:t>facilisi</a:t>
            </a:r>
            <a:r>
              <a:rPr lang="en-US" dirty="0"/>
              <a:t> </a:t>
            </a:r>
            <a:r>
              <a:rPr lang="en-US" dirty="0" err="1"/>
              <a:t>morbi</a:t>
            </a:r>
            <a:r>
              <a:rPr lang="en-US" dirty="0"/>
              <a:t> tempus </a:t>
            </a:r>
            <a:r>
              <a:rPr lang="en-US" dirty="0" err="1"/>
              <a:t>iaculis</a:t>
            </a:r>
            <a:r>
              <a:rPr lang="en-US" dirty="0"/>
              <a:t> </a:t>
            </a:r>
            <a:r>
              <a:rPr lang="en-US" dirty="0" err="1"/>
              <a:t>urna</a:t>
            </a:r>
            <a:r>
              <a:rPr lang="en-US" dirty="0"/>
              <a:t> id </a:t>
            </a:r>
            <a:r>
              <a:rPr lang="en-US" dirty="0" err="1"/>
              <a:t>volutpat</a:t>
            </a:r>
            <a:r>
              <a:rPr lang="en-US" dirty="0"/>
              <a:t> lacus. </a:t>
            </a:r>
            <a:r>
              <a:rPr lang="en-US" dirty="0" err="1"/>
              <a:t>Imperdiet</a:t>
            </a:r>
            <a:r>
              <a:rPr lang="en-US" dirty="0"/>
              <a:t> </a:t>
            </a:r>
            <a:r>
              <a:rPr lang="en-US" dirty="0" err="1"/>
              <a:t>nulla</a:t>
            </a:r>
            <a:r>
              <a:rPr lang="en-US" dirty="0"/>
              <a:t> </a:t>
            </a:r>
            <a:r>
              <a:rPr lang="en-US" dirty="0" err="1"/>
              <a:t>malesuada</a:t>
            </a:r>
            <a:r>
              <a:rPr lang="en-US" dirty="0"/>
              <a:t> </a:t>
            </a:r>
            <a:r>
              <a:rPr lang="en-US" dirty="0" err="1"/>
              <a:t>pellentesque</a:t>
            </a:r>
            <a:r>
              <a:rPr lang="en-US" dirty="0"/>
              <a:t> </a:t>
            </a:r>
            <a:r>
              <a:rPr lang="en-US" dirty="0" err="1"/>
              <a:t>elit</a:t>
            </a:r>
            <a:r>
              <a:rPr lang="en-US" dirty="0"/>
              <a:t> </a:t>
            </a:r>
            <a:r>
              <a:rPr lang="en-US" dirty="0" err="1"/>
              <a:t>eget</a:t>
            </a:r>
            <a:r>
              <a:rPr lang="en-US" dirty="0"/>
              <a:t> gravida cum </a:t>
            </a:r>
            <a:r>
              <a:rPr lang="en-US" dirty="0" err="1"/>
              <a:t>sociis</a:t>
            </a:r>
            <a:r>
              <a:rPr lang="en-US" dirty="0"/>
              <a:t>.</a:t>
            </a:r>
          </a:p>
          <a:p>
            <a:pPr lvl="0"/>
            <a:r>
              <a:rPr lang="en-US" dirty="0" err="1"/>
              <a:t>Sed</a:t>
            </a:r>
            <a:r>
              <a:rPr lang="en-US" dirty="0"/>
              <a:t> </a:t>
            </a:r>
            <a:r>
              <a:rPr lang="en-US" dirty="0" err="1"/>
              <a:t>velit</a:t>
            </a:r>
            <a:r>
              <a:rPr lang="en-US" dirty="0"/>
              <a:t> </a:t>
            </a:r>
            <a:r>
              <a:rPr lang="en-US" dirty="0" err="1"/>
              <a:t>dignissim</a:t>
            </a:r>
            <a:r>
              <a:rPr lang="en-US" dirty="0"/>
              <a:t> </a:t>
            </a:r>
            <a:r>
              <a:rPr lang="en-US" dirty="0" err="1"/>
              <a:t>sodales</a:t>
            </a:r>
            <a:r>
              <a:rPr lang="en-US" dirty="0"/>
              <a:t> </a:t>
            </a:r>
            <a:r>
              <a:rPr lang="en-US" dirty="0" err="1"/>
              <a:t>ut.</a:t>
            </a:r>
            <a:endParaRPr lang="en-US" dirty="0"/>
          </a:p>
        </p:txBody>
      </p:sp>
    </p:spTree>
    <p:extLst>
      <p:ext uri="{BB962C8B-B14F-4D97-AF65-F5344CB8AC3E}">
        <p14:creationId xmlns:p14="http://schemas.microsoft.com/office/powerpoint/2010/main" val="18869229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57B5BD-1AAC-A5E6-67D7-80B519C128D1}"/>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GR"/>
          </a:p>
        </p:txBody>
      </p:sp>
      <p:sp>
        <p:nvSpPr>
          <p:cNvPr id="3" name="Text Placeholder 2">
            <a:extLst>
              <a:ext uri="{FF2B5EF4-FFF2-40B4-BE49-F238E27FC236}">
                <a16:creationId xmlns:a16="http://schemas.microsoft.com/office/drawing/2014/main" id="{E789BBC6-59E9-969C-88B3-D3746312620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AE9D5FBA-3817-AC44-58DB-733DB8181C63}"/>
              </a:ext>
            </a:extLst>
          </p:cNvPr>
          <p:cNvSpPr>
            <a:spLocks noGrp="1"/>
          </p:cNvSpPr>
          <p:nvPr>
            <p:ph type="dt" sz="half" idx="10"/>
          </p:nvPr>
        </p:nvSpPr>
        <p:spPr/>
        <p:txBody>
          <a:bodyPr/>
          <a:lstStyle/>
          <a:p>
            <a:fld id="{FA0270A6-945C-214D-9329-E56B57EA3567}" type="datetimeFigureOut">
              <a:rPr lang="en-GR" smtClean="0"/>
              <a:t>10/06/2025</a:t>
            </a:fld>
            <a:endParaRPr lang="en-GR"/>
          </a:p>
        </p:txBody>
      </p:sp>
      <p:sp>
        <p:nvSpPr>
          <p:cNvPr id="5" name="Footer Placeholder 4">
            <a:extLst>
              <a:ext uri="{FF2B5EF4-FFF2-40B4-BE49-F238E27FC236}">
                <a16:creationId xmlns:a16="http://schemas.microsoft.com/office/drawing/2014/main" id="{1374BFBA-BDB3-EAF6-71EA-240130C9F355}"/>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C71B7898-D91C-DE89-0621-444A1CB711AE}"/>
              </a:ext>
            </a:extLst>
          </p:cNvPr>
          <p:cNvSpPr>
            <a:spLocks noGrp="1"/>
          </p:cNvSpPr>
          <p:nvPr>
            <p:ph type="sldNum" sz="quarter" idx="12"/>
          </p:nvPr>
        </p:nvSpPr>
        <p:spPr/>
        <p:txBody>
          <a:bodyPr/>
          <a:lstStyle/>
          <a:p>
            <a:fld id="{CA003620-BF73-5B45-9098-D7BA5C60AFBD}" type="slidenum">
              <a:rPr lang="en-GR" smtClean="0"/>
              <a:t>‹#›</a:t>
            </a:fld>
            <a:endParaRPr lang="en-GR"/>
          </a:p>
        </p:txBody>
      </p:sp>
    </p:spTree>
    <p:extLst>
      <p:ext uri="{BB962C8B-B14F-4D97-AF65-F5344CB8AC3E}">
        <p14:creationId xmlns:p14="http://schemas.microsoft.com/office/powerpoint/2010/main" val="39639649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2C2835-1658-8FC5-A01D-9600CF5D2D78}"/>
              </a:ext>
            </a:extLst>
          </p:cNvPr>
          <p:cNvSpPr>
            <a:spLocks noGrp="1"/>
          </p:cNvSpPr>
          <p:nvPr>
            <p:ph type="title"/>
          </p:nvPr>
        </p:nvSpPr>
        <p:spPr/>
        <p:txBody>
          <a:bodyPr/>
          <a:lstStyle/>
          <a:p>
            <a:r>
              <a:rPr lang="en-GB"/>
              <a:t>Click to edit Master title style</a:t>
            </a:r>
            <a:endParaRPr lang="en-GR"/>
          </a:p>
        </p:txBody>
      </p:sp>
      <p:sp>
        <p:nvSpPr>
          <p:cNvPr id="3" name="Content Placeholder 2">
            <a:extLst>
              <a:ext uri="{FF2B5EF4-FFF2-40B4-BE49-F238E27FC236}">
                <a16:creationId xmlns:a16="http://schemas.microsoft.com/office/drawing/2014/main" id="{DF8C389D-E24E-46A2-C70A-2F2A1AF7F024}"/>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Content Placeholder 3">
            <a:extLst>
              <a:ext uri="{FF2B5EF4-FFF2-40B4-BE49-F238E27FC236}">
                <a16:creationId xmlns:a16="http://schemas.microsoft.com/office/drawing/2014/main" id="{540BED22-52AC-AB77-E0F1-3813863D0148}"/>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5" name="Date Placeholder 4">
            <a:extLst>
              <a:ext uri="{FF2B5EF4-FFF2-40B4-BE49-F238E27FC236}">
                <a16:creationId xmlns:a16="http://schemas.microsoft.com/office/drawing/2014/main" id="{54D1C89C-B0FD-4229-0ABE-6B7933AAAEF2}"/>
              </a:ext>
            </a:extLst>
          </p:cNvPr>
          <p:cNvSpPr>
            <a:spLocks noGrp="1"/>
          </p:cNvSpPr>
          <p:nvPr>
            <p:ph type="dt" sz="half" idx="10"/>
          </p:nvPr>
        </p:nvSpPr>
        <p:spPr/>
        <p:txBody>
          <a:bodyPr/>
          <a:lstStyle/>
          <a:p>
            <a:fld id="{FA0270A6-945C-214D-9329-E56B57EA3567}" type="datetimeFigureOut">
              <a:rPr lang="en-GR" smtClean="0"/>
              <a:t>10/06/2025</a:t>
            </a:fld>
            <a:endParaRPr lang="en-GR"/>
          </a:p>
        </p:txBody>
      </p:sp>
      <p:sp>
        <p:nvSpPr>
          <p:cNvPr id="6" name="Footer Placeholder 5">
            <a:extLst>
              <a:ext uri="{FF2B5EF4-FFF2-40B4-BE49-F238E27FC236}">
                <a16:creationId xmlns:a16="http://schemas.microsoft.com/office/drawing/2014/main" id="{DDBC805C-519C-6D47-A9B2-71B071412D1D}"/>
              </a:ext>
            </a:extLst>
          </p:cNvPr>
          <p:cNvSpPr>
            <a:spLocks noGrp="1"/>
          </p:cNvSpPr>
          <p:nvPr>
            <p:ph type="ftr" sz="quarter" idx="11"/>
          </p:nvPr>
        </p:nvSpPr>
        <p:spPr/>
        <p:txBody>
          <a:bodyPr/>
          <a:lstStyle/>
          <a:p>
            <a:endParaRPr lang="en-GR"/>
          </a:p>
        </p:txBody>
      </p:sp>
      <p:sp>
        <p:nvSpPr>
          <p:cNvPr id="7" name="Slide Number Placeholder 6">
            <a:extLst>
              <a:ext uri="{FF2B5EF4-FFF2-40B4-BE49-F238E27FC236}">
                <a16:creationId xmlns:a16="http://schemas.microsoft.com/office/drawing/2014/main" id="{49BFBEA0-22FD-2C75-4F13-A9804EDFF39C}"/>
              </a:ext>
            </a:extLst>
          </p:cNvPr>
          <p:cNvSpPr>
            <a:spLocks noGrp="1"/>
          </p:cNvSpPr>
          <p:nvPr>
            <p:ph type="sldNum" sz="quarter" idx="12"/>
          </p:nvPr>
        </p:nvSpPr>
        <p:spPr/>
        <p:txBody>
          <a:bodyPr/>
          <a:lstStyle/>
          <a:p>
            <a:fld id="{CA003620-BF73-5B45-9098-D7BA5C60AFBD}" type="slidenum">
              <a:rPr lang="en-GR" smtClean="0"/>
              <a:t>‹#›</a:t>
            </a:fld>
            <a:endParaRPr lang="en-GR"/>
          </a:p>
        </p:txBody>
      </p:sp>
    </p:spTree>
    <p:extLst>
      <p:ext uri="{BB962C8B-B14F-4D97-AF65-F5344CB8AC3E}">
        <p14:creationId xmlns:p14="http://schemas.microsoft.com/office/powerpoint/2010/main" val="16638112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24373D-1175-B6FE-DA59-3BFADE3E51E0}"/>
              </a:ext>
            </a:extLst>
          </p:cNvPr>
          <p:cNvSpPr>
            <a:spLocks noGrp="1"/>
          </p:cNvSpPr>
          <p:nvPr>
            <p:ph type="title"/>
          </p:nvPr>
        </p:nvSpPr>
        <p:spPr>
          <a:xfrm>
            <a:off x="839788" y="365125"/>
            <a:ext cx="10515600" cy="1325563"/>
          </a:xfrm>
        </p:spPr>
        <p:txBody>
          <a:bodyPr/>
          <a:lstStyle/>
          <a:p>
            <a:r>
              <a:rPr lang="en-GB"/>
              <a:t>Click to edit Master title style</a:t>
            </a:r>
            <a:endParaRPr lang="en-GR"/>
          </a:p>
        </p:txBody>
      </p:sp>
      <p:sp>
        <p:nvSpPr>
          <p:cNvPr id="3" name="Text Placeholder 2">
            <a:extLst>
              <a:ext uri="{FF2B5EF4-FFF2-40B4-BE49-F238E27FC236}">
                <a16:creationId xmlns:a16="http://schemas.microsoft.com/office/drawing/2014/main" id="{5FAB7F47-542C-A056-D7E2-280A71E2B6A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4382D4D6-7ACE-C46E-D53D-FC951E0C1D2C}"/>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5" name="Text Placeholder 4">
            <a:extLst>
              <a:ext uri="{FF2B5EF4-FFF2-40B4-BE49-F238E27FC236}">
                <a16:creationId xmlns:a16="http://schemas.microsoft.com/office/drawing/2014/main" id="{7766D7D0-E188-5E5E-D7A5-BDA7BF0E363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8F4B4B12-B75E-70CB-A945-325CE4A702A3}"/>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7" name="Date Placeholder 6">
            <a:extLst>
              <a:ext uri="{FF2B5EF4-FFF2-40B4-BE49-F238E27FC236}">
                <a16:creationId xmlns:a16="http://schemas.microsoft.com/office/drawing/2014/main" id="{D3593C5D-9212-57A9-72C5-4B6868158C9C}"/>
              </a:ext>
            </a:extLst>
          </p:cNvPr>
          <p:cNvSpPr>
            <a:spLocks noGrp="1"/>
          </p:cNvSpPr>
          <p:nvPr>
            <p:ph type="dt" sz="half" idx="10"/>
          </p:nvPr>
        </p:nvSpPr>
        <p:spPr/>
        <p:txBody>
          <a:bodyPr/>
          <a:lstStyle/>
          <a:p>
            <a:fld id="{FA0270A6-945C-214D-9329-E56B57EA3567}" type="datetimeFigureOut">
              <a:rPr lang="en-GR" smtClean="0"/>
              <a:t>10/06/2025</a:t>
            </a:fld>
            <a:endParaRPr lang="en-GR"/>
          </a:p>
        </p:txBody>
      </p:sp>
      <p:sp>
        <p:nvSpPr>
          <p:cNvPr id="8" name="Footer Placeholder 7">
            <a:extLst>
              <a:ext uri="{FF2B5EF4-FFF2-40B4-BE49-F238E27FC236}">
                <a16:creationId xmlns:a16="http://schemas.microsoft.com/office/drawing/2014/main" id="{4E23C9CC-BA4E-DDE3-0273-F40F9E80C72A}"/>
              </a:ext>
            </a:extLst>
          </p:cNvPr>
          <p:cNvSpPr>
            <a:spLocks noGrp="1"/>
          </p:cNvSpPr>
          <p:nvPr>
            <p:ph type="ftr" sz="quarter" idx="11"/>
          </p:nvPr>
        </p:nvSpPr>
        <p:spPr/>
        <p:txBody>
          <a:bodyPr/>
          <a:lstStyle/>
          <a:p>
            <a:endParaRPr lang="en-GR"/>
          </a:p>
        </p:txBody>
      </p:sp>
      <p:sp>
        <p:nvSpPr>
          <p:cNvPr id="9" name="Slide Number Placeholder 8">
            <a:extLst>
              <a:ext uri="{FF2B5EF4-FFF2-40B4-BE49-F238E27FC236}">
                <a16:creationId xmlns:a16="http://schemas.microsoft.com/office/drawing/2014/main" id="{23DBD38B-4290-62A1-C609-46D92E7F59D5}"/>
              </a:ext>
            </a:extLst>
          </p:cNvPr>
          <p:cNvSpPr>
            <a:spLocks noGrp="1"/>
          </p:cNvSpPr>
          <p:nvPr>
            <p:ph type="sldNum" sz="quarter" idx="12"/>
          </p:nvPr>
        </p:nvSpPr>
        <p:spPr/>
        <p:txBody>
          <a:bodyPr/>
          <a:lstStyle/>
          <a:p>
            <a:fld id="{CA003620-BF73-5B45-9098-D7BA5C60AFBD}" type="slidenum">
              <a:rPr lang="en-GR" smtClean="0"/>
              <a:t>‹#›</a:t>
            </a:fld>
            <a:endParaRPr lang="en-GR"/>
          </a:p>
        </p:txBody>
      </p:sp>
    </p:spTree>
    <p:extLst>
      <p:ext uri="{BB962C8B-B14F-4D97-AF65-F5344CB8AC3E}">
        <p14:creationId xmlns:p14="http://schemas.microsoft.com/office/powerpoint/2010/main" val="2048091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B8BA54-F92A-D9B1-B0AF-5CF2A4A05D8F}"/>
              </a:ext>
            </a:extLst>
          </p:cNvPr>
          <p:cNvSpPr>
            <a:spLocks noGrp="1"/>
          </p:cNvSpPr>
          <p:nvPr>
            <p:ph type="title"/>
          </p:nvPr>
        </p:nvSpPr>
        <p:spPr/>
        <p:txBody>
          <a:bodyPr/>
          <a:lstStyle/>
          <a:p>
            <a:r>
              <a:rPr lang="en-GB"/>
              <a:t>Click to edit Master title style</a:t>
            </a:r>
            <a:endParaRPr lang="en-GR"/>
          </a:p>
        </p:txBody>
      </p:sp>
      <p:sp>
        <p:nvSpPr>
          <p:cNvPr id="3" name="Date Placeholder 2">
            <a:extLst>
              <a:ext uri="{FF2B5EF4-FFF2-40B4-BE49-F238E27FC236}">
                <a16:creationId xmlns:a16="http://schemas.microsoft.com/office/drawing/2014/main" id="{9C8A7159-8602-F035-F148-38A0112173E8}"/>
              </a:ext>
            </a:extLst>
          </p:cNvPr>
          <p:cNvSpPr>
            <a:spLocks noGrp="1"/>
          </p:cNvSpPr>
          <p:nvPr>
            <p:ph type="dt" sz="half" idx="10"/>
          </p:nvPr>
        </p:nvSpPr>
        <p:spPr/>
        <p:txBody>
          <a:bodyPr/>
          <a:lstStyle/>
          <a:p>
            <a:fld id="{FA0270A6-945C-214D-9329-E56B57EA3567}" type="datetimeFigureOut">
              <a:rPr lang="en-GR" smtClean="0"/>
              <a:t>10/06/2025</a:t>
            </a:fld>
            <a:endParaRPr lang="en-GR"/>
          </a:p>
        </p:txBody>
      </p:sp>
      <p:sp>
        <p:nvSpPr>
          <p:cNvPr id="4" name="Footer Placeholder 3">
            <a:extLst>
              <a:ext uri="{FF2B5EF4-FFF2-40B4-BE49-F238E27FC236}">
                <a16:creationId xmlns:a16="http://schemas.microsoft.com/office/drawing/2014/main" id="{626449BA-7E94-1FC6-C0DF-721289F39B27}"/>
              </a:ext>
            </a:extLst>
          </p:cNvPr>
          <p:cNvSpPr>
            <a:spLocks noGrp="1"/>
          </p:cNvSpPr>
          <p:nvPr>
            <p:ph type="ftr" sz="quarter" idx="11"/>
          </p:nvPr>
        </p:nvSpPr>
        <p:spPr/>
        <p:txBody>
          <a:bodyPr/>
          <a:lstStyle/>
          <a:p>
            <a:endParaRPr lang="en-GR"/>
          </a:p>
        </p:txBody>
      </p:sp>
      <p:sp>
        <p:nvSpPr>
          <p:cNvPr id="5" name="Slide Number Placeholder 4">
            <a:extLst>
              <a:ext uri="{FF2B5EF4-FFF2-40B4-BE49-F238E27FC236}">
                <a16:creationId xmlns:a16="http://schemas.microsoft.com/office/drawing/2014/main" id="{2D37CCBD-FF1B-1F08-1D14-CC12B2AC6ACB}"/>
              </a:ext>
            </a:extLst>
          </p:cNvPr>
          <p:cNvSpPr>
            <a:spLocks noGrp="1"/>
          </p:cNvSpPr>
          <p:nvPr>
            <p:ph type="sldNum" sz="quarter" idx="12"/>
          </p:nvPr>
        </p:nvSpPr>
        <p:spPr/>
        <p:txBody>
          <a:bodyPr/>
          <a:lstStyle/>
          <a:p>
            <a:fld id="{CA003620-BF73-5B45-9098-D7BA5C60AFBD}" type="slidenum">
              <a:rPr lang="en-GR" smtClean="0"/>
              <a:t>‹#›</a:t>
            </a:fld>
            <a:endParaRPr lang="en-GR"/>
          </a:p>
        </p:txBody>
      </p:sp>
    </p:spTree>
    <p:extLst>
      <p:ext uri="{BB962C8B-B14F-4D97-AF65-F5344CB8AC3E}">
        <p14:creationId xmlns:p14="http://schemas.microsoft.com/office/powerpoint/2010/main" val="16235787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05923B1-5BDA-F39F-1E91-5EE47763D7EE}"/>
              </a:ext>
            </a:extLst>
          </p:cNvPr>
          <p:cNvSpPr>
            <a:spLocks noGrp="1"/>
          </p:cNvSpPr>
          <p:nvPr>
            <p:ph type="dt" sz="half" idx="10"/>
          </p:nvPr>
        </p:nvSpPr>
        <p:spPr/>
        <p:txBody>
          <a:bodyPr/>
          <a:lstStyle/>
          <a:p>
            <a:fld id="{FA0270A6-945C-214D-9329-E56B57EA3567}" type="datetimeFigureOut">
              <a:rPr lang="en-GR" smtClean="0"/>
              <a:t>10/06/2025</a:t>
            </a:fld>
            <a:endParaRPr lang="en-GR"/>
          </a:p>
        </p:txBody>
      </p:sp>
      <p:sp>
        <p:nvSpPr>
          <p:cNvPr id="3" name="Footer Placeholder 2">
            <a:extLst>
              <a:ext uri="{FF2B5EF4-FFF2-40B4-BE49-F238E27FC236}">
                <a16:creationId xmlns:a16="http://schemas.microsoft.com/office/drawing/2014/main" id="{76014B9B-9C0A-AB43-9E59-10D68FC649CA}"/>
              </a:ext>
            </a:extLst>
          </p:cNvPr>
          <p:cNvSpPr>
            <a:spLocks noGrp="1"/>
          </p:cNvSpPr>
          <p:nvPr>
            <p:ph type="ftr" sz="quarter" idx="11"/>
          </p:nvPr>
        </p:nvSpPr>
        <p:spPr/>
        <p:txBody>
          <a:bodyPr/>
          <a:lstStyle/>
          <a:p>
            <a:endParaRPr lang="en-GR"/>
          </a:p>
        </p:txBody>
      </p:sp>
      <p:sp>
        <p:nvSpPr>
          <p:cNvPr id="4" name="Slide Number Placeholder 3">
            <a:extLst>
              <a:ext uri="{FF2B5EF4-FFF2-40B4-BE49-F238E27FC236}">
                <a16:creationId xmlns:a16="http://schemas.microsoft.com/office/drawing/2014/main" id="{BC2AFB87-7D6A-28A2-6FB4-B6AB96E573D4}"/>
              </a:ext>
            </a:extLst>
          </p:cNvPr>
          <p:cNvSpPr>
            <a:spLocks noGrp="1"/>
          </p:cNvSpPr>
          <p:nvPr>
            <p:ph type="sldNum" sz="quarter" idx="12"/>
          </p:nvPr>
        </p:nvSpPr>
        <p:spPr/>
        <p:txBody>
          <a:bodyPr/>
          <a:lstStyle/>
          <a:p>
            <a:fld id="{CA003620-BF73-5B45-9098-D7BA5C60AFBD}" type="slidenum">
              <a:rPr lang="en-GR" smtClean="0"/>
              <a:t>‹#›</a:t>
            </a:fld>
            <a:endParaRPr lang="en-GR"/>
          </a:p>
        </p:txBody>
      </p:sp>
    </p:spTree>
    <p:extLst>
      <p:ext uri="{BB962C8B-B14F-4D97-AF65-F5344CB8AC3E}">
        <p14:creationId xmlns:p14="http://schemas.microsoft.com/office/powerpoint/2010/main" val="39823030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EFA7ED-F88E-81F1-5F7F-5C98904F190B}"/>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R"/>
          </a:p>
        </p:txBody>
      </p:sp>
      <p:sp>
        <p:nvSpPr>
          <p:cNvPr id="3" name="Content Placeholder 2">
            <a:extLst>
              <a:ext uri="{FF2B5EF4-FFF2-40B4-BE49-F238E27FC236}">
                <a16:creationId xmlns:a16="http://schemas.microsoft.com/office/drawing/2014/main" id="{31370808-B153-D5FD-BAAB-27252D46A71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Text Placeholder 3">
            <a:extLst>
              <a:ext uri="{FF2B5EF4-FFF2-40B4-BE49-F238E27FC236}">
                <a16:creationId xmlns:a16="http://schemas.microsoft.com/office/drawing/2014/main" id="{F344A095-6928-8594-FC26-ECBDE81F20D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9160C9EF-7D06-B39C-18E0-7644048A7AFA}"/>
              </a:ext>
            </a:extLst>
          </p:cNvPr>
          <p:cNvSpPr>
            <a:spLocks noGrp="1"/>
          </p:cNvSpPr>
          <p:nvPr>
            <p:ph type="dt" sz="half" idx="10"/>
          </p:nvPr>
        </p:nvSpPr>
        <p:spPr/>
        <p:txBody>
          <a:bodyPr/>
          <a:lstStyle/>
          <a:p>
            <a:fld id="{FA0270A6-945C-214D-9329-E56B57EA3567}" type="datetimeFigureOut">
              <a:rPr lang="en-GR" smtClean="0"/>
              <a:t>10/06/2025</a:t>
            </a:fld>
            <a:endParaRPr lang="en-GR"/>
          </a:p>
        </p:txBody>
      </p:sp>
      <p:sp>
        <p:nvSpPr>
          <p:cNvPr id="6" name="Footer Placeholder 5">
            <a:extLst>
              <a:ext uri="{FF2B5EF4-FFF2-40B4-BE49-F238E27FC236}">
                <a16:creationId xmlns:a16="http://schemas.microsoft.com/office/drawing/2014/main" id="{CAA57955-4331-46C0-613A-26A72CA4519B}"/>
              </a:ext>
            </a:extLst>
          </p:cNvPr>
          <p:cNvSpPr>
            <a:spLocks noGrp="1"/>
          </p:cNvSpPr>
          <p:nvPr>
            <p:ph type="ftr" sz="quarter" idx="11"/>
          </p:nvPr>
        </p:nvSpPr>
        <p:spPr/>
        <p:txBody>
          <a:bodyPr/>
          <a:lstStyle/>
          <a:p>
            <a:endParaRPr lang="en-GR"/>
          </a:p>
        </p:txBody>
      </p:sp>
      <p:sp>
        <p:nvSpPr>
          <p:cNvPr id="7" name="Slide Number Placeholder 6">
            <a:extLst>
              <a:ext uri="{FF2B5EF4-FFF2-40B4-BE49-F238E27FC236}">
                <a16:creationId xmlns:a16="http://schemas.microsoft.com/office/drawing/2014/main" id="{E71CD9CD-71B9-2D6F-8A30-35F851FED8A7}"/>
              </a:ext>
            </a:extLst>
          </p:cNvPr>
          <p:cNvSpPr>
            <a:spLocks noGrp="1"/>
          </p:cNvSpPr>
          <p:nvPr>
            <p:ph type="sldNum" sz="quarter" idx="12"/>
          </p:nvPr>
        </p:nvSpPr>
        <p:spPr/>
        <p:txBody>
          <a:bodyPr/>
          <a:lstStyle/>
          <a:p>
            <a:fld id="{CA003620-BF73-5B45-9098-D7BA5C60AFBD}" type="slidenum">
              <a:rPr lang="en-GR" smtClean="0"/>
              <a:t>‹#›</a:t>
            </a:fld>
            <a:endParaRPr lang="en-GR"/>
          </a:p>
        </p:txBody>
      </p:sp>
    </p:spTree>
    <p:extLst>
      <p:ext uri="{BB962C8B-B14F-4D97-AF65-F5344CB8AC3E}">
        <p14:creationId xmlns:p14="http://schemas.microsoft.com/office/powerpoint/2010/main" val="36875264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637B38-2290-AAE1-0BA1-12406ED27A93}"/>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R"/>
          </a:p>
        </p:txBody>
      </p:sp>
      <p:sp>
        <p:nvSpPr>
          <p:cNvPr id="3" name="Picture Placeholder 2">
            <a:extLst>
              <a:ext uri="{FF2B5EF4-FFF2-40B4-BE49-F238E27FC236}">
                <a16:creationId xmlns:a16="http://schemas.microsoft.com/office/drawing/2014/main" id="{5E3D54FB-E442-2FD4-9A38-A5F43EB18B7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R"/>
          </a:p>
        </p:txBody>
      </p:sp>
      <p:sp>
        <p:nvSpPr>
          <p:cNvPr id="4" name="Text Placeholder 3">
            <a:extLst>
              <a:ext uri="{FF2B5EF4-FFF2-40B4-BE49-F238E27FC236}">
                <a16:creationId xmlns:a16="http://schemas.microsoft.com/office/drawing/2014/main" id="{54CE5DF9-D780-AEDF-4B0D-834BCC5DD40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B91F656E-A0E2-8F12-2EE1-475179B96E73}"/>
              </a:ext>
            </a:extLst>
          </p:cNvPr>
          <p:cNvSpPr>
            <a:spLocks noGrp="1"/>
          </p:cNvSpPr>
          <p:nvPr>
            <p:ph type="dt" sz="half" idx="10"/>
          </p:nvPr>
        </p:nvSpPr>
        <p:spPr/>
        <p:txBody>
          <a:bodyPr/>
          <a:lstStyle/>
          <a:p>
            <a:fld id="{FA0270A6-945C-214D-9329-E56B57EA3567}" type="datetimeFigureOut">
              <a:rPr lang="en-GR" smtClean="0"/>
              <a:t>10/06/2025</a:t>
            </a:fld>
            <a:endParaRPr lang="en-GR"/>
          </a:p>
        </p:txBody>
      </p:sp>
      <p:sp>
        <p:nvSpPr>
          <p:cNvPr id="6" name="Footer Placeholder 5">
            <a:extLst>
              <a:ext uri="{FF2B5EF4-FFF2-40B4-BE49-F238E27FC236}">
                <a16:creationId xmlns:a16="http://schemas.microsoft.com/office/drawing/2014/main" id="{FB948BA3-194A-1C10-DAB4-3C9071937FBB}"/>
              </a:ext>
            </a:extLst>
          </p:cNvPr>
          <p:cNvSpPr>
            <a:spLocks noGrp="1"/>
          </p:cNvSpPr>
          <p:nvPr>
            <p:ph type="ftr" sz="quarter" idx="11"/>
          </p:nvPr>
        </p:nvSpPr>
        <p:spPr/>
        <p:txBody>
          <a:bodyPr/>
          <a:lstStyle/>
          <a:p>
            <a:endParaRPr lang="en-GR"/>
          </a:p>
        </p:txBody>
      </p:sp>
      <p:sp>
        <p:nvSpPr>
          <p:cNvPr id="7" name="Slide Number Placeholder 6">
            <a:extLst>
              <a:ext uri="{FF2B5EF4-FFF2-40B4-BE49-F238E27FC236}">
                <a16:creationId xmlns:a16="http://schemas.microsoft.com/office/drawing/2014/main" id="{92423F34-0B39-1760-C4B4-B2840CA4D4F6}"/>
              </a:ext>
            </a:extLst>
          </p:cNvPr>
          <p:cNvSpPr>
            <a:spLocks noGrp="1"/>
          </p:cNvSpPr>
          <p:nvPr>
            <p:ph type="sldNum" sz="quarter" idx="12"/>
          </p:nvPr>
        </p:nvSpPr>
        <p:spPr/>
        <p:txBody>
          <a:bodyPr/>
          <a:lstStyle/>
          <a:p>
            <a:fld id="{CA003620-BF73-5B45-9098-D7BA5C60AFBD}" type="slidenum">
              <a:rPr lang="en-GR" smtClean="0"/>
              <a:t>‹#›</a:t>
            </a:fld>
            <a:endParaRPr lang="en-GR"/>
          </a:p>
        </p:txBody>
      </p:sp>
    </p:spTree>
    <p:extLst>
      <p:ext uri="{BB962C8B-B14F-4D97-AF65-F5344CB8AC3E}">
        <p14:creationId xmlns:p14="http://schemas.microsoft.com/office/powerpoint/2010/main" val="14621539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2F2D1E1-E27B-BCE1-BDEC-1D1F899E940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GR"/>
          </a:p>
        </p:txBody>
      </p:sp>
      <p:sp>
        <p:nvSpPr>
          <p:cNvPr id="3" name="Text Placeholder 2">
            <a:extLst>
              <a:ext uri="{FF2B5EF4-FFF2-40B4-BE49-F238E27FC236}">
                <a16:creationId xmlns:a16="http://schemas.microsoft.com/office/drawing/2014/main" id="{A71A4B95-02F5-1C1E-ED16-07AE6B88D5E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91AA59DD-A071-E8B8-049B-AF6D39034CE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A0270A6-945C-214D-9329-E56B57EA3567}" type="datetimeFigureOut">
              <a:rPr lang="en-GR" smtClean="0"/>
              <a:t>10/06/2025</a:t>
            </a:fld>
            <a:endParaRPr lang="en-GR"/>
          </a:p>
        </p:txBody>
      </p:sp>
      <p:sp>
        <p:nvSpPr>
          <p:cNvPr id="5" name="Footer Placeholder 4">
            <a:extLst>
              <a:ext uri="{FF2B5EF4-FFF2-40B4-BE49-F238E27FC236}">
                <a16:creationId xmlns:a16="http://schemas.microsoft.com/office/drawing/2014/main" id="{62C6364C-3DF9-819B-4294-10B947A568F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R"/>
          </a:p>
        </p:txBody>
      </p:sp>
      <p:sp>
        <p:nvSpPr>
          <p:cNvPr id="6" name="Slide Number Placeholder 5">
            <a:extLst>
              <a:ext uri="{FF2B5EF4-FFF2-40B4-BE49-F238E27FC236}">
                <a16:creationId xmlns:a16="http://schemas.microsoft.com/office/drawing/2014/main" id="{BCB014B2-B84B-9D5C-628B-73FF311E441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A003620-BF73-5B45-9098-D7BA5C60AFBD}" type="slidenum">
              <a:rPr lang="en-GR" smtClean="0"/>
              <a:t>‹#›</a:t>
            </a:fld>
            <a:endParaRPr lang="en-GR"/>
          </a:p>
        </p:txBody>
      </p:sp>
    </p:spTree>
    <p:extLst>
      <p:ext uri="{BB962C8B-B14F-4D97-AF65-F5344CB8AC3E}">
        <p14:creationId xmlns:p14="http://schemas.microsoft.com/office/powerpoint/2010/main" val="14615607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5980F2-4DE2-735E-AB66-31ACCD804D5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GR"/>
          </a:p>
        </p:txBody>
      </p:sp>
      <p:sp>
        <p:nvSpPr>
          <p:cNvPr id="3" name="Text Placeholder 2">
            <a:extLst>
              <a:ext uri="{FF2B5EF4-FFF2-40B4-BE49-F238E27FC236}">
                <a16:creationId xmlns:a16="http://schemas.microsoft.com/office/drawing/2014/main" id="{950C3354-229F-A718-BC30-FBCB17EB5C5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55DED342-396B-59F1-4D8F-40B7C7BCF03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CF425E7-4F47-B94B-9AB3-72DB891E7662}" type="datetimeFigureOut">
              <a:rPr lang="en-GR" smtClean="0"/>
              <a:t>10/06/2025</a:t>
            </a:fld>
            <a:endParaRPr lang="en-GR"/>
          </a:p>
        </p:txBody>
      </p:sp>
      <p:sp>
        <p:nvSpPr>
          <p:cNvPr id="5" name="Footer Placeholder 4">
            <a:extLst>
              <a:ext uri="{FF2B5EF4-FFF2-40B4-BE49-F238E27FC236}">
                <a16:creationId xmlns:a16="http://schemas.microsoft.com/office/drawing/2014/main" id="{1F05E74A-187D-396A-A1FF-C1BD4B35861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R"/>
          </a:p>
        </p:txBody>
      </p:sp>
      <p:sp>
        <p:nvSpPr>
          <p:cNvPr id="6" name="Slide Number Placeholder 5">
            <a:extLst>
              <a:ext uri="{FF2B5EF4-FFF2-40B4-BE49-F238E27FC236}">
                <a16:creationId xmlns:a16="http://schemas.microsoft.com/office/drawing/2014/main" id="{16AD4420-02E9-C894-EEFC-508B3FABCEA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0BD1FCA-7F21-8149-9BCA-29B57E29056A}" type="slidenum">
              <a:rPr lang="en-GR" smtClean="0"/>
              <a:t>‹#›</a:t>
            </a:fld>
            <a:endParaRPr lang="en-GR"/>
          </a:p>
        </p:txBody>
      </p:sp>
    </p:spTree>
    <p:extLst>
      <p:ext uri="{BB962C8B-B14F-4D97-AF65-F5344CB8AC3E}">
        <p14:creationId xmlns:p14="http://schemas.microsoft.com/office/powerpoint/2010/main" val="243268470"/>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11B32A22-5035-793E-6DB0-4D68689B51AC}"/>
              </a:ext>
            </a:extLst>
          </p:cNvPr>
          <p:cNvPicPr>
            <a:picLocks noChangeAspect="1" noChangeArrowheads="1"/>
          </p:cNvPicPr>
          <p:nvPr/>
        </p:nvPicPr>
        <p:blipFill>
          <a:blip r:embed="rId3"/>
          <a:srcRect/>
          <a:stretch/>
        </p:blipFill>
        <p:spPr bwMode="auto">
          <a:xfrm>
            <a:off x="1070499" y="1307301"/>
            <a:ext cx="2794709" cy="3861111"/>
          </a:xfrm>
          <a:prstGeom prst="rect">
            <a:avLst/>
          </a:prstGeom>
          <a:ln>
            <a:noFill/>
          </a:ln>
          <a:effectLst>
            <a:outerShdw blurRad="292100" dist="139700" dir="2700000" algn="tl" rotWithShape="0">
              <a:srgbClr val="333333">
                <a:alpha val="65000"/>
              </a:srgbClr>
            </a:outerShdw>
          </a:effectLst>
        </p:spPr>
      </p:pic>
      <p:sp>
        <p:nvSpPr>
          <p:cNvPr id="15" name="Θέση κειμένου 14">
            <a:extLst>
              <a:ext uri="{FF2B5EF4-FFF2-40B4-BE49-F238E27FC236}">
                <a16:creationId xmlns:a16="http://schemas.microsoft.com/office/drawing/2014/main" id="{41F7B27A-147C-502B-7B2F-4020DDF91262}"/>
              </a:ext>
            </a:extLst>
          </p:cNvPr>
          <p:cNvSpPr>
            <a:spLocks noGrp="1"/>
          </p:cNvSpPr>
          <p:nvPr>
            <p:ph type="body" idx="1"/>
          </p:nvPr>
        </p:nvSpPr>
        <p:spPr>
          <a:xfrm>
            <a:off x="4507253" y="1274170"/>
            <a:ext cx="5953125" cy="4239269"/>
          </a:xfrm>
        </p:spPr>
        <p:txBody>
          <a:bodyPr/>
          <a:lstStyle/>
          <a:p>
            <a:pPr marL="120647" indent="0" algn="ctr">
              <a:buNone/>
            </a:pPr>
            <a:r>
              <a:rPr lang="en-US" dirty="0">
                <a:latin typeface="+mj-lt"/>
                <a:cs typeface="Calibri Light" panose="020F0302020204030204" pitchFamily="34" charset="0"/>
              </a:rPr>
              <a:t>Andrew Heywood, Ben Whitham</a:t>
            </a:r>
            <a:endParaRPr lang="el-GR" dirty="0">
              <a:latin typeface="+mj-lt"/>
              <a:cs typeface="Calibri Light" panose="020F0302020204030204" pitchFamily="34" charset="0"/>
            </a:endParaRPr>
          </a:p>
          <a:p>
            <a:pPr marL="120647" indent="0" algn="ctr">
              <a:buNone/>
            </a:pPr>
            <a:endParaRPr lang="en-US" sz="1600" dirty="0">
              <a:latin typeface="+mj-lt"/>
              <a:cs typeface="Calibri Light" panose="020F0302020204030204" pitchFamily="34" charset="0"/>
            </a:endParaRPr>
          </a:p>
          <a:p>
            <a:pPr marL="120647" indent="0" algn="ctr">
              <a:buNone/>
            </a:pPr>
            <a:r>
              <a:rPr lang="el-GR" sz="3600" dirty="0">
                <a:latin typeface="+mj-lt"/>
                <a:cs typeface="Calibri Light" panose="020F0302020204030204" pitchFamily="34" charset="0"/>
              </a:rPr>
              <a:t>Διεθνείς σχέσεις και πολιτική στην παγκόσμια εποχή</a:t>
            </a:r>
          </a:p>
          <a:p>
            <a:pPr marL="120647" indent="0" algn="ctr">
              <a:buNone/>
            </a:pPr>
            <a:r>
              <a:rPr lang="el-GR" sz="3200" dirty="0">
                <a:latin typeface="+mj-lt"/>
                <a:cs typeface="Calibri Light" panose="020F0302020204030204" pitchFamily="34" charset="0"/>
              </a:rPr>
              <a:t>2η έκδοση</a:t>
            </a:r>
          </a:p>
          <a:p>
            <a:pPr marL="120647" indent="0" algn="ctr">
              <a:buNone/>
            </a:pPr>
            <a:endParaRPr lang="el-GR" sz="3200" dirty="0">
              <a:solidFill>
                <a:srgbClr val="004A78"/>
              </a:solidFill>
              <a:latin typeface="+mj-lt"/>
              <a:cs typeface="Calibri Light" panose="020F0302020204030204" pitchFamily="34" charset="0"/>
            </a:endParaRPr>
          </a:p>
          <a:p>
            <a:pPr marL="120647" indent="0" algn="ctr">
              <a:buNone/>
            </a:pPr>
            <a:r>
              <a:rPr lang="el-GR" sz="2000" dirty="0">
                <a:latin typeface="+mj-lt"/>
                <a:ea typeface="Aptos" panose="020B0004020202020204" pitchFamily="34" charset="0"/>
                <a:cs typeface="Times New Roman" panose="02020603050405020304" pitchFamily="18" charset="0"/>
              </a:rPr>
              <a:t>Δημιουργία </a:t>
            </a:r>
            <a:r>
              <a:rPr lang="en-US" sz="2000" dirty="0">
                <a:latin typeface="+mj-lt"/>
                <a:ea typeface="Aptos" panose="020B0004020202020204" pitchFamily="34" charset="0"/>
                <a:cs typeface="Times New Roman" panose="02020603050405020304" pitchFamily="18" charset="0"/>
              </a:rPr>
              <a:t>&amp;</a:t>
            </a:r>
            <a:r>
              <a:rPr lang="el-GR" sz="2000" dirty="0">
                <a:latin typeface="+mj-lt"/>
                <a:ea typeface="Aptos" panose="020B0004020202020204" pitchFamily="34" charset="0"/>
                <a:cs typeface="Times New Roman" panose="02020603050405020304" pitchFamily="18" charset="0"/>
              </a:rPr>
              <a:t> επιμέλεια διαφανειών: </a:t>
            </a:r>
          </a:p>
          <a:p>
            <a:pPr marL="120647" indent="0" algn="ctr">
              <a:buNone/>
            </a:pPr>
            <a:r>
              <a:rPr lang="el-GR" sz="2000" dirty="0">
                <a:latin typeface="+mj-lt"/>
                <a:ea typeface="Aptos" panose="020B0004020202020204" pitchFamily="34" charset="0"/>
                <a:cs typeface="Times New Roman" panose="02020603050405020304" pitchFamily="18" charset="0"/>
              </a:rPr>
              <a:t>Σοφία Τυπάλδου</a:t>
            </a:r>
            <a:endParaRPr lang="el-GR" sz="2000" spc="-20" dirty="0">
              <a:latin typeface="+mj-lt"/>
              <a:cs typeface="Arial" panose="020B0604020202020204" pitchFamily="34" charset="0"/>
            </a:endParaRPr>
          </a:p>
          <a:p>
            <a:pPr marL="120647" indent="0" algn="ctr">
              <a:buNone/>
            </a:pPr>
            <a:endParaRPr lang="el-GR" sz="3200" dirty="0">
              <a:solidFill>
                <a:srgbClr val="004A78"/>
              </a:solidFill>
              <a:latin typeface="Calibri Light" panose="020F0302020204030204" pitchFamily="34" charset="0"/>
              <a:cs typeface="Calibri Light" panose="020F0302020204030204" pitchFamily="34" charset="0"/>
            </a:endParaRPr>
          </a:p>
        </p:txBody>
      </p:sp>
      <p:pic>
        <p:nvPicPr>
          <p:cNvPr id="3" name="Εικόνα 2">
            <a:extLst>
              <a:ext uri="{FF2B5EF4-FFF2-40B4-BE49-F238E27FC236}">
                <a16:creationId xmlns:a16="http://schemas.microsoft.com/office/drawing/2014/main" id="{2FD45BE3-F6BB-B5B5-3EA9-9EBF682985D1}"/>
              </a:ext>
            </a:extLst>
          </p:cNvPr>
          <p:cNvPicPr>
            <a:picLocks noChangeAspect="1"/>
          </p:cNvPicPr>
          <p:nvPr/>
        </p:nvPicPr>
        <p:blipFill>
          <a:blip r:embed="rId4"/>
          <a:stretch>
            <a:fillRect/>
          </a:stretch>
        </p:blipFill>
        <p:spPr>
          <a:xfrm>
            <a:off x="10460378" y="6261000"/>
            <a:ext cx="1316378" cy="432000"/>
          </a:xfrm>
          <a:prstGeom prst="rect">
            <a:avLst/>
          </a:prstGeom>
        </p:spPr>
      </p:pic>
      <p:sp>
        <p:nvSpPr>
          <p:cNvPr id="4" name="TextBox 3">
            <a:extLst>
              <a:ext uri="{FF2B5EF4-FFF2-40B4-BE49-F238E27FC236}">
                <a16:creationId xmlns:a16="http://schemas.microsoft.com/office/drawing/2014/main" id="{AC473E84-660D-BE7A-6153-9C33B0A1F6C5}"/>
              </a:ext>
            </a:extLst>
          </p:cNvPr>
          <p:cNvSpPr txBox="1"/>
          <p:nvPr/>
        </p:nvSpPr>
        <p:spPr>
          <a:xfrm>
            <a:off x="11045144" y="174525"/>
            <a:ext cx="1267703" cy="352084"/>
          </a:xfrm>
          <a:prstGeom prst="rect">
            <a:avLst/>
          </a:prstGeom>
          <a:noFill/>
        </p:spPr>
        <p:txBody>
          <a:bodyPr wrap="square">
            <a:spAutoFit/>
          </a:bodyPr>
          <a:lstStyle>
            <a:defPPr>
              <a:defRPr lang="de-DE"/>
            </a:defPPr>
            <a:lvl1pPr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2pPr>
            <a:lvl3pPr marL="9144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3pPr>
            <a:lvl4pPr marL="13716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4pPr>
            <a:lvl5pPr marL="18288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9pPr>
          </a:lstStyle>
          <a:p>
            <a:pPr defTabSz="685800">
              <a:defRPr/>
            </a:pPr>
            <a:r>
              <a:rPr lang="en-US" sz="788" b="0" dirty="0">
                <a:solidFill>
                  <a:prstClr val="white">
                    <a:lumMod val="50000"/>
                  </a:prstClr>
                </a:solidFill>
              </a:rPr>
              <a:t>© </a:t>
            </a:r>
            <a:r>
              <a:rPr lang="el-GR" sz="788" b="0" dirty="0">
                <a:solidFill>
                  <a:prstClr val="white">
                    <a:lumMod val="50000"/>
                  </a:prstClr>
                </a:solidFill>
              </a:rPr>
              <a:t>Εκδόσεις Κριτική</a:t>
            </a:r>
            <a:r>
              <a:rPr lang="en-US" sz="788" b="0" dirty="0">
                <a:solidFill>
                  <a:prstClr val="white">
                    <a:lumMod val="50000"/>
                  </a:prstClr>
                </a:solidFill>
              </a:rPr>
              <a:t> </a:t>
            </a:r>
          </a:p>
          <a:p>
            <a:pPr defTabSz="685800">
              <a:defRPr/>
            </a:pPr>
            <a:r>
              <a:rPr lang="en-US" sz="900" b="0" dirty="0">
                <a:solidFill>
                  <a:prstClr val="white"/>
                </a:solidFill>
              </a:rPr>
              <a:t> </a:t>
            </a:r>
          </a:p>
        </p:txBody>
      </p:sp>
    </p:spTree>
    <p:extLst>
      <p:ext uri="{BB962C8B-B14F-4D97-AF65-F5344CB8AC3E}">
        <p14:creationId xmlns:p14="http://schemas.microsoft.com/office/powerpoint/2010/main" val="4331300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 Placeholder 1">
            <a:extLst>
              <a:ext uri="{FF2B5EF4-FFF2-40B4-BE49-F238E27FC236}">
                <a16:creationId xmlns:a16="http://schemas.microsoft.com/office/drawing/2014/main" id="{7F204A01-3640-9394-1395-3B2DC9BE4D48}"/>
              </a:ext>
            </a:extLst>
          </p:cNvPr>
          <p:cNvSpPr txBox="1">
            <a:spLocks/>
          </p:cNvSpPr>
          <p:nvPr/>
        </p:nvSpPr>
        <p:spPr>
          <a:xfrm>
            <a:off x="3738562" y="2514601"/>
            <a:ext cx="4714876" cy="1511011"/>
          </a:xfrm>
          <a:prstGeom prst="rect">
            <a:avLst/>
          </a:prstGeom>
          <a:ln w="9525">
            <a:solidFill>
              <a:schemeClr val="tx1"/>
            </a:solidFill>
            <a:round/>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68012" tIns="68012" rIns="68012" bIns="68012">
            <a:noAutofit/>
          </a:bodyPr>
          <a:lstStyle>
            <a:lvl1pPr marL="256031" marR="0" indent="-255599" algn="l" defTabSz="914400" rtl="0" latinLnBrk="0">
              <a:lnSpc>
                <a:spcPct val="100000"/>
              </a:lnSpc>
              <a:spcBef>
                <a:spcPts val="1500"/>
              </a:spcBef>
              <a:spcAft>
                <a:spcPts val="0"/>
              </a:spcAft>
              <a:buClr>
                <a:srgbClr val="007FA3"/>
              </a:buClr>
              <a:buSzPct val="100000"/>
              <a:buFont typeface="Arial"/>
              <a:buChar char="•"/>
              <a:tabLst/>
              <a:defRPr sz="2400" b="0" i="0" u="none" strike="noStrike" cap="none" spc="0" baseline="0">
                <a:solidFill>
                  <a:srgbClr val="000000"/>
                </a:solidFill>
                <a:uFillTx/>
                <a:latin typeface="+mn-lt"/>
                <a:ea typeface="+mn-ea"/>
                <a:cs typeface="+mn-cs"/>
                <a:sym typeface="Arial"/>
              </a:defRPr>
            </a:lvl1pPr>
            <a:lvl2pPr marL="742950" marR="0" indent="-284399" algn="l" defTabSz="914400" rtl="0" latinLnBrk="0">
              <a:lnSpc>
                <a:spcPct val="100000"/>
              </a:lnSpc>
              <a:spcBef>
                <a:spcPts val="1500"/>
              </a:spcBef>
              <a:spcAft>
                <a:spcPts val="0"/>
              </a:spcAft>
              <a:buClr>
                <a:srgbClr val="007FA3"/>
              </a:buClr>
              <a:buSzPct val="100000"/>
              <a:buFont typeface="Arial"/>
              <a:buChar char="–"/>
              <a:tabLst/>
              <a:defRPr sz="2400" b="0" i="0" u="none" strike="noStrike" cap="none" spc="0" baseline="0">
                <a:solidFill>
                  <a:srgbClr val="000000"/>
                </a:solidFill>
                <a:uFillTx/>
                <a:latin typeface="+mn-lt"/>
                <a:ea typeface="+mn-ea"/>
                <a:cs typeface="+mn-cs"/>
                <a:sym typeface="Arial"/>
              </a:defRPr>
            </a:lvl2pPr>
            <a:lvl3pPr marL="1143000" marR="0" indent="-230399" algn="l" defTabSz="914400" rtl="0" latinLnBrk="0">
              <a:lnSpc>
                <a:spcPct val="100000"/>
              </a:lnSpc>
              <a:spcBef>
                <a:spcPts val="1500"/>
              </a:spcBef>
              <a:spcAft>
                <a:spcPts val="0"/>
              </a:spcAft>
              <a:buClr>
                <a:srgbClr val="007FA3"/>
              </a:buClr>
              <a:buSzPct val="100000"/>
              <a:buFont typeface="Arial"/>
              <a:buChar char="▪"/>
              <a:tabLst/>
              <a:defRPr sz="2400" b="0" i="0" u="none" strike="noStrike" cap="none" spc="0" baseline="0">
                <a:solidFill>
                  <a:srgbClr val="000000"/>
                </a:solidFill>
                <a:uFillTx/>
                <a:latin typeface="+mn-lt"/>
                <a:ea typeface="+mn-ea"/>
                <a:cs typeface="+mn-cs"/>
                <a:sym typeface="Arial"/>
              </a:defRPr>
            </a:lvl3pPr>
            <a:lvl4pPr marL="1600200" marR="0" indent="-230399" algn="l" defTabSz="914400" rtl="0" latinLnBrk="0">
              <a:lnSpc>
                <a:spcPct val="100000"/>
              </a:lnSpc>
              <a:spcBef>
                <a:spcPts val="1500"/>
              </a:spcBef>
              <a:spcAft>
                <a:spcPts val="0"/>
              </a:spcAft>
              <a:buClr>
                <a:srgbClr val="007FA3"/>
              </a:buClr>
              <a:buSzPct val="100000"/>
              <a:buFont typeface="Arial"/>
              <a:buChar char="–"/>
              <a:tabLst/>
              <a:defRPr sz="2400" b="0" i="0" u="none" strike="noStrike" cap="none" spc="0" baseline="0">
                <a:solidFill>
                  <a:srgbClr val="000000"/>
                </a:solidFill>
                <a:uFillTx/>
                <a:latin typeface="+mn-lt"/>
                <a:ea typeface="+mn-ea"/>
                <a:cs typeface="+mn-cs"/>
                <a:sym typeface="Arial"/>
              </a:defRPr>
            </a:lvl4pPr>
            <a:lvl5pPr marL="2057400" marR="0" indent="-230400" algn="l" defTabSz="914400" rtl="0" latinLnBrk="0">
              <a:lnSpc>
                <a:spcPct val="100000"/>
              </a:lnSpc>
              <a:spcBef>
                <a:spcPts val="1500"/>
              </a:spcBef>
              <a:spcAft>
                <a:spcPts val="0"/>
              </a:spcAft>
              <a:buClr>
                <a:srgbClr val="007FA3"/>
              </a:buClr>
              <a:buSzPct val="100000"/>
              <a:buFont typeface="Arial"/>
              <a:buChar char="•"/>
              <a:tabLst/>
              <a:defRPr sz="2400" b="0" i="0" u="none" strike="noStrike" cap="none" spc="0" baseline="0">
                <a:solidFill>
                  <a:srgbClr val="000000"/>
                </a:solidFill>
                <a:uFillTx/>
                <a:latin typeface="+mn-lt"/>
                <a:ea typeface="+mn-ea"/>
                <a:cs typeface="+mn-cs"/>
                <a:sym typeface="Arial"/>
              </a:defRPr>
            </a:lvl5pPr>
            <a:lvl6pPr marL="0" marR="0" indent="0" algn="l" defTabSz="914400" rtl="0" latinLnBrk="0">
              <a:lnSpc>
                <a:spcPct val="100000"/>
              </a:lnSpc>
              <a:spcBef>
                <a:spcPts val="0"/>
              </a:spcBef>
              <a:spcAft>
                <a:spcPts val="0"/>
              </a:spcAft>
              <a:buClrTx/>
              <a:buSzTx/>
              <a:buFontTx/>
              <a:buNone/>
              <a:tabLst/>
              <a:defRPr sz="2000" b="0" i="0" u="none" strike="noStrike" cap="none" spc="0" baseline="0">
                <a:solidFill>
                  <a:srgbClr val="007FA3"/>
                </a:solidFill>
                <a:uFillTx/>
                <a:latin typeface="+mn-lt"/>
                <a:ea typeface="+mn-ea"/>
                <a:cs typeface="+mn-cs"/>
                <a:sym typeface="Arial"/>
              </a:defRPr>
            </a:lvl6pPr>
            <a:lvl7pPr marL="0" marR="0" indent="0" algn="l" defTabSz="914400" rtl="0" latinLnBrk="0">
              <a:lnSpc>
                <a:spcPct val="100000"/>
              </a:lnSpc>
              <a:spcBef>
                <a:spcPts val="0"/>
              </a:spcBef>
              <a:spcAft>
                <a:spcPts val="0"/>
              </a:spcAft>
              <a:buClrTx/>
              <a:buSzTx/>
              <a:buFontTx/>
              <a:buNone/>
              <a:tabLst/>
              <a:defRPr sz="2000" b="0" i="0" u="none" strike="noStrike" cap="none" spc="0" baseline="0">
                <a:solidFill>
                  <a:srgbClr val="007FA3"/>
                </a:solidFill>
                <a:uFillTx/>
                <a:latin typeface="+mn-lt"/>
                <a:ea typeface="+mn-ea"/>
                <a:cs typeface="+mn-cs"/>
                <a:sym typeface="Arial"/>
              </a:defRPr>
            </a:lvl7pPr>
            <a:lvl8pPr marL="0" marR="0" indent="0" algn="l" defTabSz="914400" rtl="0" latinLnBrk="0">
              <a:lnSpc>
                <a:spcPct val="100000"/>
              </a:lnSpc>
              <a:spcBef>
                <a:spcPts val="0"/>
              </a:spcBef>
              <a:spcAft>
                <a:spcPts val="0"/>
              </a:spcAft>
              <a:buClrTx/>
              <a:buSzTx/>
              <a:buFontTx/>
              <a:buNone/>
              <a:tabLst/>
              <a:defRPr sz="2000" b="0" i="0" u="none" strike="noStrike" cap="none" spc="0" baseline="0">
                <a:solidFill>
                  <a:srgbClr val="007FA3"/>
                </a:solidFill>
                <a:uFillTx/>
                <a:latin typeface="+mn-lt"/>
                <a:ea typeface="+mn-ea"/>
                <a:cs typeface="+mn-cs"/>
                <a:sym typeface="Arial"/>
              </a:defRPr>
            </a:lvl8pPr>
            <a:lvl9pPr marL="0" marR="0" indent="0" algn="l" defTabSz="914400" rtl="0" latinLnBrk="0">
              <a:lnSpc>
                <a:spcPct val="100000"/>
              </a:lnSpc>
              <a:spcBef>
                <a:spcPts val="0"/>
              </a:spcBef>
              <a:spcAft>
                <a:spcPts val="0"/>
              </a:spcAft>
              <a:buClrTx/>
              <a:buSzTx/>
              <a:buFontTx/>
              <a:buNone/>
              <a:tabLst/>
              <a:defRPr sz="2000" b="0" i="0" u="none" strike="noStrike" cap="none" spc="0" baseline="0">
                <a:solidFill>
                  <a:srgbClr val="007FA3"/>
                </a:solidFill>
                <a:uFillTx/>
                <a:latin typeface="+mn-lt"/>
                <a:ea typeface="+mn-ea"/>
                <a:cs typeface="+mn-cs"/>
                <a:sym typeface="Arial"/>
              </a:defRPr>
            </a:lvl9pPr>
          </a:lstStyle>
          <a:p>
            <a:pPr marL="510077" marR="0" lvl="0" indent="-510077" algn="r" defTabSz="914400" rtl="1" eaLnBrk="1" fontAlgn="auto" latinLnBrk="0" hangingPunct="1">
              <a:lnSpc>
                <a:spcPct val="100000"/>
              </a:lnSpc>
              <a:spcBef>
                <a:spcPts val="745"/>
              </a:spcBef>
              <a:spcAft>
                <a:spcPts val="0"/>
              </a:spcAft>
              <a:buClrTx/>
              <a:buSzTx/>
              <a:buFont typeface="Arial"/>
              <a:buNone/>
              <a:tabLst/>
              <a:defRPr>
                <a:solidFill>
                  <a:srgbClr val="1C4853"/>
                </a:solidFill>
                <a:latin typeface="Calibri"/>
                <a:ea typeface="Calibri"/>
                <a:cs typeface="Calibri"/>
                <a:sym typeface="Calibri"/>
              </a:defRPr>
            </a:pPr>
            <a:endParaRPr kumimoji="0" lang="el-GR" sz="1400" b="0" i="0" u="none" strike="noStrike" kern="1200" cap="none" spc="0" normalizeH="0" baseline="0" noProof="0" dirty="0">
              <a:ln>
                <a:noFill/>
              </a:ln>
              <a:solidFill>
                <a:prstClr val="black"/>
              </a:solidFill>
              <a:effectLst/>
              <a:uLnTx/>
              <a:uFillTx/>
              <a:latin typeface="Aptos Display" panose="02110004020202020204"/>
              <a:ea typeface="Calibri"/>
              <a:cs typeface="Arial" panose="020B0604020202020204" pitchFamily="34" charset="0"/>
              <a:sym typeface="Calibri"/>
            </a:endParaRPr>
          </a:p>
        </p:txBody>
      </p:sp>
      <p:sp>
        <p:nvSpPr>
          <p:cNvPr id="4" name="TextBox 3">
            <a:extLst>
              <a:ext uri="{FF2B5EF4-FFF2-40B4-BE49-F238E27FC236}">
                <a16:creationId xmlns:a16="http://schemas.microsoft.com/office/drawing/2014/main" id="{E799B879-8622-7F42-48F5-B7A58C31505D}"/>
              </a:ext>
            </a:extLst>
          </p:cNvPr>
          <p:cNvSpPr txBox="1"/>
          <p:nvPr/>
        </p:nvSpPr>
        <p:spPr>
          <a:xfrm>
            <a:off x="4114800" y="2736419"/>
            <a:ext cx="3962400" cy="1131079"/>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350" b="0" i="0" u="none" strike="noStrike" kern="1200" cap="none" spc="0" normalizeH="0" baseline="0" noProof="0" dirty="0">
                <a:ln>
                  <a:noFill/>
                </a:ln>
                <a:solidFill>
                  <a:prstClr val="black"/>
                </a:solidFill>
                <a:effectLst/>
                <a:uLnTx/>
                <a:uFillTx/>
                <a:latin typeface="Aptos" panose="02110004020202020204"/>
                <a:ea typeface="+mn-ea"/>
                <a:cs typeface="+mn-cs"/>
              </a:rPr>
              <a:t>Απαγορεύεται η αναδημοσίευση ή αναπαραγωγή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350" b="0" i="0" u="none" strike="noStrike" kern="1200" cap="none" spc="0" normalizeH="0" baseline="0" noProof="0" dirty="0">
                <a:ln>
                  <a:noFill/>
                </a:ln>
                <a:solidFill>
                  <a:prstClr val="black"/>
                </a:solidFill>
                <a:effectLst/>
                <a:uLnTx/>
                <a:uFillTx/>
                <a:latin typeface="Aptos" panose="02110004020202020204"/>
                <a:ea typeface="+mn-ea"/>
                <a:cs typeface="+mn-cs"/>
              </a:rPr>
              <a:t>του παρόντος έργου με οποιονδήποτε τρόπο χωρίς γραπτή άδεια του εκδότη, σύμφωνα με τον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350" b="0" i="0" u="none" strike="noStrike" kern="1200" cap="none" spc="0" normalizeH="0" baseline="0" noProof="0" dirty="0">
                <a:ln>
                  <a:noFill/>
                </a:ln>
                <a:solidFill>
                  <a:prstClr val="black"/>
                </a:solidFill>
                <a:effectLst/>
                <a:uLnTx/>
                <a:uFillTx/>
                <a:latin typeface="Aptos" panose="02110004020202020204"/>
                <a:ea typeface="+mn-ea"/>
                <a:cs typeface="+mn-cs"/>
              </a:rPr>
              <a:t>Ν. 2121/1993 και τη Διεθνή Σύμβαση της Βέρνης</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350" b="0" i="0" u="none" strike="noStrike" kern="1200" cap="none" spc="0" normalizeH="0" baseline="0" noProof="0" dirty="0">
                <a:ln>
                  <a:noFill/>
                </a:ln>
                <a:solidFill>
                  <a:prstClr val="black"/>
                </a:solidFill>
                <a:effectLst/>
                <a:uLnTx/>
                <a:uFillTx/>
                <a:latin typeface="Aptos" panose="02110004020202020204"/>
                <a:ea typeface="+mn-ea"/>
                <a:cs typeface="+mn-cs"/>
              </a:rPr>
              <a:t> (που έχει κυρωθεί με τον Ν. 100/1975)</a:t>
            </a:r>
          </a:p>
        </p:txBody>
      </p:sp>
    </p:spTree>
    <p:extLst>
      <p:ext uri="{BB962C8B-B14F-4D97-AF65-F5344CB8AC3E}">
        <p14:creationId xmlns:p14="http://schemas.microsoft.com/office/powerpoint/2010/main" val="18848226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76F3A06-90BD-5262-4F7F-F1C6819B9E41}"/>
              </a:ext>
            </a:extLst>
          </p:cNvPr>
          <p:cNvSpPr>
            <a:spLocks noGrp="1"/>
          </p:cNvSpPr>
          <p:nvPr>
            <p:ph type="title"/>
          </p:nvPr>
        </p:nvSpPr>
        <p:spPr>
          <a:xfrm>
            <a:off x="3109912" y="1517650"/>
            <a:ext cx="5972175" cy="1325563"/>
          </a:xfrm>
        </p:spPr>
        <p:txBody>
          <a:bodyPr/>
          <a:lstStyle/>
          <a:p>
            <a:pPr algn="ctr"/>
            <a:r>
              <a:rPr lang="el-GR" dirty="0"/>
              <a:t>Κεφάλαιο 6</a:t>
            </a:r>
          </a:p>
        </p:txBody>
      </p:sp>
      <p:sp>
        <p:nvSpPr>
          <p:cNvPr id="3" name="Θέση περιεχομένου 2">
            <a:extLst>
              <a:ext uri="{FF2B5EF4-FFF2-40B4-BE49-F238E27FC236}">
                <a16:creationId xmlns:a16="http://schemas.microsoft.com/office/drawing/2014/main" id="{4AC5A543-2C64-2250-DDAC-2F7B68B7419D}"/>
              </a:ext>
            </a:extLst>
          </p:cNvPr>
          <p:cNvSpPr>
            <a:spLocks noGrp="1"/>
          </p:cNvSpPr>
          <p:nvPr>
            <p:ph idx="1"/>
          </p:nvPr>
        </p:nvSpPr>
        <p:spPr>
          <a:xfrm>
            <a:off x="1957386" y="3151187"/>
            <a:ext cx="8277225" cy="2030413"/>
          </a:xfrm>
        </p:spPr>
        <p:txBody>
          <a:bodyPr>
            <a:normAutofit/>
          </a:bodyPr>
          <a:lstStyle/>
          <a:p>
            <a:pPr marL="0" indent="0" algn="ctr">
              <a:buNone/>
            </a:pPr>
            <a:r>
              <a:rPr lang="el-GR" sz="3600" dirty="0"/>
              <a:t>Το κράτος, το άτομο                                                         και η εξωτερική πολιτική                                          στην εποχή της παγκοσμιοποίησης</a:t>
            </a:r>
          </a:p>
        </p:txBody>
      </p:sp>
      <p:sp>
        <p:nvSpPr>
          <p:cNvPr id="5" name="TextBox 4">
            <a:extLst>
              <a:ext uri="{FF2B5EF4-FFF2-40B4-BE49-F238E27FC236}">
                <a16:creationId xmlns:a16="http://schemas.microsoft.com/office/drawing/2014/main" id="{F688D61B-4119-E68B-95B5-F45DA8D49077}"/>
              </a:ext>
            </a:extLst>
          </p:cNvPr>
          <p:cNvSpPr txBox="1"/>
          <p:nvPr/>
        </p:nvSpPr>
        <p:spPr>
          <a:xfrm>
            <a:off x="11045144" y="174525"/>
            <a:ext cx="1267703" cy="352084"/>
          </a:xfrm>
          <a:prstGeom prst="rect">
            <a:avLst/>
          </a:prstGeom>
          <a:noFill/>
        </p:spPr>
        <p:txBody>
          <a:bodyPr wrap="square">
            <a:spAutoFit/>
          </a:bodyPr>
          <a:lstStyle>
            <a:defPPr>
              <a:defRPr lang="de-DE"/>
            </a:defPPr>
            <a:lvl1pPr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2pPr>
            <a:lvl3pPr marL="9144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3pPr>
            <a:lvl4pPr marL="13716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4pPr>
            <a:lvl5pPr marL="18288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9pPr>
          </a:lstStyle>
          <a:p>
            <a:pPr defTabSz="685800">
              <a:defRPr/>
            </a:pPr>
            <a:r>
              <a:rPr lang="en-US" sz="788" b="0" dirty="0">
                <a:solidFill>
                  <a:prstClr val="white">
                    <a:lumMod val="50000"/>
                  </a:prstClr>
                </a:solidFill>
              </a:rPr>
              <a:t>© </a:t>
            </a:r>
            <a:r>
              <a:rPr lang="el-GR" sz="788" b="0" dirty="0">
                <a:solidFill>
                  <a:prstClr val="white">
                    <a:lumMod val="50000"/>
                  </a:prstClr>
                </a:solidFill>
              </a:rPr>
              <a:t>Εκδόσεις Κριτική</a:t>
            </a:r>
            <a:r>
              <a:rPr lang="en-US" sz="788" b="0" dirty="0">
                <a:solidFill>
                  <a:prstClr val="white">
                    <a:lumMod val="50000"/>
                  </a:prstClr>
                </a:solidFill>
              </a:rPr>
              <a:t> </a:t>
            </a:r>
          </a:p>
          <a:p>
            <a:pPr defTabSz="685800">
              <a:defRPr/>
            </a:pPr>
            <a:r>
              <a:rPr lang="en-US" sz="900" b="0" dirty="0">
                <a:solidFill>
                  <a:prstClr val="white"/>
                </a:solidFill>
              </a:rPr>
              <a:t> </a:t>
            </a:r>
          </a:p>
        </p:txBody>
      </p:sp>
    </p:spTree>
    <p:extLst>
      <p:ext uri="{BB962C8B-B14F-4D97-AF65-F5344CB8AC3E}">
        <p14:creationId xmlns:p14="http://schemas.microsoft.com/office/powerpoint/2010/main" val="33931054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85A67D-DAA9-438E-DEF4-FFDB8D044242}"/>
              </a:ext>
            </a:extLst>
          </p:cNvPr>
          <p:cNvSpPr>
            <a:spLocks noGrp="1"/>
          </p:cNvSpPr>
          <p:nvPr>
            <p:ph type="title"/>
          </p:nvPr>
        </p:nvSpPr>
        <p:spPr/>
        <p:txBody>
          <a:bodyPr/>
          <a:lstStyle/>
          <a:p>
            <a:r>
              <a:rPr lang="el-GR" dirty="0"/>
              <a:t>Κράτος</a:t>
            </a:r>
            <a:endParaRPr lang="en-GR" dirty="0"/>
          </a:p>
        </p:txBody>
      </p:sp>
      <p:sp>
        <p:nvSpPr>
          <p:cNvPr id="3" name="Content Placeholder 2">
            <a:extLst>
              <a:ext uri="{FF2B5EF4-FFF2-40B4-BE49-F238E27FC236}">
                <a16:creationId xmlns:a16="http://schemas.microsoft.com/office/drawing/2014/main" id="{BFC73059-12D2-BB1D-5906-8259119A2CCA}"/>
              </a:ext>
            </a:extLst>
          </p:cNvPr>
          <p:cNvSpPr>
            <a:spLocks noGrp="1"/>
          </p:cNvSpPr>
          <p:nvPr>
            <p:ph idx="1"/>
          </p:nvPr>
        </p:nvSpPr>
        <p:spPr>
          <a:xfrm>
            <a:off x="422031" y="1690688"/>
            <a:ext cx="11271737" cy="4802187"/>
          </a:xfrm>
        </p:spPr>
        <p:txBody>
          <a:bodyPr>
            <a:normAutofit lnSpcReduction="10000"/>
          </a:bodyPr>
          <a:lstStyle/>
          <a:p>
            <a:r>
              <a:rPr lang="el-GR" sz="1800" dirty="0">
                <a:effectLst/>
              </a:rPr>
              <a:t>Το </a:t>
            </a:r>
            <a:r>
              <a:rPr lang="el-GR" sz="1800" dirty="0" err="1">
                <a:effectLst/>
              </a:rPr>
              <a:t>κράτος</a:t>
            </a:r>
            <a:r>
              <a:rPr lang="el-GR" sz="1800" dirty="0">
                <a:effectLst/>
              </a:rPr>
              <a:t> αποτελεί μια πολιτική ένωση που </a:t>
            </a:r>
            <a:r>
              <a:rPr lang="el-GR" sz="1800" dirty="0" err="1">
                <a:effectLst/>
              </a:rPr>
              <a:t>εγκαθιδρύει</a:t>
            </a:r>
            <a:r>
              <a:rPr lang="el-GR" sz="1800" dirty="0">
                <a:effectLst/>
              </a:rPr>
              <a:t> </a:t>
            </a:r>
            <a:r>
              <a:rPr lang="el-GR" sz="1800" dirty="0" err="1">
                <a:effectLst/>
              </a:rPr>
              <a:t>κυρίαρχη</a:t>
            </a:r>
            <a:r>
              <a:rPr lang="el-GR" sz="1800" dirty="0">
                <a:effectLst/>
              </a:rPr>
              <a:t> </a:t>
            </a:r>
            <a:r>
              <a:rPr lang="el-GR" sz="1800" dirty="0" err="1">
                <a:effectLst/>
              </a:rPr>
              <a:t>δικαιοδοσία</a:t>
            </a:r>
            <a:r>
              <a:rPr lang="el-GR" sz="1800" dirty="0">
                <a:effectLst/>
              </a:rPr>
              <a:t> </a:t>
            </a:r>
            <a:r>
              <a:rPr lang="el-GR" sz="1800" dirty="0" err="1">
                <a:effectLst/>
              </a:rPr>
              <a:t>εντός</a:t>
            </a:r>
            <a:r>
              <a:rPr lang="el-GR" sz="1800" dirty="0">
                <a:effectLst/>
              </a:rPr>
              <a:t> </a:t>
            </a:r>
            <a:r>
              <a:rPr lang="el-GR" sz="1800" dirty="0" err="1">
                <a:effectLst/>
              </a:rPr>
              <a:t>καθορισμένων</a:t>
            </a:r>
            <a:r>
              <a:rPr lang="el-GR" sz="1800" dirty="0">
                <a:effectLst/>
              </a:rPr>
              <a:t> </a:t>
            </a:r>
            <a:r>
              <a:rPr lang="el-GR" sz="1800" dirty="0" err="1">
                <a:effectLst/>
              </a:rPr>
              <a:t>εδαφικών</a:t>
            </a:r>
            <a:r>
              <a:rPr lang="el-GR" sz="1800" dirty="0">
                <a:effectLst/>
              </a:rPr>
              <a:t> </a:t>
            </a:r>
            <a:r>
              <a:rPr lang="el-GR" sz="1800" dirty="0" err="1">
                <a:effectLst/>
              </a:rPr>
              <a:t>συνόρων</a:t>
            </a:r>
            <a:r>
              <a:rPr lang="el-GR" sz="1800" dirty="0">
                <a:effectLst/>
              </a:rPr>
              <a:t>. </a:t>
            </a:r>
          </a:p>
          <a:p>
            <a:r>
              <a:rPr lang="el-GR" sz="1800" dirty="0">
                <a:effectLst/>
              </a:rPr>
              <a:t>Έχει διττή φύση. </a:t>
            </a:r>
            <a:r>
              <a:rPr lang="el-GR" sz="1800" u="sng" dirty="0">
                <a:effectLst/>
              </a:rPr>
              <a:t>Η εξωτερική διάσταση </a:t>
            </a:r>
            <a:r>
              <a:rPr lang="el-GR" sz="1800" dirty="0">
                <a:effectLst/>
              </a:rPr>
              <a:t>αφορά τις σχέσεις του κράτους με τα άλλα κράτη και την ικανότητά του να εξασφαλίζει προστασία από εξωτερικές επιθέσεις. </a:t>
            </a:r>
          </a:p>
          <a:p>
            <a:r>
              <a:rPr lang="el-GR" sz="1800" dirty="0"/>
              <a:t>Κλασικός ορισμός του κράτους στο διεθνές δίκαιο, σύμφωνα με το άρθρο 1 της Συνθήκης του </a:t>
            </a:r>
            <a:r>
              <a:rPr lang="el-GR" sz="1800" dirty="0" err="1"/>
              <a:t>Μοντεβιδέο</a:t>
            </a:r>
            <a:r>
              <a:rPr lang="el-GR" sz="1800" dirty="0"/>
              <a:t>: </a:t>
            </a:r>
          </a:p>
          <a:p>
            <a:pPr marL="1025525" indent="-330200">
              <a:buFont typeface="+mj-lt"/>
              <a:buAutoNum type="arabicPeriod"/>
            </a:pPr>
            <a:r>
              <a:rPr lang="el-GR" sz="1800" dirty="0" err="1"/>
              <a:t>Κ</a:t>
            </a:r>
            <a:r>
              <a:rPr lang="el-GR" sz="1800" dirty="0" err="1">
                <a:effectLst/>
              </a:rPr>
              <a:t>αθορισμένη</a:t>
            </a:r>
            <a:r>
              <a:rPr lang="el-GR" sz="1800" dirty="0">
                <a:effectLst/>
              </a:rPr>
              <a:t> εδαφική </a:t>
            </a:r>
            <a:r>
              <a:rPr lang="el-GR" sz="1800" dirty="0" err="1">
                <a:effectLst/>
              </a:rPr>
              <a:t>επικράτεια</a:t>
            </a:r>
            <a:r>
              <a:rPr lang="el-GR" sz="1800" dirty="0">
                <a:effectLst/>
              </a:rPr>
              <a:t>, </a:t>
            </a:r>
          </a:p>
          <a:p>
            <a:pPr marL="1025525" indent="-330200">
              <a:buFont typeface="+mj-lt"/>
              <a:buAutoNum type="arabicPeriod"/>
            </a:pPr>
            <a:r>
              <a:rPr lang="el-GR" sz="1800" dirty="0" err="1"/>
              <a:t>Μ</a:t>
            </a:r>
            <a:r>
              <a:rPr lang="el-GR" sz="1800" dirty="0" err="1">
                <a:effectLst/>
              </a:rPr>
              <a:t>όνιμος</a:t>
            </a:r>
            <a:r>
              <a:rPr lang="el-GR" sz="1800" dirty="0">
                <a:effectLst/>
              </a:rPr>
              <a:t> πληθυσμός,</a:t>
            </a:r>
          </a:p>
          <a:p>
            <a:pPr marL="1025525" indent="-330200">
              <a:buFont typeface="+mj-lt"/>
              <a:buAutoNum type="arabicPeriod"/>
            </a:pPr>
            <a:r>
              <a:rPr lang="el-GR" sz="1800" dirty="0">
                <a:effectLst/>
              </a:rPr>
              <a:t>Αποτελεσματική </a:t>
            </a:r>
            <a:r>
              <a:rPr lang="el-GR" sz="1800" dirty="0" err="1">
                <a:effectLst/>
              </a:rPr>
              <a:t>κυβέρνηση</a:t>
            </a:r>
            <a:r>
              <a:rPr lang="el-GR" sz="1800" dirty="0">
                <a:effectLst/>
              </a:rPr>
              <a:t> και </a:t>
            </a:r>
          </a:p>
          <a:p>
            <a:pPr marL="1025525" indent="-330200">
              <a:buFont typeface="+mj-lt"/>
              <a:buAutoNum type="arabicPeriod"/>
            </a:pPr>
            <a:r>
              <a:rPr lang="el-GR" sz="1800" dirty="0">
                <a:effectLst/>
              </a:rPr>
              <a:t>Ικανότητα σύναψης σχέσεων με άλλα κράτη. </a:t>
            </a:r>
          </a:p>
          <a:p>
            <a:r>
              <a:rPr lang="el-GR" sz="1800" dirty="0"/>
              <a:t>Σύμφωνα με τη «σ</a:t>
            </a:r>
            <a:r>
              <a:rPr lang="el-GR" sz="1800" dirty="0">
                <a:effectLst/>
              </a:rPr>
              <a:t>υστατική» θεωρία του κράτους, ένα κράτος έχει το δικαίωμα να υπερασπίζεται την ακεραιότητα και την ανεξαρτησία του, να </a:t>
            </a:r>
            <a:r>
              <a:rPr lang="el-GR" sz="1800" dirty="0" err="1">
                <a:effectLst/>
              </a:rPr>
              <a:t>εξασφαλίζει</a:t>
            </a:r>
            <a:r>
              <a:rPr lang="el-GR" sz="1800" dirty="0">
                <a:effectLst/>
              </a:rPr>
              <a:t> τη </a:t>
            </a:r>
            <a:r>
              <a:rPr lang="el-GR" sz="1800" dirty="0" err="1">
                <a:effectLst/>
              </a:rPr>
              <a:t>διατήρηση</a:t>
            </a:r>
            <a:r>
              <a:rPr lang="el-GR" sz="1800" dirty="0">
                <a:effectLst/>
              </a:rPr>
              <a:t> και την </a:t>
            </a:r>
            <a:r>
              <a:rPr lang="el-GR" sz="1800" dirty="0" err="1">
                <a:effectLst/>
              </a:rPr>
              <a:t>ευημερία</a:t>
            </a:r>
            <a:r>
              <a:rPr lang="el-GR" sz="1800" dirty="0">
                <a:effectLst/>
              </a:rPr>
              <a:t> του και, κατά </a:t>
            </a:r>
            <a:r>
              <a:rPr lang="el-GR" sz="1800" dirty="0" err="1">
                <a:effectLst/>
              </a:rPr>
              <a:t>συνέπεια</a:t>
            </a:r>
            <a:r>
              <a:rPr lang="el-GR" sz="1800" dirty="0">
                <a:effectLst/>
              </a:rPr>
              <a:t>, να </a:t>
            </a:r>
            <a:r>
              <a:rPr lang="el-GR" sz="1800" dirty="0" err="1">
                <a:effectLst/>
              </a:rPr>
              <a:t>επιλέγει</a:t>
            </a:r>
            <a:r>
              <a:rPr lang="el-GR" sz="1800" dirty="0">
                <a:effectLst/>
              </a:rPr>
              <a:t> την οργανωτική </a:t>
            </a:r>
            <a:r>
              <a:rPr lang="el-GR" sz="1800" dirty="0" err="1">
                <a:effectLst/>
              </a:rPr>
              <a:t>μορφη</a:t>
            </a:r>
            <a:r>
              <a:rPr lang="el-GR" sz="1800" dirty="0">
                <a:effectLst/>
              </a:rPr>
              <a:t>́ που θεωρεί </a:t>
            </a:r>
            <a:r>
              <a:rPr lang="el-GR" sz="1800" dirty="0" err="1">
                <a:effectLst/>
              </a:rPr>
              <a:t>πλέον</a:t>
            </a:r>
            <a:r>
              <a:rPr lang="el-GR" sz="1800" dirty="0">
                <a:effectLst/>
              </a:rPr>
              <a:t> </a:t>
            </a:r>
            <a:r>
              <a:rPr lang="el-GR" sz="1800" dirty="0" err="1">
                <a:effectLst/>
              </a:rPr>
              <a:t>αρμόζουσα</a:t>
            </a:r>
            <a:r>
              <a:rPr lang="el-GR" sz="1800" dirty="0">
                <a:effectLst/>
              </a:rPr>
              <a:t> (</a:t>
            </a:r>
            <a:r>
              <a:rPr lang="el-GR" sz="1800" dirty="0" err="1">
                <a:effectLst/>
              </a:rPr>
              <a:t>Άρθρο</a:t>
            </a:r>
            <a:r>
              <a:rPr lang="el-GR" sz="1800" dirty="0">
                <a:effectLst/>
              </a:rPr>
              <a:t> 3 της Συνθήκης του </a:t>
            </a:r>
            <a:r>
              <a:rPr lang="el-GR" sz="1800" dirty="0" err="1">
                <a:effectLst/>
              </a:rPr>
              <a:t>Μοντεβιδέο</a:t>
            </a:r>
            <a:r>
              <a:rPr lang="el-GR" sz="1800" dirty="0">
                <a:effectLst/>
              </a:rPr>
              <a:t>).</a:t>
            </a:r>
          </a:p>
          <a:p>
            <a:r>
              <a:rPr lang="el-GR" sz="1800" dirty="0"/>
              <a:t>Η </a:t>
            </a:r>
            <a:r>
              <a:rPr lang="el-GR" sz="1800" u="sng" dirty="0"/>
              <a:t>εσωτερική διάσταση </a:t>
            </a:r>
            <a:r>
              <a:rPr lang="el-GR" sz="1800" dirty="0"/>
              <a:t>του κράτους αφορά τις σχέσεις του κράτους με τα άτομα και τις ομάδες που ζουν εντός των συνόρων του, καθώς και την ικανότητά του να διατηρεί την τάξη στην επικράτειά του. Ο </a:t>
            </a:r>
            <a:r>
              <a:rPr lang="en-US" sz="1800" dirty="0"/>
              <a:t>Max Weber ό</a:t>
            </a:r>
            <a:r>
              <a:rPr lang="el-GR" sz="1800" dirty="0" err="1"/>
              <a:t>ρισε</a:t>
            </a:r>
            <a:r>
              <a:rPr lang="el-GR" sz="1800" dirty="0"/>
              <a:t> το κράτος ως την οντότητα που διαθέτει το μονοπώλιο των μέσων άσκησης «νόμιμης βίας» και ο</a:t>
            </a:r>
            <a:r>
              <a:rPr lang="en-US" sz="1800" dirty="0"/>
              <a:t> Joseph </a:t>
            </a:r>
            <a:r>
              <a:rPr lang="en-US" sz="1800" dirty="0" err="1"/>
              <a:t>Shumpeter</a:t>
            </a:r>
            <a:r>
              <a:rPr lang="el-GR" sz="1800" dirty="0"/>
              <a:t> της επιβολής φορολογίας. </a:t>
            </a:r>
            <a:br>
              <a:rPr lang="el-GR" sz="1800" dirty="0">
                <a:effectLst/>
                <a:latin typeface="MyriadPro"/>
              </a:rPr>
            </a:br>
            <a:endParaRPr lang="el-GR" sz="1200" dirty="0"/>
          </a:p>
          <a:p>
            <a:endParaRPr lang="el-GR" sz="1800" dirty="0">
              <a:effectLst/>
              <a:latin typeface="MyriadPro"/>
            </a:endParaRPr>
          </a:p>
          <a:p>
            <a:endParaRPr lang="en-GR" dirty="0"/>
          </a:p>
        </p:txBody>
      </p:sp>
      <p:sp>
        <p:nvSpPr>
          <p:cNvPr id="4" name="TextBox 3">
            <a:extLst>
              <a:ext uri="{FF2B5EF4-FFF2-40B4-BE49-F238E27FC236}">
                <a16:creationId xmlns:a16="http://schemas.microsoft.com/office/drawing/2014/main" id="{8BBF49D4-C65C-E6C6-8CD3-21A9AA21C9D3}"/>
              </a:ext>
            </a:extLst>
          </p:cNvPr>
          <p:cNvSpPr txBox="1"/>
          <p:nvPr/>
        </p:nvSpPr>
        <p:spPr>
          <a:xfrm>
            <a:off x="11045144" y="174525"/>
            <a:ext cx="1267703" cy="352084"/>
          </a:xfrm>
          <a:prstGeom prst="rect">
            <a:avLst/>
          </a:prstGeom>
          <a:noFill/>
        </p:spPr>
        <p:txBody>
          <a:bodyPr wrap="square">
            <a:spAutoFit/>
          </a:bodyPr>
          <a:lstStyle>
            <a:defPPr>
              <a:defRPr lang="de-DE"/>
            </a:defPPr>
            <a:lvl1pPr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2pPr>
            <a:lvl3pPr marL="9144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3pPr>
            <a:lvl4pPr marL="13716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4pPr>
            <a:lvl5pPr marL="18288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9pPr>
          </a:lstStyle>
          <a:p>
            <a:pPr defTabSz="685800">
              <a:defRPr/>
            </a:pPr>
            <a:r>
              <a:rPr lang="en-US" sz="788" b="0" dirty="0">
                <a:solidFill>
                  <a:prstClr val="white">
                    <a:lumMod val="50000"/>
                  </a:prstClr>
                </a:solidFill>
              </a:rPr>
              <a:t>© </a:t>
            </a:r>
            <a:r>
              <a:rPr lang="el-GR" sz="788" b="0" dirty="0">
                <a:solidFill>
                  <a:prstClr val="white">
                    <a:lumMod val="50000"/>
                  </a:prstClr>
                </a:solidFill>
              </a:rPr>
              <a:t>Εκδόσεις Κριτική</a:t>
            </a:r>
            <a:r>
              <a:rPr lang="en-US" sz="788" b="0" dirty="0">
                <a:solidFill>
                  <a:prstClr val="white">
                    <a:lumMod val="50000"/>
                  </a:prstClr>
                </a:solidFill>
              </a:rPr>
              <a:t> </a:t>
            </a:r>
          </a:p>
          <a:p>
            <a:pPr defTabSz="685800">
              <a:defRPr/>
            </a:pPr>
            <a:r>
              <a:rPr lang="en-US" sz="900" b="0" dirty="0">
                <a:solidFill>
                  <a:prstClr val="white"/>
                </a:solidFill>
              </a:rPr>
              <a:t> </a:t>
            </a:r>
          </a:p>
        </p:txBody>
      </p:sp>
    </p:spTree>
    <p:extLst>
      <p:ext uri="{BB962C8B-B14F-4D97-AF65-F5344CB8AC3E}">
        <p14:creationId xmlns:p14="http://schemas.microsoft.com/office/powerpoint/2010/main" val="35014859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C81FE5-1DE1-8339-D06B-55F05EADC722}"/>
              </a:ext>
            </a:extLst>
          </p:cNvPr>
          <p:cNvSpPr>
            <a:spLocks noGrp="1"/>
          </p:cNvSpPr>
          <p:nvPr>
            <p:ph type="title"/>
          </p:nvPr>
        </p:nvSpPr>
        <p:spPr/>
        <p:txBody>
          <a:bodyPr/>
          <a:lstStyle/>
          <a:p>
            <a:r>
              <a:rPr lang="el-GR" dirty="0"/>
              <a:t>Κυριαρχία</a:t>
            </a:r>
            <a:endParaRPr lang="en-GR" dirty="0"/>
          </a:p>
        </p:txBody>
      </p:sp>
      <p:sp>
        <p:nvSpPr>
          <p:cNvPr id="3" name="Content Placeholder 2">
            <a:extLst>
              <a:ext uri="{FF2B5EF4-FFF2-40B4-BE49-F238E27FC236}">
                <a16:creationId xmlns:a16="http://schemas.microsoft.com/office/drawing/2014/main" id="{216B0B36-33A9-2011-F04C-B1EE5F00ED52}"/>
              </a:ext>
            </a:extLst>
          </p:cNvPr>
          <p:cNvSpPr>
            <a:spLocks noGrp="1"/>
          </p:cNvSpPr>
          <p:nvPr>
            <p:ph idx="1"/>
          </p:nvPr>
        </p:nvSpPr>
        <p:spPr/>
        <p:txBody>
          <a:bodyPr>
            <a:noAutofit/>
          </a:bodyPr>
          <a:lstStyle/>
          <a:p>
            <a:pPr>
              <a:lnSpc>
                <a:spcPct val="100000"/>
              </a:lnSpc>
            </a:pPr>
            <a:r>
              <a:rPr lang="el-GR" sz="2400" u="sng" dirty="0"/>
              <a:t>Εσωτερική κυριαρχία</a:t>
            </a:r>
            <a:r>
              <a:rPr lang="el-GR" sz="2400" dirty="0"/>
              <a:t>: αναφέρεται στη </a:t>
            </a:r>
            <a:r>
              <a:rPr lang="el-GR" sz="2400" dirty="0" err="1">
                <a:effectLst/>
              </a:rPr>
              <a:t>συγκέντρωση</a:t>
            </a:r>
            <a:r>
              <a:rPr lang="el-GR" sz="2400" dirty="0">
                <a:effectLst/>
              </a:rPr>
              <a:t> της </a:t>
            </a:r>
            <a:r>
              <a:rPr lang="el-GR" sz="2400" dirty="0" err="1">
                <a:effectLst/>
              </a:rPr>
              <a:t>ισχύος</a:t>
            </a:r>
            <a:r>
              <a:rPr lang="el-GR" sz="2400" dirty="0">
                <a:effectLst/>
              </a:rPr>
              <a:t> ή της </a:t>
            </a:r>
            <a:r>
              <a:rPr lang="el-GR" sz="2400" dirty="0" err="1">
                <a:effectLst/>
              </a:rPr>
              <a:t>εξουσίας</a:t>
            </a:r>
            <a:r>
              <a:rPr lang="el-GR" sz="2400" dirty="0">
                <a:effectLst/>
              </a:rPr>
              <a:t> </a:t>
            </a:r>
            <a:r>
              <a:rPr lang="el-GR" sz="2400" i="1" dirty="0">
                <a:effectLst/>
              </a:rPr>
              <a:t>στο εσωτερικό τ</a:t>
            </a:r>
            <a:r>
              <a:rPr lang="el-GR" sz="2400" dirty="0">
                <a:effectLst/>
              </a:rPr>
              <a:t>ου </a:t>
            </a:r>
            <a:r>
              <a:rPr lang="el-GR" sz="2400" dirty="0" err="1">
                <a:effectLst/>
              </a:rPr>
              <a:t>κράτους</a:t>
            </a:r>
            <a:r>
              <a:rPr lang="el-GR" sz="2400" dirty="0">
                <a:effectLst/>
              </a:rPr>
              <a:t> και </a:t>
            </a:r>
            <a:r>
              <a:rPr lang="el-GR" sz="2400" dirty="0" err="1">
                <a:effectLst/>
              </a:rPr>
              <a:t>διαδραματίζει</a:t>
            </a:r>
            <a:r>
              <a:rPr lang="el-GR" sz="2400" dirty="0">
                <a:effectLst/>
              </a:rPr>
              <a:t> </a:t>
            </a:r>
            <a:r>
              <a:rPr lang="el-GR" sz="2400" dirty="0" err="1">
                <a:effectLst/>
              </a:rPr>
              <a:t>κρίσιμο</a:t>
            </a:r>
            <a:r>
              <a:rPr lang="el-GR" sz="2400" dirty="0">
                <a:effectLst/>
              </a:rPr>
              <a:t> </a:t>
            </a:r>
            <a:r>
              <a:rPr lang="el-GR" sz="2400" dirty="0" err="1">
                <a:effectLst/>
              </a:rPr>
              <a:t>ρόλο</a:t>
            </a:r>
            <a:r>
              <a:rPr lang="el-GR" sz="2400" dirty="0">
                <a:effectLst/>
              </a:rPr>
              <a:t> στην </a:t>
            </a:r>
            <a:r>
              <a:rPr lang="el-GR" sz="2400" dirty="0" err="1">
                <a:effectLst/>
              </a:rPr>
              <a:t>ανάπτυξη</a:t>
            </a:r>
            <a:r>
              <a:rPr lang="el-GR" sz="2400" dirty="0">
                <a:effectLst/>
              </a:rPr>
              <a:t> των </a:t>
            </a:r>
            <a:r>
              <a:rPr lang="el-GR" sz="2400" dirty="0" err="1">
                <a:effectLst/>
              </a:rPr>
              <a:t>κρατικών</a:t>
            </a:r>
            <a:r>
              <a:rPr lang="el-GR" sz="2400" dirty="0">
                <a:effectLst/>
              </a:rPr>
              <a:t> </a:t>
            </a:r>
            <a:r>
              <a:rPr lang="el-GR" sz="2400" dirty="0" err="1">
                <a:effectLst/>
              </a:rPr>
              <a:t>δομών</a:t>
            </a:r>
            <a:r>
              <a:rPr lang="el-GR" sz="2400" dirty="0">
                <a:effectLst/>
              </a:rPr>
              <a:t> και των </a:t>
            </a:r>
            <a:r>
              <a:rPr lang="el-GR" sz="2400" dirty="0" err="1">
                <a:effectLst/>
              </a:rPr>
              <a:t>συστημάτων</a:t>
            </a:r>
            <a:r>
              <a:rPr lang="el-GR" sz="2400" dirty="0">
                <a:effectLst/>
              </a:rPr>
              <a:t> </a:t>
            </a:r>
            <a:r>
              <a:rPr lang="el-GR" sz="2400" dirty="0" err="1">
                <a:effectLst/>
              </a:rPr>
              <a:t>εξουσίας</a:t>
            </a:r>
            <a:r>
              <a:rPr lang="el-GR" sz="2400" dirty="0">
                <a:effectLst/>
              </a:rPr>
              <a:t>.</a:t>
            </a:r>
            <a:endParaRPr lang="el-GR" sz="2400" dirty="0"/>
          </a:p>
          <a:p>
            <a:pPr>
              <a:lnSpc>
                <a:spcPct val="100000"/>
              </a:lnSpc>
            </a:pPr>
            <a:r>
              <a:rPr lang="el-GR" sz="2400" u="sng" dirty="0"/>
              <a:t>Εξωτερική κυριαρχία</a:t>
            </a:r>
            <a:r>
              <a:rPr lang="el-GR" sz="2400" dirty="0"/>
              <a:t>: </a:t>
            </a:r>
            <a:r>
              <a:rPr lang="el-GR" sz="2400" dirty="0">
                <a:effectLst/>
              </a:rPr>
              <a:t>Η </a:t>
            </a:r>
            <a:r>
              <a:rPr lang="el-GR" sz="2400" dirty="0" err="1">
                <a:effectLst/>
              </a:rPr>
              <a:t>απόλυτη</a:t>
            </a:r>
            <a:r>
              <a:rPr lang="el-GR" sz="2400" dirty="0">
                <a:effectLst/>
              </a:rPr>
              <a:t> και </a:t>
            </a:r>
            <a:r>
              <a:rPr lang="el-GR" sz="2400" dirty="0" err="1">
                <a:effectLst/>
              </a:rPr>
              <a:t>απεριόριστη</a:t>
            </a:r>
            <a:r>
              <a:rPr lang="el-GR" sz="2400" dirty="0">
                <a:effectLst/>
              </a:rPr>
              <a:t> </a:t>
            </a:r>
            <a:r>
              <a:rPr lang="el-GR" sz="2400" dirty="0" err="1">
                <a:effectLst/>
              </a:rPr>
              <a:t>εξουσία</a:t>
            </a:r>
            <a:r>
              <a:rPr lang="el-GR" sz="2400" dirty="0">
                <a:effectLst/>
              </a:rPr>
              <a:t> του </a:t>
            </a:r>
            <a:r>
              <a:rPr lang="el-GR" sz="2400" dirty="0" err="1">
                <a:effectLst/>
              </a:rPr>
              <a:t>κράτους</a:t>
            </a:r>
            <a:r>
              <a:rPr lang="el-GR" sz="2400" dirty="0">
                <a:effectLst/>
              </a:rPr>
              <a:t> ως </a:t>
            </a:r>
            <a:r>
              <a:rPr lang="el-GR" sz="2400" dirty="0" err="1">
                <a:effectLst/>
              </a:rPr>
              <a:t>δρώντος</a:t>
            </a:r>
            <a:r>
              <a:rPr lang="el-GR" sz="2400" dirty="0">
                <a:effectLst/>
              </a:rPr>
              <a:t> που εκπροσωπεί μια </a:t>
            </a:r>
            <a:r>
              <a:rPr lang="el-GR" sz="2400" dirty="0" err="1">
                <a:effectLst/>
              </a:rPr>
              <a:t>συγκεκριμένη</a:t>
            </a:r>
            <a:r>
              <a:rPr lang="el-GR" sz="2400" dirty="0">
                <a:effectLst/>
              </a:rPr>
              <a:t> </a:t>
            </a:r>
            <a:r>
              <a:rPr lang="el-GR" sz="2400" dirty="0" err="1">
                <a:effectLst/>
              </a:rPr>
              <a:t>επικράτεια</a:t>
            </a:r>
            <a:r>
              <a:rPr lang="el-GR" sz="2400" dirty="0">
                <a:effectLst/>
              </a:rPr>
              <a:t> και πληθυσμό στην </a:t>
            </a:r>
            <a:r>
              <a:rPr lang="el-GR" sz="2400" dirty="0" err="1">
                <a:effectLst/>
              </a:rPr>
              <a:t>παγκόσμια</a:t>
            </a:r>
            <a:r>
              <a:rPr lang="el-GR" sz="2400" dirty="0">
                <a:effectLst/>
              </a:rPr>
              <a:t> σκηνή. Αποτελεί το θεμέλιο του διεθνούς δικαίου και θεωρείται ότι εγγυάται το απαραβίαστο της εδαφικής ακεραιότητας και της πολιτικής ανεξαρτησίας κάθε κράτους. </a:t>
            </a:r>
            <a:endParaRPr lang="el-GR" sz="2400" dirty="0"/>
          </a:p>
          <a:p>
            <a:endParaRPr lang="en-GR" dirty="0"/>
          </a:p>
        </p:txBody>
      </p:sp>
      <p:sp>
        <p:nvSpPr>
          <p:cNvPr id="4" name="TextBox 3">
            <a:extLst>
              <a:ext uri="{FF2B5EF4-FFF2-40B4-BE49-F238E27FC236}">
                <a16:creationId xmlns:a16="http://schemas.microsoft.com/office/drawing/2014/main" id="{DEA53227-E602-DC1B-D503-F25C2F98DD4A}"/>
              </a:ext>
            </a:extLst>
          </p:cNvPr>
          <p:cNvSpPr txBox="1"/>
          <p:nvPr/>
        </p:nvSpPr>
        <p:spPr>
          <a:xfrm>
            <a:off x="11045144" y="174525"/>
            <a:ext cx="1267703" cy="352084"/>
          </a:xfrm>
          <a:prstGeom prst="rect">
            <a:avLst/>
          </a:prstGeom>
          <a:noFill/>
        </p:spPr>
        <p:txBody>
          <a:bodyPr wrap="square">
            <a:spAutoFit/>
          </a:bodyPr>
          <a:lstStyle>
            <a:defPPr>
              <a:defRPr lang="de-DE"/>
            </a:defPPr>
            <a:lvl1pPr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2pPr>
            <a:lvl3pPr marL="9144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3pPr>
            <a:lvl4pPr marL="13716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4pPr>
            <a:lvl5pPr marL="18288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9pPr>
          </a:lstStyle>
          <a:p>
            <a:pPr defTabSz="685800">
              <a:defRPr/>
            </a:pPr>
            <a:r>
              <a:rPr lang="en-US" sz="788" b="0" dirty="0">
                <a:solidFill>
                  <a:prstClr val="white">
                    <a:lumMod val="50000"/>
                  </a:prstClr>
                </a:solidFill>
              </a:rPr>
              <a:t>© </a:t>
            </a:r>
            <a:r>
              <a:rPr lang="el-GR" sz="788" b="0" dirty="0">
                <a:solidFill>
                  <a:prstClr val="white">
                    <a:lumMod val="50000"/>
                  </a:prstClr>
                </a:solidFill>
              </a:rPr>
              <a:t>Εκδόσεις Κριτική</a:t>
            </a:r>
            <a:r>
              <a:rPr lang="en-US" sz="788" b="0" dirty="0">
                <a:solidFill>
                  <a:prstClr val="white">
                    <a:lumMod val="50000"/>
                  </a:prstClr>
                </a:solidFill>
              </a:rPr>
              <a:t> </a:t>
            </a:r>
          </a:p>
          <a:p>
            <a:pPr defTabSz="685800">
              <a:defRPr/>
            </a:pPr>
            <a:r>
              <a:rPr lang="en-US" sz="900" b="0" dirty="0">
                <a:solidFill>
                  <a:prstClr val="white"/>
                </a:solidFill>
              </a:rPr>
              <a:t> </a:t>
            </a:r>
          </a:p>
        </p:txBody>
      </p:sp>
    </p:spTree>
    <p:extLst>
      <p:ext uri="{BB962C8B-B14F-4D97-AF65-F5344CB8AC3E}">
        <p14:creationId xmlns:p14="http://schemas.microsoft.com/office/powerpoint/2010/main" val="16142857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648726-AB54-AD59-0AAB-550A1987BE7C}"/>
              </a:ext>
            </a:extLst>
          </p:cNvPr>
          <p:cNvSpPr>
            <a:spLocks noGrp="1"/>
          </p:cNvSpPr>
          <p:nvPr>
            <p:ph type="title"/>
          </p:nvPr>
        </p:nvSpPr>
        <p:spPr>
          <a:xfrm>
            <a:off x="838200" y="147393"/>
            <a:ext cx="10515600" cy="1325563"/>
          </a:xfrm>
        </p:spPr>
        <p:txBody>
          <a:bodyPr/>
          <a:lstStyle/>
          <a:p>
            <a:r>
              <a:rPr lang="el-GR" dirty="0"/>
              <a:t>Κράτος και παγκοσμιοποίηση</a:t>
            </a:r>
            <a:endParaRPr lang="en-GR" dirty="0"/>
          </a:p>
        </p:txBody>
      </p:sp>
      <p:sp>
        <p:nvSpPr>
          <p:cNvPr id="3" name="Content Placeholder 2">
            <a:extLst>
              <a:ext uri="{FF2B5EF4-FFF2-40B4-BE49-F238E27FC236}">
                <a16:creationId xmlns:a16="http://schemas.microsoft.com/office/drawing/2014/main" id="{3B0EE830-7E56-55D0-F51B-207235F2B79D}"/>
              </a:ext>
            </a:extLst>
          </p:cNvPr>
          <p:cNvSpPr>
            <a:spLocks noGrp="1"/>
          </p:cNvSpPr>
          <p:nvPr>
            <p:ph idx="1"/>
          </p:nvPr>
        </p:nvSpPr>
        <p:spPr>
          <a:xfrm>
            <a:off x="650631" y="1301262"/>
            <a:ext cx="10703169" cy="4963013"/>
          </a:xfrm>
        </p:spPr>
        <p:txBody>
          <a:bodyPr>
            <a:noAutofit/>
          </a:bodyPr>
          <a:lstStyle/>
          <a:p>
            <a:r>
              <a:rPr lang="el-GR" sz="1800" b="1" noProof="1"/>
              <a:t>Κολλεκτιβοποιημένο κράτος</a:t>
            </a:r>
            <a:r>
              <a:rPr lang="el-GR" sz="1800" noProof="1"/>
              <a:t>: επιδιώκει την κατάργηση των ιδιωτικών επιχειρήσεων και εδραιώνει μια κεντρικά σχεδιασμένη οικονομία.</a:t>
            </a:r>
          </a:p>
          <a:p>
            <a:r>
              <a:rPr lang="el-GR" sz="1800" b="1" noProof="1"/>
              <a:t>Κράτος πρόνοιας</a:t>
            </a:r>
            <a:r>
              <a:rPr lang="el-GR" sz="1800" noProof="1"/>
              <a:t>: </a:t>
            </a:r>
            <a:r>
              <a:rPr lang="el-GR" sz="1800" noProof="1">
                <a:effectLst/>
              </a:rPr>
              <a:t>Κράτος που επωμίζεται την ευθύνη για την κοινωνική ευημερία των πολιτών του, την οποία εξασφαλίζει μέσω μιας σειράς από υπηρεσίες κοινωνικής ασφάλειας, υγείας, εκπαίδευσης, καθώς και άλλες υπηρεσίες.</a:t>
            </a:r>
            <a:endParaRPr lang="el-GR" sz="1800" noProof="1"/>
          </a:p>
          <a:p>
            <a:r>
              <a:rPr lang="el-GR" sz="1800" b="1" noProof="1"/>
              <a:t>Ανταγωνιστικό κράτος</a:t>
            </a:r>
            <a:r>
              <a:rPr lang="el-GR" sz="1800" noProof="1"/>
              <a:t>: κράτος που επιδιώκει στρατηγικές για τη διασφάλιση της μακροπρόθεσμης ανταγωνιστικότητας στην παγκοσμιοποιημένη οικονομία. </a:t>
            </a:r>
          </a:p>
          <a:p>
            <a:r>
              <a:rPr lang="el-GR" sz="1800" b="1" noProof="1"/>
              <a:t>Κράτος  «ώθησης</a:t>
            </a:r>
            <a:r>
              <a:rPr lang="el-GR" sz="1800" noProof="1"/>
              <a:t>»: οι </a:t>
            </a:r>
            <a:r>
              <a:rPr lang="el-GR" sz="1800" noProof="1">
                <a:effectLst/>
              </a:rPr>
              <a:t>κυβερνήσεις χρησιμοποιούν συμπεριφορικές «ωθήσεις» για να εξασφαλίσουν συμπεριφορές των πολιτών που εξυπηρετούν τις πολιτικές τους. </a:t>
            </a:r>
            <a:endParaRPr lang="el-GR" sz="1800" noProof="1"/>
          </a:p>
          <a:p>
            <a:r>
              <a:rPr lang="el-GR" sz="1800" b="1" noProof="1"/>
              <a:t>Μετανεωτεριστικό κράτος</a:t>
            </a:r>
            <a:r>
              <a:rPr lang="el-GR" sz="1800" noProof="1"/>
              <a:t>: </a:t>
            </a:r>
            <a:r>
              <a:rPr lang="el-GR" sz="1800" noProof="1">
                <a:effectLst/>
              </a:rPr>
              <a:t>Ο μετανεωτερικός κόσμος απορρίπτει τη βία ως μέσο επίλυσης διαφορών· αντιθέτως, η τάξη διατηρείται με τον σεβασμό του κράτους δικαίου και την προθυμία των κρατών να λειτουργούν μέσω πολυμερών θεσμών. Τα κράτη που έχουν τα κατάλληλα χαρακτηριστικά για να λει- τουργούν στο πλαίσιο αυτού του κόσμου, δηλαδή τα «μετανεωτερικά» κράτη, είναι</a:t>
            </a:r>
            <a:r>
              <a:rPr lang="el-GR" sz="1800" noProof="1"/>
              <a:t> </a:t>
            </a:r>
            <a:r>
              <a:rPr lang="el-GR" sz="1800" noProof="1">
                <a:effectLst/>
              </a:rPr>
              <a:t>πιο πλουραλιστικά, πιο σύνθετα και λιγότερο συγκεντρωτικά από ό,τι τα γραφειοκρατικά «νεωτερικά» κράτη τα οποία και αντικατέστησαν, ενώ παράλληλα έχουν συνήθως πιο αμβλυμένο εθνικιστικό χαρακτήρα, επιτρέποντας, ή ακόμα και ενθαρρύνοντας, τη συνύπαρξη πολλών ταυτοτήτων. </a:t>
            </a:r>
            <a:endParaRPr lang="el-GR" sz="1800" noProof="1"/>
          </a:p>
          <a:p>
            <a:r>
              <a:rPr lang="el-GR" sz="1800" b="1" noProof="1"/>
              <a:t>Αποτυχημένο κράτος</a:t>
            </a:r>
            <a:r>
              <a:rPr lang="el-GR" sz="1800" noProof="1"/>
              <a:t>: </a:t>
            </a:r>
            <a:r>
              <a:rPr lang="el-GR" sz="1800" noProof="1">
                <a:effectLst/>
              </a:rPr>
              <a:t>όταν δεν είναι σε θέση να πραγματώσει τον βασικό του ρόλο, ο οποίος έγκειται στη διασφάλιση της τάξης στο εσωτερικό του μέσω της μονοπώλησης των μέσων άσκησης βίας στην επικράτειά του. </a:t>
            </a:r>
          </a:p>
          <a:p>
            <a:endParaRPr lang="el-GR" sz="1800" noProof="1"/>
          </a:p>
        </p:txBody>
      </p:sp>
      <p:sp>
        <p:nvSpPr>
          <p:cNvPr id="4" name="TextBox 3">
            <a:extLst>
              <a:ext uri="{FF2B5EF4-FFF2-40B4-BE49-F238E27FC236}">
                <a16:creationId xmlns:a16="http://schemas.microsoft.com/office/drawing/2014/main" id="{3292EEEB-ECB6-5F38-9962-FF0ACD843F1C}"/>
              </a:ext>
            </a:extLst>
          </p:cNvPr>
          <p:cNvSpPr txBox="1"/>
          <p:nvPr/>
        </p:nvSpPr>
        <p:spPr>
          <a:xfrm>
            <a:off x="11045144" y="174525"/>
            <a:ext cx="1267703" cy="352084"/>
          </a:xfrm>
          <a:prstGeom prst="rect">
            <a:avLst/>
          </a:prstGeom>
          <a:noFill/>
        </p:spPr>
        <p:txBody>
          <a:bodyPr wrap="square">
            <a:spAutoFit/>
          </a:bodyPr>
          <a:lstStyle>
            <a:defPPr>
              <a:defRPr lang="de-DE"/>
            </a:defPPr>
            <a:lvl1pPr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2pPr>
            <a:lvl3pPr marL="9144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3pPr>
            <a:lvl4pPr marL="13716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4pPr>
            <a:lvl5pPr marL="18288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9pPr>
          </a:lstStyle>
          <a:p>
            <a:pPr defTabSz="685800">
              <a:defRPr/>
            </a:pPr>
            <a:r>
              <a:rPr lang="en-US" sz="788" b="0" dirty="0">
                <a:solidFill>
                  <a:prstClr val="white">
                    <a:lumMod val="50000"/>
                  </a:prstClr>
                </a:solidFill>
              </a:rPr>
              <a:t>© </a:t>
            </a:r>
            <a:r>
              <a:rPr lang="el-GR" sz="788" b="0" dirty="0">
                <a:solidFill>
                  <a:prstClr val="white">
                    <a:lumMod val="50000"/>
                  </a:prstClr>
                </a:solidFill>
              </a:rPr>
              <a:t>Εκδόσεις Κριτική</a:t>
            </a:r>
            <a:r>
              <a:rPr lang="en-US" sz="788" b="0" dirty="0">
                <a:solidFill>
                  <a:prstClr val="white">
                    <a:lumMod val="50000"/>
                  </a:prstClr>
                </a:solidFill>
              </a:rPr>
              <a:t> </a:t>
            </a:r>
          </a:p>
          <a:p>
            <a:pPr defTabSz="685800">
              <a:defRPr/>
            </a:pPr>
            <a:r>
              <a:rPr lang="en-US" sz="900" b="0" dirty="0">
                <a:solidFill>
                  <a:prstClr val="white"/>
                </a:solidFill>
              </a:rPr>
              <a:t> </a:t>
            </a:r>
          </a:p>
        </p:txBody>
      </p:sp>
    </p:spTree>
    <p:extLst>
      <p:ext uri="{BB962C8B-B14F-4D97-AF65-F5344CB8AC3E}">
        <p14:creationId xmlns:p14="http://schemas.microsoft.com/office/powerpoint/2010/main" val="38173348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6413B-6DA7-5D03-3D77-0691C624DCF0}"/>
              </a:ext>
            </a:extLst>
          </p:cNvPr>
          <p:cNvSpPr>
            <a:spLocks noGrp="1"/>
          </p:cNvSpPr>
          <p:nvPr>
            <p:ph type="title"/>
          </p:nvPr>
        </p:nvSpPr>
        <p:spPr/>
        <p:txBody>
          <a:bodyPr/>
          <a:lstStyle/>
          <a:p>
            <a:r>
              <a:rPr lang="el-GR" dirty="0"/>
              <a:t>Η επιστροφή του κράτους</a:t>
            </a:r>
            <a:endParaRPr lang="en-GR" dirty="0"/>
          </a:p>
        </p:txBody>
      </p:sp>
      <p:sp>
        <p:nvSpPr>
          <p:cNvPr id="3" name="Content Placeholder 2">
            <a:extLst>
              <a:ext uri="{FF2B5EF4-FFF2-40B4-BE49-F238E27FC236}">
                <a16:creationId xmlns:a16="http://schemas.microsoft.com/office/drawing/2014/main" id="{F925D2B3-0AE2-3B15-AB04-83D365900CFB}"/>
              </a:ext>
            </a:extLst>
          </p:cNvPr>
          <p:cNvSpPr>
            <a:spLocks noGrp="1"/>
          </p:cNvSpPr>
          <p:nvPr>
            <p:ph idx="1"/>
          </p:nvPr>
        </p:nvSpPr>
        <p:spPr/>
        <p:txBody>
          <a:bodyPr/>
          <a:lstStyle/>
          <a:p>
            <a:r>
              <a:rPr lang="el-GR" dirty="0"/>
              <a:t>Αρχές 21</a:t>
            </a:r>
            <a:r>
              <a:rPr lang="el-GR" baseline="30000" dirty="0"/>
              <a:t>ου</a:t>
            </a:r>
            <a:r>
              <a:rPr lang="el-GR" dirty="0"/>
              <a:t> αιώνα: συζητήσεις σχετικά με την υποχώρηση ή συρρίκνωση σημασίας του. </a:t>
            </a:r>
          </a:p>
          <a:p>
            <a:r>
              <a:rPr lang="el-GR" dirty="0"/>
              <a:t>Ως μέσο διατήρησης της τάξης στο εσωτερικό και προστασίας πολιτών από εξωτερικής επιθέσεις, σύμφωνα με την αύξηση παγκοσμίων στρατιωτικών δαπανών από τέλη δεκαετίας 1990. </a:t>
            </a:r>
          </a:p>
          <a:p>
            <a:r>
              <a:rPr lang="el-GR" dirty="0"/>
              <a:t>Ως φορέας εκσυγχρονισμού</a:t>
            </a:r>
          </a:p>
          <a:p>
            <a:r>
              <a:rPr lang="el-GR" dirty="0"/>
              <a:t>Ευρύτερη αναγνώριση του αναπτυξιακού ρόλου του κράτους στην οικοδόμηση των κρατών ως βασικής πτυχής μιας γενικότερης διαδικασίας οικοδόμησης της ειρήνης. </a:t>
            </a:r>
          </a:p>
          <a:p>
            <a:endParaRPr lang="en-GR" dirty="0"/>
          </a:p>
        </p:txBody>
      </p:sp>
      <p:sp>
        <p:nvSpPr>
          <p:cNvPr id="4" name="TextBox 3">
            <a:extLst>
              <a:ext uri="{FF2B5EF4-FFF2-40B4-BE49-F238E27FC236}">
                <a16:creationId xmlns:a16="http://schemas.microsoft.com/office/drawing/2014/main" id="{DD09BE4C-BAF3-0742-4959-2E0F0B14657A}"/>
              </a:ext>
            </a:extLst>
          </p:cNvPr>
          <p:cNvSpPr txBox="1"/>
          <p:nvPr/>
        </p:nvSpPr>
        <p:spPr>
          <a:xfrm>
            <a:off x="11045144" y="174525"/>
            <a:ext cx="1267703" cy="352084"/>
          </a:xfrm>
          <a:prstGeom prst="rect">
            <a:avLst/>
          </a:prstGeom>
          <a:noFill/>
        </p:spPr>
        <p:txBody>
          <a:bodyPr wrap="square">
            <a:spAutoFit/>
          </a:bodyPr>
          <a:lstStyle>
            <a:defPPr>
              <a:defRPr lang="de-DE"/>
            </a:defPPr>
            <a:lvl1pPr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2pPr>
            <a:lvl3pPr marL="9144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3pPr>
            <a:lvl4pPr marL="13716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4pPr>
            <a:lvl5pPr marL="18288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9pPr>
          </a:lstStyle>
          <a:p>
            <a:pPr defTabSz="685800">
              <a:defRPr/>
            </a:pPr>
            <a:r>
              <a:rPr lang="en-US" sz="788" b="0" dirty="0">
                <a:solidFill>
                  <a:prstClr val="white">
                    <a:lumMod val="50000"/>
                  </a:prstClr>
                </a:solidFill>
              </a:rPr>
              <a:t>© </a:t>
            </a:r>
            <a:r>
              <a:rPr lang="el-GR" sz="788" b="0" dirty="0">
                <a:solidFill>
                  <a:prstClr val="white">
                    <a:lumMod val="50000"/>
                  </a:prstClr>
                </a:solidFill>
              </a:rPr>
              <a:t>Εκδόσεις Κριτική</a:t>
            </a:r>
            <a:r>
              <a:rPr lang="en-US" sz="788" b="0" dirty="0">
                <a:solidFill>
                  <a:prstClr val="white">
                    <a:lumMod val="50000"/>
                  </a:prstClr>
                </a:solidFill>
              </a:rPr>
              <a:t> </a:t>
            </a:r>
          </a:p>
          <a:p>
            <a:pPr defTabSz="685800">
              <a:defRPr/>
            </a:pPr>
            <a:r>
              <a:rPr lang="en-US" sz="900" b="0" dirty="0">
                <a:solidFill>
                  <a:prstClr val="white"/>
                </a:solidFill>
              </a:rPr>
              <a:t> </a:t>
            </a:r>
          </a:p>
        </p:txBody>
      </p:sp>
    </p:spTree>
    <p:extLst>
      <p:ext uri="{BB962C8B-B14F-4D97-AF65-F5344CB8AC3E}">
        <p14:creationId xmlns:p14="http://schemas.microsoft.com/office/powerpoint/2010/main" val="7124601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8908DB7-C3A6-4FCB-9820-CEE02B398C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5DCB657-443C-7DF5-AB07-99996FA348B0}"/>
              </a:ext>
            </a:extLst>
          </p:cNvPr>
          <p:cNvSpPr>
            <a:spLocks noGrp="1"/>
          </p:cNvSpPr>
          <p:nvPr>
            <p:ph type="title"/>
          </p:nvPr>
        </p:nvSpPr>
        <p:spPr>
          <a:xfrm>
            <a:off x="630936" y="640823"/>
            <a:ext cx="3419856" cy="5583148"/>
          </a:xfrm>
        </p:spPr>
        <p:txBody>
          <a:bodyPr anchor="ctr">
            <a:normAutofit/>
          </a:bodyPr>
          <a:lstStyle/>
          <a:p>
            <a:r>
              <a:rPr lang="el-GR" sz="4200" dirty="0" err="1"/>
              <a:t>Πολυεπίπεδη</a:t>
            </a:r>
            <a:r>
              <a:rPr lang="el-GR" sz="4200" dirty="0"/>
              <a:t> διακυβέρνηση</a:t>
            </a:r>
            <a:endParaRPr lang="en-GR" sz="4200" dirty="0"/>
          </a:p>
        </p:txBody>
      </p:sp>
      <p:sp>
        <p:nvSpPr>
          <p:cNvPr id="12" name="sketch line">
            <a:extLst>
              <a:ext uri="{FF2B5EF4-FFF2-40B4-BE49-F238E27FC236}">
                <a16:creationId xmlns:a16="http://schemas.microsoft.com/office/drawing/2014/main" id="{535742DD-1B16-4E9D-B715-0D74B4574A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267200" y="630936"/>
            <a:ext cx="18288" cy="5590381"/>
          </a:xfrm>
          <a:custGeom>
            <a:avLst/>
            <a:gdLst>
              <a:gd name="connsiteX0" fmla="*/ 0 w 18288"/>
              <a:gd name="connsiteY0" fmla="*/ 0 h 5590381"/>
              <a:gd name="connsiteX1" fmla="*/ 18288 w 18288"/>
              <a:gd name="connsiteY1" fmla="*/ 0 h 5590381"/>
              <a:gd name="connsiteX2" fmla="*/ 18288 w 18288"/>
              <a:gd name="connsiteY2" fmla="*/ 754701 h 5590381"/>
              <a:gd name="connsiteX3" fmla="*/ 18288 w 18288"/>
              <a:gd name="connsiteY3" fmla="*/ 1565307 h 5590381"/>
              <a:gd name="connsiteX4" fmla="*/ 18288 w 18288"/>
              <a:gd name="connsiteY4" fmla="*/ 2152297 h 5590381"/>
              <a:gd name="connsiteX5" fmla="*/ 18288 w 18288"/>
              <a:gd name="connsiteY5" fmla="*/ 2906998 h 5590381"/>
              <a:gd name="connsiteX6" fmla="*/ 18288 w 18288"/>
              <a:gd name="connsiteY6" fmla="*/ 3549892 h 5590381"/>
              <a:gd name="connsiteX7" fmla="*/ 18288 w 18288"/>
              <a:gd name="connsiteY7" fmla="*/ 4080978 h 5590381"/>
              <a:gd name="connsiteX8" fmla="*/ 18288 w 18288"/>
              <a:gd name="connsiteY8" fmla="*/ 4835680 h 5590381"/>
              <a:gd name="connsiteX9" fmla="*/ 18288 w 18288"/>
              <a:gd name="connsiteY9" fmla="*/ 5590381 h 5590381"/>
              <a:gd name="connsiteX10" fmla="*/ 0 w 18288"/>
              <a:gd name="connsiteY10" fmla="*/ 5590381 h 5590381"/>
              <a:gd name="connsiteX11" fmla="*/ 0 w 18288"/>
              <a:gd name="connsiteY11" fmla="*/ 4835680 h 5590381"/>
              <a:gd name="connsiteX12" fmla="*/ 0 w 18288"/>
              <a:gd name="connsiteY12" fmla="*/ 4304593 h 5590381"/>
              <a:gd name="connsiteX13" fmla="*/ 0 w 18288"/>
              <a:gd name="connsiteY13" fmla="*/ 3773507 h 5590381"/>
              <a:gd name="connsiteX14" fmla="*/ 0 w 18288"/>
              <a:gd name="connsiteY14" fmla="*/ 3186517 h 5590381"/>
              <a:gd name="connsiteX15" fmla="*/ 0 w 18288"/>
              <a:gd name="connsiteY15" fmla="*/ 2487720 h 5590381"/>
              <a:gd name="connsiteX16" fmla="*/ 0 w 18288"/>
              <a:gd name="connsiteY16" fmla="*/ 1956633 h 5590381"/>
              <a:gd name="connsiteX17" fmla="*/ 0 w 18288"/>
              <a:gd name="connsiteY17" fmla="*/ 1425547 h 5590381"/>
              <a:gd name="connsiteX18" fmla="*/ 0 w 18288"/>
              <a:gd name="connsiteY18" fmla="*/ 614942 h 5590381"/>
              <a:gd name="connsiteX19" fmla="*/ 0 w 18288"/>
              <a:gd name="connsiteY19" fmla="*/ 0 h 55903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8288" h="5590381" fill="none" extrusionOk="0">
                <a:moveTo>
                  <a:pt x="0" y="0"/>
                </a:moveTo>
                <a:cubicBezTo>
                  <a:pt x="7726" y="-435"/>
                  <a:pt x="14198" y="437"/>
                  <a:pt x="18288" y="0"/>
                </a:cubicBezTo>
                <a:cubicBezTo>
                  <a:pt x="-5226" y="225076"/>
                  <a:pt x="46275" y="562283"/>
                  <a:pt x="18288" y="754701"/>
                </a:cubicBezTo>
                <a:cubicBezTo>
                  <a:pt x="-9699" y="947119"/>
                  <a:pt x="30081" y="1239251"/>
                  <a:pt x="18288" y="1565307"/>
                </a:cubicBezTo>
                <a:cubicBezTo>
                  <a:pt x="6495" y="1891363"/>
                  <a:pt x="7160" y="1999140"/>
                  <a:pt x="18288" y="2152297"/>
                </a:cubicBezTo>
                <a:cubicBezTo>
                  <a:pt x="29417" y="2305454"/>
                  <a:pt x="28705" y="2598333"/>
                  <a:pt x="18288" y="2906998"/>
                </a:cubicBezTo>
                <a:cubicBezTo>
                  <a:pt x="7871" y="3215663"/>
                  <a:pt x="35263" y="3327412"/>
                  <a:pt x="18288" y="3549892"/>
                </a:cubicBezTo>
                <a:cubicBezTo>
                  <a:pt x="1313" y="3772372"/>
                  <a:pt x="38561" y="3843836"/>
                  <a:pt x="18288" y="4080978"/>
                </a:cubicBezTo>
                <a:cubicBezTo>
                  <a:pt x="-1985" y="4318120"/>
                  <a:pt x="-3806" y="4511166"/>
                  <a:pt x="18288" y="4835680"/>
                </a:cubicBezTo>
                <a:cubicBezTo>
                  <a:pt x="40382" y="5160194"/>
                  <a:pt x="-13070" y="5401748"/>
                  <a:pt x="18288" y="5590381"/>
                </a:cubicBezTo>
                <a:cubicBezTo>
                  <a:pt x="12010" y="5589863"/>
                  <a:pt x="6799" y="5589982"/>
                  <a:pt x="0" y="5590381"/>
                </a:cubicBezTo>
                <a:cubicBezTo>
                  <a:pt x="-6480" y="5250523"/>
                  <a:pt x="-32148" y="5052531"/>
                  <a:pt x="0" y="4835680"/>
                </a:cubicBezTo>
                <a:cubicBezTo>
                  <a:pt x="32148" y="4618829"/>
                  <a:pt x="5352" y="4496374"/>
                  <a:pt x="0" y="4304593"/>
                </a:cubicBezTo>
                <a:cubicBezTo>
                  <a:pt x="-5352" y="4112812"/>
                  <a:pt x="9645" y="3919423"/>
                  <a:pt x="0" y="3773507"/>
                </a:cubicBezTo>
                <a:cubicBezTo>
                  <a:pt x="-9645" y="3627591"/>
                  <a:pt x="-10654" y="3330687"/>
                  <a:pt x="0" y="3186517"/>
                </a:cubicBezTo>
                <a:cubicBezTo>
                  <a:pt x="10654" y="3042347"/>
                  <a:pt x="18181" y="2635923"/>
                  <a:pt x="0" y="2487720"/>
                </a:cubicBezTo>
                <a:cubicBezTo>
                  <a:pt x="-18181" y="2339517"/>
                  <a:pt x="-7947" y="2113537"/>
                  <a:pt x="0" y="1956633"/>
                </a:cubicBezTo>
                <a:cubicBezTo>
                  <a:pt x="7947" y="1799729"/>
                  <a:pt x="-15145" y="1657735"/>
                  <a:pt x="0" y="1425547"/>
                </a:cubicBezTo>
                <a:cubicBezTo>
                  <a:pt x="15145" y="1193359"/>
                  <a:pt x="-23832" y="948054"/>
                  <a:pt x="0" y="614942"/>
                </a:cubicBezTo>
                <a:cubicBezTo>
                  <a:pt x="23832" y="281831"/>
                  <a:pt x="2816" y="129878"/>
                  <a:pt x="0" y="0"/>
                </a:cubicBezTo>
                <a:close/>
              </a:path>
              <a:path w="18288" h="5590381" stroke="0" extrusionOk="0">
                <a:moveTo>
                  <a:pt x="0" y="0"/>
                </a:moveTo>
                <a:cubicBezTo>
                  <a:pt x="5871" y="848"/>
                  <a:pt x="11713" y="-200"/>
                  <a:pt x="18288" y="0"/>
                </a:cubicBezTo>
                <a:cubicBezTo>
                  <a:pt x="41141" y="165299"/>
                  <a:pt x="3613" y="427555"/>
                  <a:pt x="18288" y="698798"/>
                </a:cubicBezTo>
                <a:cubicBezTo>
                  <a:pt x="32963" y="970041"/>
                  <a:pt x="19680" y="1226199"/>
                  <a:pt x="18288" y="1397595"/>
                </a:cubicBezTo>
                <a:cubicBezTo>
                  <a:pt x="16896" y="1568991"/>
                  <a:pt x="38798" y="1794517"/>
                  <a:pt x="18288" y="2152297"/>
                </a:cubicBezTo>
                <a:cubicBezTo>
                  <a:pt x="-2222" y="2510077"/>
                  <a:pt x="40846" y="2594424"/>
                  <a:pt x="18288" y="2739287"/>
                </a:cubicBezTo>
                <a:cubicBezTo>
                  <a:pt x="-4270" y="2884150"/>
                  <a:pt x="27117" y="3129706"/>
                  <a:pt x="18288" y="3493988"/>
                </a:cubicBezTo>
                <a:cubicBezTo>
                  <a:pt x="9459" y="3858270"/>
                  <a:pt x="54201" y="4041447"/>
                  <a:pt x="18288" y="4304593"/>
                </a:cubicBezTo>
                <a:cubicBezTo>
                  <a:pt x="-17625" y="4567740"/>
                  <a:pt x="49627" y="5149125"/>
                  <a:pt x="18288" y="5590381"/>
                </a:cubicBezTo>
                <a:cubicBezTo>
                  <a:pt x="10860" y="5590744"/>
                  <a:pt x="7568" y="5590157"/>
                  <a:pt x="0" y="5590381"/>
                </a:cubicBezTo>
                <a:cubicBezTo>
                  <a:pt x="36767" y="5266821"/>
                  <a:pt x="-16223" y="5116146"/>
                  <a:pt x="0" y="4835680"/>
                </a:cubicBezTo>
                <a:cubicBezTo>
                  <a:pt x="16223" y="4555214"/>
                  <a:pt x="-16316" y="4356490"/>
                  <a:pt x="0" y="4136882"/>
                </a:cubicBezTo>
                <a:cubicBezTo>
                  <a:pt x="16316" y="3917274"/>
                  <a:pt x="8005" y="3773465"/>
                  <a:pt x="0" y="3549892"/>
                </a:cubicBezTo>
                <a:cubicBezTo>
                  <a:pt x="-8005" y="3326319"/>
                  <a:pt x="27623" y="3052456"/>
                  <a:pt x="0" y="2851094"/>
                </a:cubicBezTo>
                <a:cubicBezTo>
                  <a:pt x="-27623" y="2649732"/>
                  <a:pt x="5614" y="2455815"/>
                  <a:pt x="0" y="2264104"/>
                </a:cubicBezTo>
                <a:cubicBezTo>
                  <a:pt x="-5614" y="2072393"/>
                  <a:pt x="22598" y="1990723"/>
                  <a:pt x="0" y="1733018"/>
                </a:cubicBezTo>
                <a:cubicBezTo>
                  <a:pt x="-22598" y="1475313"/>
                  <a:pt x="-6965" y="1369123"/>
                  <a:pt x="0" y="1090124"/>
                </a:cubicBezTo>
                <a:cubicBezTo>
                  <a:pt x="6965" y="811125"/>
                  <a:pt x="-19273" y="507044"/>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3114097614">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diagram of a company&#10;&#10;Description automatically generated">
            <a:extLst>
              <a:ext uri="{FF2B5EF4-FFF2-40B4-BE49-F238E27FC236}">
                <a16:creationId xmlns:a16="http://schemas.microsoft.com/office/drawing/2014/main" id="{E98E128A-7174-809C-EDE6-A93E26AD34CE}"/>
              </a:ext>
            </a:extLst>
          </p:cNvPr>
          <p:cNvPicPr>
            <a:picLocks noChangeAspect="1"/>
          </p:cNvPicPr>
          <p:nvPr/>
        </p:nvPicPr>
        <p:blipFill>
          <a:blip r:embed="rId2"/>
          <a:stretch>
            <a:fillRect/>
          </a:stretch>
        </p:blipFill>
        <p:spPr>
          <a:xfrm>
            <a:off x="5239983" y="423142"/>
            <a:ext cx="6492943" cy="3002984"/>
          </a:xfrm>
          <a:prstGeom prst="rect">
            <a:avLst/>
          </a:prstGeom>
        </p:spPr>
      </p:pic>
      <p:sp>
        <p:nvSpPr>
          <p:cNvPr id="3" name="Content Placeholder 2">
            <a:extLst>
              <a:ext uri="{FF2B5EF4-FFF2-40B4-BE49-F238E27FC236}">
                <a16:creationId xmlns:a16="http://schemas.microsoft.com/office/drawing/2014/main" id="{DC1AB26E-94D9-059F-D616-BB17EA14A726}"/>
              </a:ext>
            </a:extLst>
          </p:cNvPr>
          <p:cNvSpPr>
            <a:spLocks noGrp="1"/>
          </p:cNvSpPr>
          <p:nvPr>
            <p:ph idx="1"/>
          </p:nvPr>
        </p:nvSpPr>
        <p:spPr>
          <a:xfrm>
            <a:off x="4501896" y="3637142"/>
            <a:ext cx="7237593" cy="2003497"/>
          </a:xfrm>
        </p:spPr>
        <p:txBody>
          <a:bodyPr anchor="t">
            <a:noAutofit/>
          </a:bodyPr>
          <a:lstStyle/>
          <a:p>
            <a:r>
              <a:rPr lang="el-GR" sz="1800" b="1" noProof="1"/>
              <a:t>Διακυβέρνηση</a:t>
            </a:r>
            <a:r>
              <a:rPr lang="el-GR" sz="1800" noProof="1"/>
              <a:t>: </a:t>
            </a:r>
            <a:r>
              <a:rPr lang="el-GR" sz="1800" noProof="1">
                <a:effectLst/>
              </a:rPr>
              <a:t>ευρύτερος όρος από την «κυβέρνηση» </a:t>
            </a:r>
            <a:r>
              <a:rPr lang="el-GR" sz="1800" noProof="1"/>
              <a:t>και</a:t>
            </a:r>
            <a:r>
              <a:rPr lang="el-GR" sz="1800" noProof="1">
                <a:effectLst/>
              </a:rPr>
              <a:t> αναφέρεται γενικότερα στους διάφορους τρόπους με τους οποίους συντονίζεται η κοινωνική ζωή. Συνεπώς, η διακυβέρνηση αποτελεί μια διαδικασία (ή ένα σύνολο διαδικασιών) οι κύριοι μηχανισμοί της οποίας περιλαμβάνουν τις αγορές, τις ιεραρχίες και τα δίκτυα. Μολονότι συνήθως περιλαμβάνει την κυβέρνηση, είναι δυνατόν να έχουμε «διακυβέρνηση χωρίς κυβέρνηση». </a:t>
            </a:r>
          </a:p>
          <a:p>
            <a:r>
              <a:rPr lang="el-GR" sz="1800" b="1" noProof="1">
                <a:effectLst/>
              </a:rPr>
              <a:t>Πολυεπίπεδη διακυβέρνηση: </a:t>
            </a:r>
            <a:r>
              <a:rPr lang="el-GR" sz="1800" noProof="1">
                <a:effectLst/>
              </a:rPr>
              <a:t>Μοτίβο αλληλεπικαλυπτόμενων και αλληλένδετων δομών δημόσιας εξουσίας, το οποίο είναι προϊόν του αυξανόμενου αριθμού ή της εντεινόμενης σημασίας υπερεθνικών και υποεθνικών οργανισμών. </a:t>
            </a:r>
            <a:endParaRPr lang="el-GR" sz="1800" noProof="1"/>
          </a:p>
          <a:p>
            <a:endParaRPr lang="el-GR" sz="1400" noProof="1"/>
          </a:p>
        </p:txBody>
      </p:sp>
      <p:sp>
        <p:nvSpPr>
          <p:cNvPr id="4" name="TextBox 3">
            <a:extLst>
              <a:ext uri="{FF2B5EF4-FFF2-40B4-BE49-F238E27FC236}">
                <a16:creationId xmlns:a16="http://schemas.microsoft.com/office/drawing/2014/main" id="{BFCB26DA-C12C-1836-2CF8-9F9DC77B4813}"/>
              </a:ext>
            </a:extLst>
          </p:cNvPr>
          <p:cNvSpPr txBox="1"/>
          <p:nvPr/>
        </p:nvSpPr>
        <p:spPr>
          <a:xfrm>
            <a:off x="11045144" y="174525"/>
            <a:ext cx="1267703" cy="352084"/>
          </a:xfrm>
          <a:prstGeom prst="rect">
            <a:avLst/>
          </a:prstGeom>
          <a:noFill/>
        </p:spPr>
        <p:txBody>
          <a:bodyPr wrap="square">
            <a:spAutoFit/>
          </a:bodyPr>
          <a:lstStyle>
            <a:defPPr>
              <a:defRPr lang="de-DE"/>
            </a:defPPr>
            <a:lvl1pPr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2pPr>
            <a:lvl3pPr marL="9144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3pPr>
            <a:lvl4pPr marL="13716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4pPr>
            <a:lvl5pPr marL="18288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9pPr>
          </a:lstStyle>
          <a:p>
            <a:pPr defTabSz="685800">
              <a:defRPr/>
            </a:pPr>
            <a:r>
              <a:rPr lang="en-US" sz="788" b="0" dirty="0">
                <a:solidFill>
                  <a:prstClr val="white">
                    <a:lumMod val="50000"/>
                  </a:prstClr>
                </a:solidFill>
              </a:rPr>
              <a:t>© </a:t>
            </a:r>
            <a:r>
              <a:rPr lang="el-GR" sz="788" b="0" dirty="0">
                <a:solidFill>
                  <a:prstClr val="white">
                    <a:lumMod val="50000"/>
                  </a:prstClr>
                </a:solidFill>
              </a:rPr>
              <a:t>Εκδόσεις Κριτική</a:t>
            </a:r>
            <a:r>
              <a:rPr lang="en-US" sz="788" b="0" dirty="0">
                <a:solidFill>
                  <a:prstClr val="white">
                    <a:lumMod val="50000"/>
                  </a:prstClr>
                </a:solidFill>
              </a:rPr>
              <a:t> </a:t>
            </a:r>
          </a:p>
          <a:p>
            <a:pPr defTabSz="685800">
              <a:defRPr/>
            </a:pPr>
            <a:r>
              <a:rPr lang="en-US" sz="900" b="0" dirty="0">
                <a:solidFill>
                  <a:prstClr val="white"/>
                </a:solidFill>
              </a:rPr>
              <a:t> </a:t>
            </a:r>
          </a:p>
        </p:txBody>
      </p:sp>
    </p:spTree>
    <p:extLst>
      <p:ext uri="{BB962C8B-B14F-4D97-AF65-F5344CB8AC3E}">
        <p14:creationId xmlns:p14="http://schemas.microsoft.com/office/powerpoint/2010/main" val="28894699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BD48A8-9ADB-7523-1E69-9836C60AD94B}"/>
              </a:ext>
            </a:extLst>
          </p:cNvPr>
          <p:cNvSpPr>
            <a:spLocks noGrp="1"/>
          </p:cNvSpPr>
          <p:nvPr>
            <p:ph type="title"/>
          </p:nvPr>
        </p:nvSpPr>
        <p:spPr/>
        <p:txBody>
          <a:bodyPr/>
          <a:lstStyle/>
          <a:p>
            <a:r>
              <a:rPr lang="el-GR" dirty="0"/>
              <a:t>Εξωτερική πολιτική</a:t>
            </a:r>
            <a:endParaRPr lang="en-GR" dirty="0"/>
          </a:p>
        </p:txBody>
      </p:sp>
      <p:sp>
        <p:nvSpPr>
          <p:cNvPr id="3" name="Content Placeholder 2">
            <a:extLst>
              <a:ext uri="{FF2B5EF4-FFF2-40B4-BE49-F238E27FC236}">
                <a16:creationId xmlns:a16="http://schemas.microsoft.com/office/drawing/2014/main" id="{C786BFF6-6730-67FF-4791-0CD61189B3AF}"/>
              </a:ext>
            </a:extLst>
          </p:cNvPr>
          <p:cNvSpPr>
            <a:spLocks noGrp="1"/>
          </p:cNvSpPr>
          <p:nvPr>
            <p:ph idx="1"/>
          </p:nvPr>
        </p:nvSpPr>
        <p:spPr/>
        <p:txBody>
          <a:bodyPr>
            <a:noAutofit/>
          </a:bodyPr>
          <a:lstStyle/>
          <a:p>
            <a:pPr>
              <a:lnSpc>
                <a:spcPct val="100000"/>
              </a:lnSpc>
            </a:pPr>
            <a:r>
              <a:rPr lang="el-GR" sz="2000" noProof="1">
                <a:effectLst/>
              </a:rPr>
              <a:t>Για τους μελετητές της ανάλυσης της εξωτερικής πολιτικής, ό,τι συμβαίνει σε διεθνές επίπεδο είναι αποτέλεσμα αποφάσεων που λαμβάνουν άτομα σε εθνικό και υποεθνικό επίπεδο: πρόεδροι και πρωθυπουργοί, υπουργοί Εξωτερικών, διπλωμάτες, γραφειοκράτες, ακόμα και πολίτες. </a:t>
            </a:r>
          </a:p>
          <a:p>
            <a:pPr>
              <a:lnSpc>
                <a:spcPct val="100000"/>
              </a:lnSpc>
            </a:pPr>
            <a:r>
              <a:rPr lang="el-GR" sz="2000" noProof="1">
                <a:effectLst/>
              </a:rPr>
              <a:t>Οι προσεγγίσεις στην ανάλυση της εξωτερικής πολιτικής</a:t>
            </a:r>
            <a:r>
              <a:rPr lang="el-GR" sz="2000" noProof="1"/>
              <a:t> </a:t>
            </a:r>
            <a:r>
              <a:rPr lang="el-GR" sz="2000" noProof="1">
                <a:effectLst/>
              </a:rPr>
              <a:t>δεν εστιάζουν απλώς στις μεγάλες δομές της παγκόσμιας πολιτικής, αλλά στο πώς</a:t>
            </a:r>
            <a:r>
              <a:rPr lang="el-GR" sz="2000" noProof="1"/>
              <a:t> </a:t>
            </a:r>
            <a:r>
              <a:rPr lang="el-GR" sz="2000" noProof="1">
                <a:effectLst/>
              </a:rPr>
              <a:t>συγκεκριμένες αποφάσεις εξωτερικής πολιτικής λαμβάνονται από συγκεκριμένα άτομα</a:t>
            </a:r>
            <a:r>
              <a:rPr lang="el-GR" sz="2000" noProof="1"/>
              <a:t> </a:t>
            </a:r>
            <a:r>
              <a:rPr lang="el-GR" sz="2000" noProof="1">
                <a:effectLst/>
              </a:rPr>
              <a:t>που γνωρίζουν το αντικείμενο. </a:t>
            </a:r>
            <a:endParaRPr lang="el-GR" sz="2000" noProof="1"/>
          </a:p>
          <a:p>
            <a:pPr>
              <a:lnSpc>
                <a:spcPct val="100000"/>
              </a:lnSpc>
            </a:pPr>
            <a:r>
              <a:rPr lang="el-GR" sz="2000" noProof="1"/>
              <a:t>Η</a:t>
            </a:r>
            <a:r>
              <a:rPr lang="el-GR" sz="2000" noProof="1">
                <a:effectLst/>
              </a:rPr>
              <a:t> χάραξη εξωτερικής πολιτικής θεωρείται μια ευγενής δραστηριότητα και χαρακτηρίζεται ως «υψηλή» πολιτική, υπό την έννοια ότι πραγματεύεται ζητήματα κυριαρχίας και ασφάλειας –κατ’ ουσίαν, την ίδια την επιβίωση του κράτους– σε αντίθεση με τη «χαμηλή» πολιτική που αφορά οικονομικά και άλλα ήσσονος σημασίας ζητήματα. </a:t>
            </a:r>
            <a:endParaRPr lang="el-GR" sz="2000" noProof="1"/>
          </a:p>
          <a:p>
            <a:endParaRPr lang="el-GR" sz="2400" noProof="1"/>
          </a:p>
        </p:txBody>
      </p:sp>
      <p:sp>
        <p:nvSpPr>
          <p:cNvPr id="4" name="TextBox 3">
            <a:extLst>
              <a:ext uri="{FF2B5EF4-FFF2-40B4-BE49-F238E27FC236}">
                <a16:creationId xmlns:a16="http://schemas.microsoft.com/office/drawing/2014/main" id="{5D29F836-6F12-705A-85E5-1526F416AA40}"/>
              </a:ext>
            </a:extLst>
          </p:cNvPr>
          <p:cNvSpPr txBox="1"/>
          <p:nvPr/>
        </p:nvSpPr>
        <p:spPr>
          <a:xfrm>
            <a:off x="11045144" y="174525"/>
            <a:ext cx="1267703" cy="352084"/>
          </a:xfrm>
          <a:prstGeom prst="rect">
            <a:avLst/>
          </a:prstGeom>
          <a:noFill/>
        </p:spPr>
        <p:txBody>
          <a:bodyPr wrap="square">
            <a:spAutoFit/>
          </a:bodyPr>
          <a:lstStyle>
            <a:defPPr>
              <a:defRPr lang="de-DE"/>
            </a:defPPr>
            <a:lvl1pPr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2pPr>
            <a:lvl3pPr marL="9144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3pPr>
            <a:lvl4pPr marL="13716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4pPr>
            <a:lvl5pPr marL="18288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9pPr>
          </a:lstStyle>
          <a:p>
            <a:pPr defTabSz="685800">
              <a:defRPr/>
            </a:pPr>
            <a:r>
              <a:rPr lang="en-US" sz="788" b="0" dirty="0">
                <a:solidFill>
                  <a:prstClr val="white">
                    <a:lumMod val="50000"/>
                  </a:prstClr>
                </a:solidFill>
              </a:rPr>
              <a:t>© </a:t>
            </a:r>
            <a:r>
              <a:rPr lang="el-GR" sz="788" b="0" dirty="0">
                <a:solidFill>
                  <a:prstClr val="white">
                    <a:lumMod val="50000"/>
                  </a:prstClr>
                </a:solidFill>
              </a:rPr>
              <a:t>Εκδόσεις Κριτική</a:t>
            </a:r>
            <a:r>
              <a:rPr lang="en-US" sz="788" b="0" dirty="0">
                <a:solidFill>
                  <a:prstClr val="white">
                    <a:lumMod val="50000"/>
                  </a:prstClr>
                </a:solidFill>
              </a:rPr>
              <a:t> </a:t>
            </a:r>
          </a:p>
          <a:p>
            <a:pPr defTabSz="685800">
              <a:defRPr/>
            </a:pPr>
            <a:r>
              <a:rPr lang="en-US" sz="900" b="0" dirty="0">
                <a:solidFill>
                  <a:prstClr val="white"/>
                </a:solidFill>
              </a:rPr>
              <a:t> </a:t>
            </a:r>
          </a:p>
        </p:txBody>
      </p:sp>
    </p:spTree>
    <p:extLst>
      <p:ext uri="{BB962C8B-B14F-4D97-AF65-F5344CB8AC3E}">
        <p14:creationId xmlns:p14="http://schemas.microsoft.com/office/powerpoint/2010/main" val="7652641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EAEC10-8E1F-21FB-182E-A01C87742D5A}"/>
              </a:ext>
            </a:extLst>
          </p:cNvPr>
          <p:cNvSpPr>
            <a:spLocks noGrp="1"/>
          </p:cNvSpPr>
          <p:nvPr>
            <p:ph type="title"/>
          </p:nvPr>
        </p:nvSpPr>
        <p:spPr/>
        <p:txBody>
          <a:bodyPr/>
          <a:lstStyle/>
          <a:p>
            <a:r>
              <a:rPr lang="el-GR" dirty="0"/>
              <a:t>Μοντέλα λήψης αποφάσεων</a:t>
            </a:r>
            <a:endParaRPr lang="en-GR" dirty="0"/>
          </a:p>
        </p:txBody>
      </p:sp>
      <p:sp>
        <p:nvSpPr>
          <p:cNvPr id="3" name="Content Placeholder 2">
            <a:extLst>
              <a:ext uri="{FF2B5EF4-FFF2-40B4-BE49-F238E27FC236}">
                <a16:creationId xmlns:a16="http://schemas.microsoft.com/office/drawing/2014/main" id="{103EDAFC-EE05-4423-25AF-4FA8AFDC21E9}"/>
              </a:ext>
            </a:extLst>
          </p:cNvPr>
          <p:cNvSpPr>
            <a:spLocks noGrp="1"/>
          </p:cNvSpPr>
          <p:nvPr>
            <p:ph idx="1"/>
          </p:nvPr>
        </p:nvSpPr>
        <p:spPr/>
        <p:txBody>
          <a:bodyPr/>
          <a:lstStyle/>
          <a:p>
            <a:r>
              <a:rPr lang="el-GR" dirty="0"/>
              <a:t>Μοντέλα ορθολογικών δρώντων</a:t>
            </a:r>
          </a:p>
          <a:p>
            <a:r>
              <a:rPr lang="el-GR" dirty="0"/>
              <a:t>Μοντέλα σταδιακών βελτιωτικών αλλαγών</a:t>
            </a:r>
          </a:p>
          <a:p>
            <a:r>
              <a:rPr lang="el-GR" dirty="0"/>
              <a:t>Μοντέλα γραφειοκρατικής οργάνωσης</a:t>
            </a:r>
            <a:endParaRPr lang="en-GR" dirty="0"/>
          </a:p>
        </p:txBody>
      </p:sp>
      <p:sp>
        <p:nvSpPr>
          <p:cNvPr id="4" name="TextBox 3">
            <a:extLst>
              <a:ext uri="{FF2B5EF4-FFF2-40B4-BE49-F238E27FC236}">
                <a16:creationId xmlns:a16="http://schemas.microsoft.com/office/drawing/2014/main" id="{C3E478BA-0D2E-D073-2F19-824CDA27785E}"/>
              </a:ext>
            </a:extLst>
          </p:cNvPr>
          <p:cNvSpPr txBox="1"/>
          <p:nvPr/>
        </p:nvSpPr>
        <p:spPr>
          <a:xfrm>
            <a:off x="11045144" y="174525"/>
            <a:ext cx="1267703" cy="352084"/>
          </a:xfrm>
          <a:prstGeom prst="rect">
            <a:avLst/>
          </a:prstGeom>
          <a:noFill/>
        </p:spPr>
        <p:txBody>
          <a:bodyPr wrap="square">
            <a:spAutoFit/>
          </a:bodyPr>
          <a:lstStyle>
            <a:defPPr>
              <a:defRPr lang="de-DE"/>
            </a:defPPr>
            <a:lvl1pPr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2pPr>
            <a:lvl3pPr marL="9144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3pPr>
            <a:lvl4pPr marL="13716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4pPr>
            <a:lvl5pPr marL="18288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9pPr>
          </a:lstStyle>
          <a:p>
            <a:pPr defTabSz="685800">
              <a:defRPr/>
            </a:pPr>
            <a:r>
              <a:rPr lang="en-US" sz="788" b="0" dirty="0">
                <a:solidFill>
                  <a:prstClr val="white">
                    <a:lumMod val="50000"/>
                  </a:prstClr>
                </a:solidFill>
              </a:rPr>
              <a:t>© </a:t>
            </a:r>
            <a:r>
              <a:rPr lang="el-GR" sz="788" b="0" dirty="0">
                <a:solidFill>
                  <a:prstClr val="white">
                    <a:lumMod val="50000"/>
                  </a:prstClr>
                </a:solidFill>
              </a:rPr>
              <a:t>Εκδόσεις Κριτική</a:t>
            </a:r>
            <a:r>
              <a:rPr lang="en-US" sz="788" b="0" dirty="0">
                <a:solidFill>
                  <a:prstClr val="white">
                    <a:lumMod val="50000"/>
                  </a:prstClr>
                </a:solidFill>
              </a:rPr>
              <a:t> </a:t>
            </a:r>
          </a:p>
          <a:p>
            <a:pPr defTabSz="685800">
              <a:defRPr/>
            </a:pPr>
            <a:r>
              <a:rPr lang="en-US" sz="900" b="0" dirty="0">
                <a:solidFill>
                  <a:prstClr val="white"/>
                </a:solidFill>
              </a:rPr>
              <a:t> </a:t>
            </a:r>
          </a:p>
        </p:txBody>
      </p:sp>
    </p:spTree>
    <p:extLst>
      <p:ext uri="{BB962C8B-B14F-4D97-AF65-F5344CB8AC3E}">
        <p14:creationId xmlns:p14="http://schemas.microsoft.com/office/powerpoint/2010/main" val="10662884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424</TotalTime>
  <Words>932</Words>
  <Application>Microsoft Office PowerPoint</Application>
  <PresentationFormat>Ευρεία οθόνη</PresentationFormat>
  <Paragraphs>68</Paragraphs>
  <Slides>10</Slides>
  <Notes>1</Notes>
  <HiddenSlides>0</HiddenSlides>
  <MMClips>0</MMClips>
  <ScaleCrop>false</ScaleCrop>
  <HeadingPairs>
    <vt:vector size="6" baseType="variant">
      <vt:variant>
        <vt:lpstr>Γραμματοσειρές που χρησιμοποιούνται</vt:lpstr>
      </vt:variant>
      <vt:variant>
        <vt:i4>7</vt:i4>
      </vt:variant>
      <vt:variant>
        <vt:lpstr>Θέμα</vt:lpstr>
      </vt:variant>
      <vt:variant>
        <vt:i4>2</vt:i4>
      </vt:variant>
      <vt:variant>
        <vt:lpstr>Τίτλοι διαφανειών</vt:lpstr>
      </vt:variant>
      <vt:variant>
        <vt:i4>10</vt:i4>
      </vt:variant>
    </vt:vector>
  </HeadingPairs>
  <TitlesOfParts>
    <vt:vector size="19" baseType="lpstr">
      <vt:lpstr>Aptos</vt:lpstr>
      <vt:lpstr>Aptos Display</vt:lpstr>
      <vt:lpstr>Arial</vt:lpstr>
      <vt:lpstr>Calibri</vt:lpstr>
      <vt:lpstr>Calibri Light</vt:lpstr>
      <vt:lpstr>Helvetica</vt:lpstr>
      <vt:lpstr>MyriadPro</vt:lpstr>
      <vt:lpstr>Office Theme</vt:lpstr>
      <vt:lpstr>1_Office Theme</vt:lpstr>
      <vt:lpstr>Παρουσίαση του PowerPoint</vt:lpstr>
      <vt:lpstr>Κεφάλαιο 6</vt:lpstr>
      <vt:lpstr>Κράτος</vt:lpstr>
      <vt:lpstr>Κυριαρχία</vt:lpstr>
      <vt:lpstr>Κράτος και παγκοσμιοποίηση</vt:lpstr>
      <vt:lpstr>Η επιστροφή του κράτους</vt:lpstr>
      <vt:lpstr>Πολυεπίπεδη διακυβέρνηση</vt:lpstr>
      <vt:lpstr>Εξωτερική πολιτική</vt:lpstr>
      <vt:lpstr>Μοντέλα λήψης αποφάσεων</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Sofia Tipaldou</dc:creator>
  <cp:lastModifiedBy>ΚΑΛΛΙΟΠΗ ΤΣΙΤΟΥΡΑ</cp:lastModifiedBy>
  <cp:revision>71</cp:revision>
  <dcterms:created xsi:type="dcterms:W3CDTF">2025-09-20T22:39:46Z</dcterms:created>
  <dcterms:modified xsi:type="dcterms:W3CDTF">2025-10-06T06:33:21Z</dcterms:modified>
</cp:coreProperties>
</file>