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5" d="100"/>
          <a:sy n="85" d="100"/>
        </p:scale>
        <p:origin x="-1744"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0FC46B0-2A32-434A-B247-F63E94677F0A}" type="datetimeFigureOut">
              <a:rPr lang="en-US" smtClean="0"/>
              <a:t>27/10/20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B33ADF-39DB-FC48-9B6B-FFE8803E5E69}" type="slidenum">
              <a:rPr lang="en-US" smtClean="0"/>
              <a:t>‹#›</a:t>
            </a:fld>
            <a:endParaRPr lang="en-US"/>
          </a:p>
        </p:txBody>
      </p:sp>
    </p:spTree>
    <p:extLst>
      <p:ext uri="{BB962C8B-B14F-4D97-AF65-F5344CB8AC3E}">
        <p14:creationId xmlns:p14="http://schemas.microsoft.com/office/powerpoint/2010/main" val="3487812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00FC46B0-2A32-434A-B247-F63E94677F0A}" type="datetimeFigureOut">
              <a:rPr lang="en-US" smtClean="0"/>
              <a:t>27/10/20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B33ADF-39DB-FC48-9B6B-FFE8803E5E69}" type="slidenum">
              <a:rPr lang="en-US" smtClean="0"/>
              <a:t>‹#›</a:t>
            </a:fld>
            <a:endParaRPr lang="en-US"/>
          </a:p>
        </p:txBody>
      </p:sp>
    </p:spTree>
    <p:extLst>
      <p:ext uri="{BB962C8B-B14F-4D97-AF65-F5344CB8AC3E}">
        <p14:creationId xmlns:p14="http://schemas.microsoft.com/office/powerpoint/2010/main" val="2442651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00FC46B0-2A32-434A-B247-F63E94677F0A}" type="datetimeFigureOut">
              <a:rPr lang="en-US" smtClean="0"/>
              <a:t>27/10/20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B33ADF-39DB-FC48-9B6B-FFE8803E5E69}" type="slidenum">
              <a:rPr lang="en-US" smtClean="0"/>
              <a:t>‹#›</a:t>
            </a:fld>
            <a:endParaRPr lang="en-US"/>
          </a:p>
        </p:txBody>
      </p:sp>
    </p:spTree>
    <p:extLst>
      <p:ext uri="{BB962C8B-B14F-4D97-AF65-F5344CB8AC3E}">
        <p14:creationId xmlns:p14="http://schemas.microsoft.com/office/powerpoint/2010/main" val="3704791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Content Placeholder 2"/>
          <p:cNvSpPr>
            <a:spLocks noGrp="1"/>
          </p:cNvSpPr>
          <p:nvPr>
            <p:ph idx="1"/>
          </p:nvPr>
        </p:nvSpPr>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00FC46B0-2A32-434A-B247-F63E94677F0A}" type="datetimeFigureOut">
              <a:rPr lang="en-US" smtClean="0"/>
              <a:t>27/10/20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B33ADF-39DB-FC48-9B6B-FFE8803E5E69}" type="slidenum">
              <a:rPr lang="en-US" smtClean="0"/>
              <a:t>‹#›</a:t>
            </a:fld>
            <a:endParaRPr lang="en-US"/>
          </a:p>
        </p:txBody>
      </p:sp>
    </p:spTree>
    <p:extLst>
      <p:ext uri="{BB962C8B-B14F-4D97-AF65-F5344CB8AC3E}">
        <p14:creationId xmlns:p14="http://schemas.microsoft.com/office/powerpoint/2010/main" val="672754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l-G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Click to edit Master text styles</a:t>
            </a:r>
          </a:p>
        </p:txBody>
      </p:sp>
      <p:sp>
        <p:nvSpPr>
          <p:cNvPr id="4" name="Date Placeholder 3"/>
          <p:cNvSpPr>
            <a:spLocks noGrp="1"/>
          </p:cNvSpPr>
          <p:nvPr>
            <p:ph type="dt" sz="half" idx="10"/>
          </p:nvPr>
        </p:nvSpPr>
        <p:spPr/>
        <p:txBody>
          <a:bodyPr/>
          <a:lstStyle/>
          <a:p>
            <a:fld id="{00FC46B0-2A32-434A-B247-F63E94677F0A}" type="datetimeFigureOut">
              <a:rPr lang="en-US" smtClean="0"/>
              <a:t>27/10/20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B33ADF-39DB-FC48-9B6B-FFE8803E5E69}" type="slidenum">
              <a:rPr lang="en-US" smtClean="0"/>
              <a:t>‹#›</a:t>
            </a:fld>
            <a:endParaRPr lang="en-US"/>
          </a:p>
        </p:txBody>
      </p:sp>
    </p:spTree>
    <p:extLst>
      <p:ext uri="{BB962C8B-B14F-4D97-AF65-F5344CB8AC3E}">
        <p14:creationId xmlns:p14="http://schemas.microsoft.com/office/powerpoint/2010/main" val="2339517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5" name="Date Placeholder 4"/>
          <p:cNvSpPr>
            <a:spLocks noGrp="1"/>
          </p:cNvSpPr>
          <p:nvPr>
            <p:ph type="dt" sz="half" idx="10"/>
          </p:nvPr>
        </p:nvSpPr>
        <p:spPr/>
        <p:txBody>
          <a:bodyPr/>
          <a:lstStyle/>
          <a:p>
            <a:fld id="{00FC46B0-2A32-434A-B247-F63E94677F0A}" type="datetimeFigureOut">
              <a:rPr lang="en-US" smtClean="0"/>
              <a:t>27/10/20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B33ADF-39DB-FC48-9B6B-FFE8803E5E69}" type="slidenum">
              <a:rPr lang="en-US" smtClean="0"/>
              <a:t>‹#›</a:t>
            </a:fld>
            <a:endParaRPr lang="en-US"/>
          </a:p>
        </p:txBody>
      </p:sp>
    </p:spTree>
    <p:extLst>
      <p:ext uri="{BB962C8B-B14F-4D97-AF65-F5344CB8AC3E}">
        <p14:creationId xmlns:p14="http://schemas.microsoft.com/office/powerpoint/2010/main" val="238370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7" name="Date Placeholder 6"/>
          <p:cNvSpPr>
            <a:spLocks noGrp="1"/>
          </p:cNvSpPr>
          <p:nvPr>
            <p:ph type="dt" sz="half" idx="10"/>
          </p:nvPr>
        </p:nvSpPr>
        <p:spPr/>
        <p:txBody>
          <a:bodyPr/>
          <a:lstStyle/>
          <a:p>
            <a:fld id="{00FC46B0-2A32-434A-B247-F63E94677F0A}" type="datetimeFigureOut">
              <a:rPr lang="en-US" smtClean="0"/>
              <a:t>27/10/20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B33ADF-39DB-FC48-9B6B-FFE8803E5E69}" type="slidenum">
              <a:rPr lang="en-US" smtClean="0"/>
              <a:t>‹#›</a:t>
            </a:fld>
            <a:endParaRPr lang="en-US"/>
          </a:p>
        </p:txBody>
      </p:sp>
    </p:spTree>
    <p:extLst>
      <p:ext uri="{BB962C8B-B14F-4D97-AF65-F5344CB8AC3E}">
        <p14:creationId xmlns:p14="http://schemas.microsoft.com/office/powerpoint/2010/main" val="1423984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Date Placeholder 2"/>
          <p:cNvSpPr>
            <a:spLocks noGrp="1"/>
          </p:cNvSpPr>
          <p:nvPr>
            <p:ph type="dt" sz="half" idx="10"/>
          </p:nvPr>
        </p:nvSpPr>
        <p:spPr/>
        <p:txBody>
          <a:bodyPr/>
          <a:lstStyle/>
          <a:p>
            <a:fld id="{00FC46B0-2A32-434A-B247-F63E94677F0A}" type="datetimeFigureOut">
              <a:rPr lang="en-US" smtClean="0"/>
              <a:t>27/10/20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B33ADF-39DB-FC48-9B6B-FFE8803E5E69}" type="slidenum">
              <a:rPr lang="en-US" smtClean="0"/>
              <a:t>‹#›</a:t>
            </a:fld>
            <a:endParaRPr lang="en-US"/>
          </a:p>
        </p:txBody>
      </p:sp>
    </p:spTree>
    <p:extLst>
      <p:ext uri="{BB962C8B-B14F-4D97-AF65-F5344CB8AC3E}">
        <p14:creationId xmlns:p14="http://schemas.microsoft.com/office/powerpoint/2010/main" val="2375628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FC46B0-2A32-434A-B247-F63E94677F0A}" type="datetimeFigureOut">
              <a:rPr lang="en-US" smtClean="0"/>
              <a:t>27/10/20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B33ADF-39DB-FC48-9B6B-FFE8803E5E69}" type="slidenum">
              <a:rPr lang="en-US" smtClean="0"/>
              <a:t>‹#›</a:t>
            </a:fld>
            <a:endParaRPr lang="en-US"/>
          </a:p>
        </p:txBody>
      </p:sp>
    </p:spTree>
    <p:extLst>
      <p:ext uri="{BB962C8B-B14F-4D97-AF65-F5344CB8AC3E}">
        <p14:creationId xmlns:p14="http://schemas.microsoft.com/office/powerpoint/2010/main" val="4733945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l-G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00FC46B0-2A32-434A-B247-F63E94677F0A}" type="datetimeFigureOut">
              <a:rPr lang="en-US" smtClean="0"/>
              <a:t>27/10/20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B33ADF-39DB-FC48-9B6B-FFE8803E5E69}" type="slidenum">
              <a:rPr lang="en-US" smtClean="0"/>
              <a:t>‹#›</a:t>
            </a:fld>
            <a:endParaRPr lang="en-US"/>
          </a:p>
        </p:txBody>
      </p:sp>
    </p:spTree>
    <p:extLst>
      <p:ext uri="{BB962C8B-B14F-4D97-AF65-F5344CB8AC3E}">
        <p14:creationId xmlns:p14="http://schemas.microsoft.com/office/powerpoint/2010/main" val="2422804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l-G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00FC46B0-2A32-434A-B247-F63E94677F0A}" type="datetimeFigureOut">
              <a:rPr lang="en-US" smtClean="0"/>
              <a:t>27/10/20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B33ADF-39DB-FC48-9B6B-FFE8803E5E69}" type="slidenum">
              <a:rPr lang="en-US" smtClean="0"/>
              <a:t>‹#›</a:t>
            </a:fld>
            <a:endParaRPr lang="en-US"/>
          </a:p>
        </p:txBody>
      </p:sp>
    </p:spTree>
    <p:extLst>
      <p:ext uri="{BB962C8B-B14F-4D97-AF65-F5344CB8AC3E}">
        <p14:creationId xmlns:p14="http://schemas.microsoft.com/office/powerpoint/2010/main" val="381797894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FC46B0-2A32-434A-B247-F63E94677F0A}" type="datetimeFigureOut">
              <a:rPr lang="en-US" smtClean="0"/>
              <a:t>27/10/20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B33ADF-39DB-FC48-9B6B-FFE8803E5E69}" type="slidenum">
              <a:rPr lang="en-US" smtClean="0"/>
              <a:t>‹#›</a:t>
            </a:fld>
            <a:endParaRPr lang="en-US"/>
          </a:p>
        </p:txBody>
      </p:sp>
    </p:spTree>
    <p:extLst>
      <p:ext uri="{BB962C8B-B14F-4D97-AF65-F5344CB8AC3E}">
        <p14:creationId xmlns:p14="http://schemas.microsoft.com/office/powerpoint/2010/main" val="21018175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ΔΟΓΜΑ ΤΡΟΥΜΑΝ 12 ΜΑΡΤΙΟΥ 1947</a:t>
            </a:r>
            <a:endParaRPr lang="en-US" dirty="0"/>
          </a:p>
        </p:txBody>
      </p:sp>
      <p:sp>
        <p:nvSpPr>
          <p:cNvPr id="3" name="Subtitle 2"/>
          <p:cNvSpPr>
            <a:spLocks noGrp="1"/>
          </p:cNvSpPr>
          <p:nvPr>
            <p:ph type="subTitle" idx="1"/>
          </p:nvPr>
        </p:nvSpPr>
        <p:spPr/>
        <p:txBody>
          <a:bodyPr>
            <a:normAutofit fontScale="40000" lnSpcReduction="20000"/>
          </a:bodyPr>
          <a:lstStyle/>
          <a:p>
            <a:r>
              <a:rPr lang="el-GR" dirty="0" smtClean="0"/>
              <a:t>Με το λ</a:t>
            </a:r>
            <a:r>
              <a:rPr lang="el-GR" dirty="0" smtClean="0"/>
              <a:t>όγο του στο Κογκρέσο ο Πρόεδρος των ΗΠΑ ανήγγειλε μια πολιτική βοήθειας στην Ελλάδα και στην Τουρκία, βοήθειας προς τους «ελεύθερους λαούς να διατηρήσουν τους ελεύθερους θεσμούς τους κα την εδαφική τους ακεραιότητα ενάντια σε επιθετικά κινήματα που επιδίωκαν να επιβάλουν σε αυτές ολοκληρωτικά καθεστώτα». Υποστήριξε ότι μετά την απόσυρση των Βρετανών, η Ελλάδα και η Τουρκία έπρεπε να βοηθηθούν από τις ΗΠΑ, των οποίων η πολιτική θα έπρεπε να στηρίξει «τους ελεύθερους λαούς που αντιστέκονταν σε απόπειρες υποταγής σε ένοπλες μειονότητες ή εξωτερικές πιέσεις». Θεωρούσε ότι ήταν η ώρα να χρησιμοποιήσουν την Γερμανία ως ατμομηχανή για την ανάκαμψη της Ευρώπης.</a:t>
            </a:r>
            <a:endParaRPr lang="en-US" dirty="0"/>
          </a:p>
        </p:txBody>
      </p:sp>
    </p:spTree>
    <p:extLst>
      <p:ext uri="{BB962C8B-B14F-4D97-AF65-F5344CB8AC3E}">
        <p14:creationId xmlns:p14="http://schemas.microsoft.com/office/powerpoint/2010/main" val="202468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10217"/>
            <a:ext cx="8229600" cy="1143000"/>
          </a:xfrm>
        </p:spPr>
        <p:txBody>
          <a:bodyPr>
            <a:normAutofit fontScale="90000"/>
          </a:bodyPr>
          <a:lstStyle/>
          <a:p>
            <a:r>
              <a:rPr lang="el-GR" dirty="0" smtClean="0"/>
              <a:t>ΣΧΕΔΙΟ ΜΑΡΣΑΛ. ΛΟΓΟΣ ΣΤΟ ΧΑΡΒΑΡΝΤ 5 ΙΟΥΝΙΟΥ 1947</a:t>
            </a:r>
            <a:endParaRPr lang="en-US" dirty="0"/>
          </a:p>
        </p:txBody>
      </p:sp>
      <p:sp>
        <p:nvSpPr>
          <p:cNvPr id="3" name="Content Placeholder 2"/>
          <p:cNvSpPr>
            <a:spLocks noGrp="1"/>
          </p:cNvSpPr>
          <p:nvPr>
            <p:ph idx="1"/>
          </p:nvPr>
        </p:nvSpPr>
        <p:spPr/>
        <p:txBody>
          <a:bodyPr/>
          <a:lstStyle/>
          <a:p>
            <a:r>
              <a:rPr lang="el-GR" dirty="0" smtClean="0"/>
              <a:t>Ο υπουργ</a:t>
            </a:r>
            <a:r>
              <a:rPr lang="el-GR" dirty="0" smtClean="0"/>
              <a:t>ός των Εξωτερικών μίλησε για τη θεραπεία των οικονομικών προβλημάτων της Ευρώπης κι ο στόχος των ΗΠΑ προσδιορίστηκε ως αναγέννηση μιας παγκόσμιας οικονομίας στην οποία θα μπορούσαν να υπάρξουν οι ελεύθεροι λαοί.</a:t>
            </a:r>
          </a:p>
          <a:p>
            <a:r>
              <a:rPr lang="el-GR" dirty="0" smtClean="0"/>
              <a:t>Δημιουργία του Οργανισμού Ευρωπαϊκής Συνεργασίας (12-7-1947).</a:t>
            </a:r>
            <a:endParaRPr lang="en-US" dirty="0"/>
          </a:p>
        </p:txBody>
      </p:sp>
    </p:spTree>
    <p:extLst>
      <p:ext uri="{BB962C8B-B14F-4D97-AF65-F5344CB8AC3E}">
        <p14:creationId xmlns:p14="http://schemas.microsoft.com/office/powerpoint/2010/main" val="4210285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EUROPEAN RECOVERY PROGRAMME</a:t>
            </a:r>
            <a:endParaRPr lang="en-US" dirty="0"/>
          </a:p>
        </p:txBody>
      </p:sp>
      <p:sp>
        <p:nvSpPr>
          <p:cNvPr id="3" name="Content Placeholder 2"/>
          <p:cNvSpPr>
            <a:spLocks noGrp="1"/>
          </p:cNvSpPr>
          <p:nvPr>
            <p:ph idx="1"/>
          </p:nvPr>
        </p:nvSpPr>
        <p:spPr/>
        <p:txBody>
          <a:bodyPr/>
          <a:lstStyle/>
          <a:p>
            <a:r>
              <a:rPr lang="el-GR" smtClean="0"/>
              <a:t>Περισσ</a:t>
            </a:r>
            <a:r>
              <a:rPr lang="el-GR" smtClean="0"/>
              <a:t>ότερο από ένα πρόγραμμα ξένης βοήθειας «αντιπροσώπευε το πρώτο στάδιο στην οικοδόμηση μιας κοινότητας ιδεών, οικονομικών σχέσεων και δεσμών ασφάλειας που είναι γνωστή ως η Δύση» με θεμελιώδεις αξίες την οικονομική ανάπτυξη, την ασφάλεια, το υψηλό βιοτικό επίπεδο και την μαζική κατανάλωση».</a:t>
            </a:r>
            <a:endParaRPr lang="en-US"/>
          </a:p>
        </p:txBody>
      </p:sp>
    </p:spTree>
    <p:extLst>
      <p:ext uri="{BB962C8B-B14F-4D97-AF65-F5344CB8AC3E}">
        <p14:creationId xmlns:p14="http://schemas.microsoft.com/office/powerpoint/2010/main" val="8869963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TotalTime>
  <Words>226</Words>
  <Application>Microsoft Macintosh PowerPoint</Application>
  <PresentationFormat>On-screen Show (4:3)</PresentationFormat>
  <Paragraphs>7</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ΔΟΓΜΑ ΤΡΟΥΜΑΝ 12 ΜΑΡΤΙΟΥ 1947</vt:lpstr>
      <vt:lpstr>ΣΧΕΔΙΟ ΜΑΡΣΑΛ. ΛΟΓΟΣ ΣΤΟ ΧΑΡΒΑΡΝΤ 5 ΙΟΥΝΙΟΥ 1947</vt:lpstr>
      <vt:lpstr>EUROPEAN RECOVERY PROGRAMME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ΔΟΓΜΑ ΤΡΟΥΜΑΝ 12 ΜΑΡΤΙΟΥ 1947</dc:title>
  <dc:creator>Me Me</dc:creator>
  <cp:lastModifiedBy>Me Me</cp:lastModifiedBy>
  <cp:revision>3</cp:revision>
  <dcterms:created xsi:type="dcterms:W3CDTF">2020-10-27T18:28:43Z</dcterms:created>
  <dcterms:modified xsi:type="dcterms:W3CDTF">2020-10-27T19:02:34Z</dcterms:modified>
</cp:coreProperties>
</file>