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2.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3.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72" r:id="rId2"/>
    <p:sldMasterId id="2147483804" r:id="rId3"/>
    <p:sldMasterId id="2147483834" r:id="rId4"/>
  </p:sldMasterIdLst>
  <p:notesMasterIdLst>
    <p:notesMasterId r:id="rId17"/>
  </p:notesMasterIdLst>
  <p:handoutMasterIdLst>
    <p:handoutMasterId r:id="rId18"/>
  </p:handoutMasterIdLst>
  <p:sldIdLst>
    <p:sldId id="312" r:id="rId5"/>
    <p:sldId id="326" r:id="rId6"/>
    <p:sldId id="314" r:id="rId7"/>
    <p:sldId id="331" r:id="rId8"/>
    <p:sldId id="330" r:id="rId9"/>
    <p:sldId id="322" r:id="rId10"/>
    <p:sldId id="325" r:id="rId11"/>
    <p:sldId id="324" r:id="rId12"/>
    <p:sldId id="323" r:id="rId13"/>
    <p:sldId id="327" r:id="rId14"/>
    <p:sldId id="328" r:id="rId15"/>
    <p:sldId id="260" r:id="rId16"/>
  </p:sldIdLst>
  <p:sldSz cx="12192000" cy="6858000"/>
  <p:notesSz cx="7010400" cy="92964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3234B"/>
    <a:srgbClr val="5B5B5B"/>
    <a:srgbClr val="F8F9FA"/>
    <a:srgbClr val="E7F5FD"/>
    <a:srgbClr val="AFDDF7"/>
    <a:srgbClr val="B0F3F6"/>
    <a:srgbClr val="FFFF9F"/>
    <a:srgbClr val="E2F5CF"/>
    <a:srgbClr val="FFFFF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068" autoAdjust="0"/>
    <p:restoredTop sz="77880" autoAdjust="0"/>
  </p:normalViewPr>
  <p:slideViewPr>
    <p:cSldViewPr snapToGrid="0">
      <p:cViewPr varScale="1">
        <p:scale>
          <a:sx n="64" d="100"/>
          <a:sy n="64" d="100"/>
        </p:scale>
        <p:origin x="1882" y="6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2628"/>
    </p:cViewPr>
  </p:sorterViewPr>
  <p:notesViewPr>
    <p:cSldViewPr snapToGrid="0">
      <p:cViewPr>
        <p:scale>
          <a:sx n="60" d="100"/>
          <a:sy n="60" d="100"/>
        </p:scale>
        <p:origin x="2400" y="-60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handoutMaster" Target="handoutMasters/handoutMaster1.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1"/>
            <a:ext cx="3037840" cy="466434"/>
          </a:xfrm>
          <a:prstGeom prst="rect">
            <a:avLst/>
          </a:prstGeom>
        </p:spPr>
        <p:txBody>
          <a:bodyPr vert="horz" lIns="93177" tIns="46589" rIns="93177" bIns="46589" rtlCol="0"/>
          <a:lstStyle>
            <a:lvl1pPr algn="l">
              <a:defRPr sz="1200"/>
            </a:lvl1pPr>
          </a:lstStyle>
          <a:p>
            <a:endParaRPr lang="el-GR"/>
          </a:p>
        </p:txBody>
      </p:sp>
      <p:sp>
        <p:nvSpPr>
          <p:cNvPr id="3" name="Θέση ημερομηνίας 2"/>
          <p:cNvSpPr>
            <a:spLocks noGrp="1"/>
          </p:cNvSpPr>
          <p:nvPr>
            <p:ph type="dt" sz="quarter" idx="1"/>
          </p:nvPr>
        </p:nvSpPr>
        <p:spPr>
          <a:xfrm>
            <a:off x="3970938" y="1"/>
            <a:ext cx="3037840" cy="466434"/>
          </a:xfrm>
          <a:prstGeom prst="rect">
            <a:avLst/>
          </a:prstGeom>
        </p:spPr>
        <p:txBody>
          <a:bodyPr vert="horz" lIns="93177" tIns="46589" rIns="93177" bIns="46589" rtlCol="0"/>
          <a:lstStyle>
            <a:lvl1pPr algn="r">
              <a:defRPr sz="1200"/>
            </a:lvl1pPr>
          </a:lstStyle>
          <a:p>
            <a:fld id="{2B972DB5-149D-4AED-9AFC-9ADAFF51EE87}" type="datetimeFigureOut">
              <a:rPr lang="el-GR" smtClean="0"/>
              <a:t>1/11/2023</a:t>
            </a:fld>
            <a:endParaRPr lang="el-GR"/>
          </a:p>
        </p:txBody>
      </p:sp>
      <p:sp>
        <p:nvSpPr>
          <p:cNvPr id="4" name="Θέση υποσέλιδου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l-GR"/>
          </a:p>
        </p:txBody>
      </p:sp>
      <p:sp>
        <p:nvSpPr>
          <p:cNvPr id="5" name="Θέση αριθμού διαφάνειας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33F39E50-A112-469F-B3CF-37B3F7DD5750}" type="slidenum">
              <a:rPr lang="el-GR" smtClean="0"/>
              <a:t>‹#›</a:t>
            </a:fld>
            <a:endParaRPr lang="el-GR"/>
          </a:p>
        </p:txBody>
      </p:sp>
    </p:spTree>
    <p:extLst>
      <p:ext uri="{BB962C8B-B14F-4D97-AF65-F5344CB8AC3E}">
        <p14:creationId xmlns:p14="http://schemas.microsoft.com/office/powerpoint/2010/main" val="26696031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434"/>
          </a:xfrm>
          <a:prstGeom prst="rect">
            <a:avLst/>
          </a:prstGeom>
        </p:spPr>
        <p:txBody>
          <a:bodyPr vert="horz" lIns="93177" tIns="46589" rIns="93177" bIns="46589" rtlCol="0"/>
          <a:lstStyle>
            <a:lvl1pPr algn="l">
              <a:defRPr sz="1200"/>
            </a:lvl1pPr>
          </a:lstStyle>
          <a:p>
            <a:endParaRPr lang="el-GR"/>
          </a:p>
        </p:txBody>
      </p:sp>
      <p:sp>
        <p:nvSpPr>
          <p:cNvPr id="3" name="Date Placeholder 2"/>
          <p:cNvSpPr>
            <a:spLocks noGrp="1"/>
          </p:cNvSpPr>
          <p:nvPr>
            <p:ph type="dt" idx="1"/>
          </p:nvPr>
        </p:nvSpPr>
        <p:spPr>
          <a:xfrm>
            <a:off x="3970938" y="1"/>
            <a:ext cx="3037840" cy="466434"/>
          </a:xfrm>
          <a:prstGeom prst="rect">
            <a:avLst/>
          </a:prstGeom>
        </p:spPr>
        <p:txBody>
          <a:bodyPr vert="horz" lIns="93177" tIns="46589" rIns="93177" bIns="46589" rtlCol="0"/>
          <a:lstStyle>
            <a:lvl1pPr algn="r">
              <a:defRPr sz="1200"/>
            </a:lvl1pPr>
          </a:lstStyle>
          <a:p>
            <a:fld id="{D2237B82-EEBE-4DE6-A04F-C6924D636E61}" type="datetimeFigureOut">
              <a:rPr lang="el-GR" smtClean="0"/>
              <a:pPr/>
              <a:t>1/11/2023</a:t>
            </a:fld>
            <a:endParaRPr lang="el-GR"/>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l-GR"/>
          </a:p>
        </p:txBody>
      </p:sp>
      <p:sp>
        <p:nvSpPr>
          <p:cNvPr id="5" name="Notes Placeholder 4"/>
          <p:cNvSpPr>
            <a:spLocks noGrp="1"/>
          </p:cNvSpPr>
          <p:nvPr>
            <p:ph type="body" sz="quarter" idx="3"/>
          </p:nvPr>
        </p:nvSpPr>
        <p:spPr>
          <a:xfrm>
            <a:off x="701040" y="4473892"/>
            <a:ext cx="5608320" cy="3660459"/>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l-GR"/>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9D02CD2E-3703-489C-9CB7-849975F4DCC1}" type="slidenum">
              <a:rPr lang="el-GR" smtClean="0"/>
              <a:pPr/>
              <a:t>‹#›</a:t>
            </a:fld>
            <a:endParaRPr lang="el-GR"/>
          </a:p>
        </p:txBody>
      </p:sp>
    </p:spTree>
    <p:extLst>
      <p:ext uri="{BB962C8B-B14F-4D97-AF65-F5344CB8AC3E}">
        <p14:creationId xmlns:p14="http://schemas.microsoft.com/office/powerpoint/2010/main" val="39026331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forbes.com/sites/forbesnonprofitcouncil/2021/11/10/an-overview-of-the-voluntary-carbon-market/?sh=67f37aff78b1"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defTabSz="931774">
              <a:defRPr/>
            </a:pPr>
            <a:endParaRPr lang="el-GR" sz="1800" kern="100" dirty="0">
              <a:latin typeface="Calibri" panose="020F0502020204030204" pitchFamily="34" charset="0"/>
              <a:ea typeface="Calibri" panose="020F0502020204030204" pitchFamily="34" charset="0"/>
              <a:cs typeface="Times New Roman" panose="02020603050405020304" pitchFamily="18" charset="0"/>
            </a:endParaRPr>
          </a:p>
          <a:p>
            <a:endParaRPr lang="el-GR" dirty="0"/>
          </a:p>
        </p:txBody>
      </p:sp>
      <p:sp>
        <p:nvSpPr>
          <p:cNvPr id="4" name="Θέση αριθμού διαφάνειας 3"/>
          <p:cNvSpPr>
            <a:spLocks noGrp="1"/>
          </p:cNvSpPr>
          <p:nvPr>
            <p:ph type="sldNum" sz="quarter" idx="10"/>
          </p:nvPr>
        </p:nvSpPr>
        <p:spPr/>
        <p:txBody>
          <a:bodyPr/>
          <a:lstStyle/>
          <a:p>
            <a:fld id="{9D02CD2E-3703-489C-9CB7-849975F4DCC1}" type="slidenum">
              <a:rPr lang="el-GR" smtClean="0"/>
              <a:pPr/>
              <a:t>1</a:t>
            </a:fld>
            <a:endParaRPr lang="el-GR"/>
          </a:p>
        </p:txBody>
      </p:sp>
    </p:spTree>
    <p:extLst>
      <p:ext uri="{BB962C8B-B14F-4D97-AF65-F5344CB8AC3E}">
        <p14:creationId xmlns:p14="http://schemas.microsoft.com/office/powerpoint/2010/main" val="38411911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8875" y="1162050"/>
            <a:ext cx="4692650" cy="2640013"/>
          </a:xfrm>
        </p:spPr>
      </p:sp>
      <p:sp>
        <p:nvSpPr>
          <p:cNvPr id="3" name="Notes Placeholder 2"/>
          <p:cNvSpPr>
            <a:spLocks noGrp="1"/>
          </p:cNvSpPr>
          <p:nvPr>
            <p:ph type="body" idx="1"/>
          </p:nvPr>
        </p:nvSpPr>
        <p:spPr>
          <a:xfrm>
            <a:off x="240172" y="3860590"/>
            <a:ext cx="6646898" cy="4635288"/>
          </a:xfrm>
        </p:spPr>
        <p:txBody>
          <a:bodyPr>
            <a:normAutofit/>
          </a:bodyPr>
          <a:lstStyle/>
          <a:p>
            <a:pPr algn="just"/>
            <a:r>
              <a:rPr lang="el-GR" b="0" dirty="0">
                <a:latin typeface="Inter-Regular"/>
              </a:rPr>
              <a:t>To Χρηματιστήριο Αθηνών και η ACX (Air Carbon Exchange), ένας από τους μεγαλύτερους διεθνείς παρόχους υπηρεσιών και υποδομών που σχετίζονται με την Αγορά Εθελοντικών Πιστώσεων Αντιστάθμισης εκπομπών CO2 (Voluntary Carbon Credits Markets ή VCMs), ανακοινώνουν την έναρξη της συνεργασίας τους για τη διερεύνηση της ανάπτυξης μιας διαφανούς και αποτελεσματικής Αγοράς VCM στην Ελλάδα.</a:t>
            </a:r>
            <a:endParaRPr lang="it-IT" b="0" dirty="0">
              <a:latin typeface="Inter-Regular"/>
            </a:endParaRPr>
          </a:p>
          <a:p>
            <a:pPr algn="just"/>
            <a:endParaRPr lang="it-IT" b="0" dirty="0">
              <a:latin typeface="Inter-Regular"/>
            </a:endParaRPr>
          </a:p>
          <a:p>
            <a:pPr algn="just"/>
            <a:r>
              <a:rPr lang="el-GR" b="1" i="0" dirty="0">
                <a:solidFill>
                  <a:srgbClr val="000000"/>
                </a:solidFill>
                <a:effectLst/>
                <a:latin typeface="Roboto" panose="02000000000000000000" pitchFamily="2" charset="0"/>
              </a:rPr>
              <a:t>Πώς μπορούν τα Χρηματιστήρια να συμβάλλουν στην προώθηση αποτελεσματικών αγορών πιστώσεων αντιστάθμισης εκπομπών άνθρακα;</a:t>
            </a:r>
            <a:endParaRPr lang="el-GR" b="0" i="0" dirty="0">
              <a:solidFill>
                <a:srgbClr val="000000"/>
              </a:solidFill>
              <a:effectLst/>
              <a:latin typeface="Roboto" panose="02000000000000000000" pitchFamily="2" charset="0"/>
            </a:endParaRPr>
          </a:p>
          <a:p>
            <a:pPr algn="just"/>
            <a:r>
              <a:rPr lang="el-GR" b="0" i="0" dirty="0">
                <a:solidFill>
                  <a:srgbClr val="000000"/>
                </a:solidFill>
                <a:effectLst/>
                <a:latin typeface="Roboto" panose="02000000000000000000" pitchFamily="2" charset="0"/>
              </a:rPr>
              <a:t>Καθώς οι δεσμεύσεις των εταιρειών για μηδενικό ισοζύγιο άνθρακα ενισχύουν τη ζήτηση για τη δημιουργία αγορών VCMs, τα Χρηματιστήρια μπορούν να παίξουν κρίσιμο ρόλο στην προώθηση της ανάπτυξης των αγορών αυτών, δίνοντας προτεραιότητα στην διαφάνεια και την αξιοπιστία των συναλλαγών τους και στην τυποποίηση των προϊόντων τους.</a:t>
            </a:r>
          </a:p>
          <a:p>
            <a:pPr algn="just"/>
            <a:r>
              <a:rPr lang="el-GR" b="0" i="0" dirty="0">
                <a:solidFill>
                  <a:srgbClr val="000000"/>
                </a:solidFill>
                <a:effectLst/>
                <a:latin typeface="Roboto" panose="02000000000000000000" pitchFamily="2" charset="0"/>
              </a:rPr>
              <a:t>Με βάση την εμπειρία τους στην λειτουργία ρυθμιζόμενων αγορών, τα Χρηματιστήρια μπορούν να συμβάλλουν στη διαμόρφωση εθνικών ή διεθνών προτύπων και κατευθυντήριων γραμμών για τις εθελοντικές αγορές αντιστάθμισης εκπομπών άνθρακα.</a:t>
            </a:r>
          </a:p>
          <a:p>
            <a:pPr algn="just"/>
            <a:endParaRPr lang="el-GR" b="0" dirty="0">
              <a:latin typeface="Inter-Regular"/>
            </a:endParaRPr>
          </a:p>
        </p:txBody>
      </p:sp>
      <p:sp>
        <p:nvSpPr>
          <p:cNvPr id="4" name="Slide Number Placeholder 3"/>
          <p:cNvSpPr>
            <a:spLocks noGrp="1"/>
          </p:cNvSpPr>
          <p:nvPr>
            <p:ph type="sldNum" sz="quarter" idx="10"/>
          </p:nvPr>
        </p:nvSpPr>
        <p:spPr/>
        <p:txBody>
          <a:bodyPr/>
          <a:lstStyle/>
          <a:p>
            <a:pPr defTabSz="931774">
              <a:defRPr/>
            </a:pPr>
            <a:fld id="{0DBF2EFF-C8D7-439D-9592-D7C36A20E8B1}" type="slidenum">
              <a:rPr lang="el-GR">
                <a:solidFill>
                  <a:prstClr val="black"/>
                </a:solidFill>
                <a:latin typeface="Calibri"/>
              </a:rPr>
              <a:pPr defTabSz="931774">
                <a:defRPr/>
              </a:pPr>
              <a:t>10</a:t>
            </a:fld>
            <a:endParaRPr lang="el-GR">
              <a:solidFill>
                <a:prstClr val="black"/>
              </a:solidFill>
              <a:latin typeface="Calibri"/>
            </a:endParaRPr>
          </a:p>
        </p:txBody>
      </p:sp>
    </p:spTree>
    <p:extLst>
      <p:ext uri="{BB962C8B-B14F-4D97-AF65-F5344CB8AC3E}">
        <p14:creationId xmlns:p14="http://schemas.microsoft.com/office/powerpoint/2010/main" val="8038088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8875" y="1162050"/>
            <a:ext cx="4692650" cy="2640013"/>
          </a:xfrm>
        </p:spPr>
      </p:sp>
      <p:sp>
        <p:nvSpPr>
          <p:cNvPr id="3" name="Notes Placeholder 2"/>
          <p:cNvSpPr>
            <a:spLocks noGrp="1"/>
          </p:cNvSpPr>
          <p:nvPr>
            <p:ph type="body" idx="1"/>
          </p:nvPr>
        </p:nvSpPr>
        <p:spPr>
          <a:xfrm>
            <a:off x="240172" y="3860590"/>
            <a:ext cx="6646898" cy="4635288"/>
          </a:xfrm>
        </p:spPr>
        <p:txBody>
          <a:bodyPr>
            <a:normAutofit/>
          </a:bodyPr>
          <a:lstStyle/>
          <a:p>
            <a:pPr algn="just"/>
            <a:r>
              <a:rPr lang="el-GR" dirty="0"/>
              <a:t>Θα προσφέρει στις εταιρείες του ιδιωτικού τομέα περαιτέρω δυνατότητες για την επίτευξη του στόχου μηδενικών εκπομπών, επιπλέον των όσων ορίζονται από το </a:t>
            </a:r>
            <a:r>
              <a:rPr lang="el-GR" b="1" dirty="0"/>
              <a:t>σύστημα εμπορίας δικαιωμάτων εκπομπών της ΕΕ</a:t>
            </a:r>
            <a:r>
              <a:rPr lang="el-GR" dirty="0"/>
              <a:t> (EU ETS).</a:t>
            </a:r>
          </a:p>
          <a:p>
            <a:pPr algn="just"/>
            <a:r>
              <a:rPr lang="el-GR" b="1" dirty="0"/>
              <a:t>Θα δημιουργήσει ευκαιρίες για την υποστήριξη των τοπικών προσπαθειών μείωσης και απομάκρυνσης των εκπομπών άνθρακα και θα ενισχύσει επίσης τις ροές κεφαλαίων σε προγράμματα που επιτρέπουν την αντιστάθμιση των εκπομπών άνθρακα.</a:t>
            </a:r>
          </a:p>
          <a:p>
            <a:pPr algn="just"/>
            <a:r>
              <a:rPr lang="el-GR" dirty="0"/>
              <a:t>Με το Εθνικό Σχέδιο Ανάκαμψης και Ανθεκτικότητας να στοχεύει στη διάθεση άνω των 600 εκατομμυρίων ευρώ* για την προώθηση της πράσινης μετάβασης, η συνεργασία ACX και ΑΤΗΕΧ αναμένεται να δημιουργήσει μια υποδομή παγκόσμιας εμβέλειας η οποία μπορεί να υποστηρίξει το ελληνικό κράτος στην αποτελεσματική αντιμετώπιση των ζητημάτων της κλιματικής αλλαγής και την εφαρμογή πολιτικών μείωσης και </a:t>
            </a:r>
            <a:r>
              <a:rPr lang="el-GR" dirty="0" err="1"/>
              <a:t>απoφυγής</a:t>
            </a:r>
            <a:r>
              <a:rPr lang="el-GR" dirty="0"/>
              <a:t> των εκπομπών.</a:t>
            </a:r>
          </a:p>
          <a:p>
            <a:pPr algn="just"/>
            <a:r>
              <a:rPr lang="el-GR" b="1" dirty="0"/>
              <a:t>Η συνεργασία αυτή αναμένεται να βοηθήσει στην προώθηση προϊόντων και υπηρεσιών σε εταιρείες και φορείς που εδρεύουν στην ευρύτερη γεωγραφική περιοχή, παρέχοντας πρόσβαση μέσω της Ελλάδος σε μια παγκόσμια αγορά</a:t>
            </a:r>
            <a:r>
              <a:rPr lang="el-GR" dirty="0"/>
              <a:t>.</a:t>
            </a:r>
          </a:p>
          <a:p>
            <a:pPr algn="just"/>
            <a:r>
              <a:rPr lang="el-GR" dirty="0"/>
              <a:t>Επιπλέον, επιτρέπει στο Χρηματιστήριο Αθηνών να συνεργαστεί στενότερα με τοπικούς φορείς που υλοποιούν έργα (όπως π.χ. αναδασώσεις), βοηθώντας τους να χρηματοδοτήσουν τέτοιες δράσεις και να διαθέσουν στην αγορά ελληνικές πιστώσεις αντιστάθμισης εκπομπών ρύπων.</a:t>
            </a:r>
          </a:p>
          <a:p>
            <a:pPr algn="just"/>
            <a:endParaRPr lang="el-GR" b="0" dirty="0"/>
          </a:p>
        </p:txBody>
      </p:sp>
      <p:sp>
        <p:nvSpPr>
          <p:cNvPr id="4" name="Slide Number Placeholder 3"/>
          <p:cNvSpPr>
            <a:spLocks noGrp="1"/>
          </p:cNvSpPr>
          <p:nvPr>
            <p:ph type="sldNum" sz="quarter" idx="10"/>
          </p:nvPr>
        </p:nvSpPr>
        <p:spPr/>
        <p:txBody>
          <a:bodyPr/>
          <a:lstStyle/>
          <a:p>
            <a:pPr defTabSz="931774">
              <a:defRPr/>
            </a:pPr>
            <a:fld id="{0DBF2EFF-C8D7-439D-9592-D7C36A20E8B1}" type="slidenum">
              <a:rPr lang="el-GR">
                <a:solidFill>
                  <a:prstClr val="black"/>
                </a:solidFill>
                <a:latin typeface="Calibri"/>
              </a:rPr>
              <a:pPr defTabSz="931774">
                <a:defRPr/>
              </a:pPr>
              <a:t>11</a:t>
            </a:fld>
            <a:endParaRPr lang="el-GR">
              <a:solidFill>
                <a:prstClr val="black"/>
              </a:solidFill>
              <a:latin typeface="Calibri"/>
            </a:endParaRPr>
          </a:p>
        </p:txBody>
      </p:sp>
    </p:spTree>
    <p:extLst>
      <p:ext uri="{BB962C8B-B14F-4D97-AF65-F5344CB8AC3E}">
        <p14:creationId xmlns:p14="http://schemas.microsoft.com/office/powerpoint/2010/main" val="17764132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ge4b7ac326b_0_19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2" name="Google Shape;432;ge4b7ac326b_0_193: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a:xfrm>
            <a:off x="752475" y="420688"/>
            <a:ext cx="5580063" cy="3138487"/>
          </a:xfrm>
        </p:spPr>
      </p:sp>
      <p:sp>
        <p:nvSpPr>
          <p:cNvPr id="3" name="Θέση σημειώσεων 2"/>
          <p:cNvSpPr>
            <a:spLocks noGrp="1"/>
          </p:cNvSpPr>
          <p:nvPr>
            <p:ph type="body" idx="1"/>
          </p:nvPr>
        </p:nvSpPr>
        <p:spPr>
          <a:xfrm>
            <a:off x="260851" y="3771221"/>
            <a:ext cx="6564779" cy="3660459"/>
          </a:xfrm>
        </p:spPr>
        <p:txBody>
          <a:bodyPr/>
          <a:lstStyle/>
          <a:p>
            <a:pPr algn="just" defTabSz="931774"/>
            <a:r>
              <a:rPr lang="el-GR" kern="100" dirty="0">
                <a:solidFill>
                  <a:schemeClr val="tx1">
                    <a:lumMod val="95000"/>
                    <a:lumOff val="5000"/>
                  </a:schemeClr>
                </a:solidFill>
                <a:latin typeface="Inter-Regular"/>
                <a:ea typeface="Calibri" panose="020F0502020204030204" pitchFamily="34" charset="0"/>
                <a:cs typeface="Arial" panose="020B0604020202020204" pitchFamily="34" charset="0"/>
              </a:rPr>
              <a:t>Η μείωση των εκπομπών αερίων του θερμοκηπίου έχει γίνει παγκόσμια προτεραιότητα τα τελευταία χρόνια και η εθελοντική αγορά άνθρακα διαδραματίζει σημαντικό ρόλο στην επίτευξη αυτού του στόχου. Σε αυτή τη παρουσίαση, θα εξηγήσουμε τι είναι η εθελοντική αγορά άνθρακα και τα οφέλη που προσφέρει σε επιχειρήσεις που συμμετέχουν σε αυτήν. </a:t>
            </a:r>
            <a:r>
              <a:rPr lang="el-GR" dirty="0">
                <a:solidFill>
                  <a:schemeClr val="tx1">
                    <a:lumMod val="95000"/>
                    <a:lumOff val="5000"/>
                  </a:schemeClr>
                </a:solidFill>
                <a:latin typeface="Inter-Regular"/>
                <a:cs typeface="Arial" panose="020B0604020202020204" pitchFamily="34" charset="0"/>
              </a:rPr>
              <a:t>Θα μιλήσουμε επίσης για την δομή και την λειτουργία αυτών των αγορών και ποιοι είναι οι βασικές παίκτες αυτών. Θα δούμε επίσης τη διαφορά μεταξύ της εθελοντικής αγοράς άνθρακα και της αγοράς άθρακα συμμόρφωσης (</a:t>
            </a:r>
            <a:r>
              <a:rPr lang="en-US" b="1" dirty="0">
                <a:solidFill>
                  <a:schemeClr val="tx1">
                    <a:lumMod val="95000"/>
                    <a:lumOff val="5000"/>
                  </a:schemeClr>
                </a:solidFill>
                <a:latin typeface="Inter-Regular"/>
                <a:cs typeface="Arial" panose="020B0604020202020204" pitchFamily="34" charset="0"/>
              </a:rPr>
              <a:t>Carbon Compliance Market</a:t>
            </a:r>
            <a:r>
              <a:rPr lang="el-GR" b="1" dirty="0">
                <a:solidFill>
                  <a:schemeClr val="tx1">
                    <a:lumMod val="95000"/>
                    <a:lumOff val="5000"/>
                  </a:schemeClr>
                </a:solidFill>
                <a:latin typeface="Inter-Regular"/>
                <a:cs typeface="Arial" panose="020B0604020202020204" pitchFamily="34" charset="0"/>
              </a:rPr>
              <a:t>) </a:t>
            </a:r>
            <a:r>
              <a:rPr lang="el-GR" dirty="0">
                <a:solidFill>
                  <a:schemeClr val="tx1">
                    <a:lumMod val="95000"/>
                    <a:lumOff val="5000"/>
                  </a:schemeClr>
                </a:solidFill>
                <a:latin typeface="Inter-Regular"/>
                <a:cs typeface="Arial" panose="020B0604020202020204" pitchFamily="34" charset="0"/>
              </a:rPr>
              <a:t>για να μπορέσουμε να κατανοήσουμε καλύτερα τη σημασία της εθελοντικής αγοράς άνθρακα. Θα δούμε επίσης πως συσχετίζονται οι πολιτικές μείωσης των εκπομπών άνθρακα με τις εθελοντικές αγορές. Θα μιλήσουμε ακόμα για την αύξηση της σημασίας ύπαρξης τέτοιων αγορών. Επειδή το μάθημα αφορά και την οικονομική πλευρά του ζητήματος θα αναφερθούμε και στην τιμολόγηση των πιστώσεων άνθρακα στο πλαίσιο μιας εθελοντικής αγοράς άνθρακα. Τέλος θα γίνει αναφορά στην πρόσφατη συνεργασία του Χρηματιστηρίου Αθηνών </a:t>
            </a:r>
            <a:r>
              <a:rPr lang="en-US" dirty="0">
                <a:solidFill>
                  <a:schemeClr val="tx1">
                    <a:lumMod val="95000"/>
                    <a:lumOff val="5000"/>
                  </a:schemeClr>
                </a:solidFill>
                <a:latin typeface="Inter-Regular"/>
                <a:cs typeface="Arial" panose="020B0604020202020204" pitchFamily="34" charset="0"/>
              </a:rPr>
              <a:t>(ATHEX) </a:t>
            </a:r>
            <a:r>
              <a:rPr lang="el-GR" dirty="0">
                <a:solidFill>
                  <a:schemeClr val="tx1">
                    <a:lumMod val="95000"/>
                    <a:lumOff val="5000"/>
                  </a:schemeClr>
                </a:solidFill>
                <a:latin typeface="Inter-Regular"/>
                <a:cs typeface="Arial" panose="020B0604020202020204" pitchFamily="34" charset="0"/>
              </a:rPr>
              <a:t>με την ACX (Air Carbon Exchange)</a:t>
            </a:r>
            <a:r>
              <a:rPr lang="it-IT" dirty="0">
                <a:solidFill>
                  <a:schemeClr val="tx1">
                    <a:lumMod val="95000"/>
                    <a:lumOff val="5000"/>
                  </a:schemeClr>
                </a:solidFill>
                <a:latin typeface="Inter-Regular"/>
                <a:cs typeface="Arial" panose="020B0604020202020204" pitchFamily="34" charset="0"/>
              </a:rPr>
              <a:t>,</a:t>
            </a:r>
            <a:r>
              <a:rPr lang="el-GR" b="0" dirty="0">
                <a:latin typeface="Inter-Regular"/>
              </a:rPr>
              <a:t> ένας από τους μεγαλύτερους διεθνείς παρόχους υπηρεσιών και υποδομών που σχετίζονται με την Αγορά Εθελοντικών Πιστώσεων Αντιστάθμισης εκπομπών CO2 </a:t>
            </a:r>
            <a:endParaRPr lang="en-US" dirty="0">
              <a:solidFill>
                <a:schemeClr val="tx1">
                  <a:lumMod val="95000"/>
                  <a:lumOff val="5000"/>
                </a:schemeClr>
              </a:solidFill>
              <a:latin typeface="Inter-Regular"/>
              <a:cs typeface="Arial" panose="020B0604020202020204" pitchFamily="34" charset="0"/>
            </a:endParaRPr>
          </a:p>
          <a:p>
            <a:pPr defTabSz="931774"/>
            <a:endParaRPr lang="el-GR" dirty="0"/>
          </a:p>
          <a:p>
            <a:pPr defTabSz="931774"/>
            <a:endParaRPr lang="el-GR" dirty="0"/>
          </a:p>
          <a:p>
            <a:endParaRPr lang="el-GR" dirty="0"/>
          </a:p>
        </p:txBody>
      </p:sp>
      <p:sp>
        <p:nvSpPr>
          <p:cNvPr id="4" name="Θέση αριθμού διαφάνειας 3"/>
          <p:cNvSpPr>
            <a:spLocks noGrp="1"/>
          </p:cNvSpPr>
          <p:nvPr>
            <p:ph type="sldNum" sz="quarter" idx="10"/>
          </p:nvPr>
        </p:nvSpPr>
        <p:spPr/>
        <p:txBody>
          <a:bodyPr/>
          <a:lstStyle/>
          <a:p>
            <a:pPr defTabSz="931774"/>
            <a:fld id="{9D02CD2E-3703-489C-9CB7-849975F4DCC1}" type="slidenum">
              <a:rPr lang="el-GR">
                <a:solidFill>
                  <a:prstClr val="black"/>
                </a:solidFill>
                <a:latin typeface="Calibri"/>
              </a:rPr>
              <a:pPr defTabSz="931774"/>
              <a:t>2</a:t>
            </a:fld>
            <a:endParaRPr lang="el-GR">
              <a:solidFill>
                <a:prstClr val="black"/>
              </a:solidFill>
              <a:latin typeface="Calibri"/>
            </a:endParaRPr>
          </a:p>
        </p:txBody>
      </p:sp>
    </p:spTree>
    <p:extLst>
      <p:ext uri="{BB962C8B-B14F-4D97-AF65-F5344CB8AC3E}">
        <p14:creationId xmlns:p14="http://schemas.microsoft.com/office/powerpoint/2010/main" val="8650510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a:xfrm>
            <a:off x="657225" y="709613"/>
            <a:ext cx="5580063" cy="3138487"/>
          </a:xfrm>
        </p:spPr>
      </p:sp>
      <p:sp>
        <p:nvSpPr>
          <p:cNvPr id="4" name="Θέση αριθμού διαφάνειας 3"/>
          <p:cNvSpPr>
            <a:spLocks noGrp="1"/>
          </p:cNvSpPr>
          <p:nvPr>
            <p:ph type="sldNum" sz="quarter" idx="10"/>
          </p:nvPr>
        </p:nvSpPr>
        <p:spPr/>
        <p:txBody>
          <a:bodyPr/>
          <a:lstStyle/>
          <a:p>
            <a:fld id="{9D02CD2E-3703-489C-9CB7-849975F4DCC1}" type="slidenum">
              <a:rPr lang="el-GR" smtClean="0"/>
              <a:pPr/>
              <a:t>3</a:t>
            </a:fld>
            <a:endParaRPr lang="el-GR"/>
          </a:p>
        </p:txBody>
      </p:sp>
      <p:sp>
        <p:nvSpPr>
          <p:cNvPr id="3" name="Notes Placeholder 2">
            <a:extLst>
              <a:ext uri="{FF2B5EF4-FFF2-40B4-BE49-F238E27FC236}">
                <a16:creationId xmlns:a16="http://schemas.microsoft.com/office/drawing/2014/main" id="{386A1E02-19F4-ACAF-CF6B-2A955A5B4968}"/>
              </a:ext>
            </a:extLst>
          </p:cNvPr>
          <p:cNvSpPr>
            <a:spLocks noGrp="1"/>
          </p:cNvSpPr>
          <p:nvPr>
            <p:ph type="body" idx="1"/>
          </p:nvPr>
        </p:nvSpPr>
        <p:spPr/>
        <p:txBody>
          <a:bodyPr/>
          <a:lstStyle/>
          <a:p>
            <a:endParaRPr lang="el-GR" dirty="0"/>
          </a:p>
        </p:txBody>
      </p:sp>
    </p:spTree>
    <p:extLst>
      <p:ext uri="{BB962C8B-B14F-4D97-AF65-F5344CB8AC3E}">
        <p14:creationId xmlns:p14="http://schemas.microsoft.com/office/powerpoint/2010/main" val="41506655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8875" y="1162050"/>
            <a:ext cx="4692650" cy="2640013"/>
          </a:xfrm>
        </p:spPr>
      </p:sp>
      <p:sp>
        <p:nvSpPr>
          <p:cNvPr id="3" name="Notes Placeholder 2"/>
          <p:cNvSpPr>
            <a:spLocks noGrp="1"/>
          </p:cNvSpPr>
          <p:nvPr>
            <p:ph type="body" idx="1"/>
          </p:nvPr>
        </p:nvSpPr>
        <p:spPr>
          <a:xfrm>
            <a:off x="240172" y="3860590"/>
            <a:ext cx="6646898" cy="4852085"/>
          </a:xfrm>
        </p:spPr>
        <p:txBody>
          <a:bodyPr>
            <a:normAutofit fontScale="85000" lnSpcReduction="20000"/>
          </a:bodyPr>
          <a:lstStyle/>
          <a:p>
            <a:pPr algn="just"/>
            <a:r>
              <a:rPr lang="el-GR" b="0" i="0" dirty="0">
                <a:solidFill>
                  <a:srgbClr val="000000"/>
                </a:solidFill>
                <a:effectLst/>
                <a:latin typeface="Arial" panose="020B0604020202020204" pitchFamily="34" charset="0"/>
                <a:cs typeface="Arial" panose="020B0604020202020204" pitchFamily="34" charset="0"/>
              </a:rPr>
              <a:t>Οι πιστώσεις άνθρακα αντιπροσωπεύουν ουσιαστικά μετρικούς τόνους άνθρακα. Με απλά λόγια, </a:t>
            </a:r>
            <a:r>
              <a:rPr lang="el-GR" b="0" i="1" dirty="0">
                <a:solidFill>
                  <a:srgbClr val="000000"/>
                </a:solidFill>
                <a:effectLst/>
                <a:latin typeface="Arial" panose="020B0604020202020204" pitchFamily="34" charset="0"/>
                <a:cs typeface="Arial" panose="020B0604020202020204" pitchFamily="34" charset="0"/>
              </a:rPr>
              <a:t>μια πίστωση άνθρακα επιτρέπει ή αντισταθμίζει έναν μετρικό τόνο εκπομπών άνθρακα.</a:t>
            </a:r>
            <a:endParaRPr lang="el-GR" b="0" i="0" dirty="0">
              <a:solidFill>
                <a:srgbClr val="000000"/>
              </a:solidFill>
              <a:effectLst/>
              <a:latin typeface="Arial" panose="020B0604020202020204" pitchFamily="34" charset="0"/>
              <a:cs typeface="Arial" panose="020B0604020202020204" pitchFamily="34" charset="0"/>
            </a:endParaRPr>
          </a:p>
          <a:p>
            <a:pPr algn="just"/>
            <a:r>
              <a:rPr lang="el-GR" b="0" i="0" dirty="0">
                <a:solidFill>
                  <a:srgbClr val="000000"/>
                </a:solidFill>
                <a:effectLst/>
                <a:latin typeface="Arial" panose="020B0604020202020204" pitchFamily="34" charset="0"/>
                <a:cs typeface="Arial" panose="020B0604020202020204" pitchFamily="34" charset="0"/>
              </a:rPr>
              <a:t>Η αγορά άνθρακα είναι όπου αγοράζονται και πωλούνται πιστώσεις άνθρακα.</a:t>
            </a:r>
          </a:p>
          <a:p>
            <a:pPr algn="just"/>
            <a:r>
              <a:rPr lang="el-GR" b="0" i="0" dirty="0">
                <a:solidFill>
                  <a:srgbClr val="000000"/>
                </a:solidFill>
                <a:effectLst/>
                <a:latin typeface="Arial" panose="020B0604020202020204" pitchFamily="34" charset="0"/>
                <a:cs typeface="Arial" panose="020B0604020202020204" pitchFamily="34" charset="0"/>
              </a:rPr>
              <a:t>Υπάρχουν δύο είδη αγορών άνθρακα: </a:t>
            </a:r>
            <a:r>
              <a:rPr lang="el-GR" b="0" i="1" dirty="0">
                <a:solidFill>
                  <a:srgbClr val="000000"/>
                </a:solidFill>
                <a:effectLst/>
                <a:latin typeface="Arial" panose="020B0604020202020204" pitchFamily="34" charset="0"/>
                <a:cs typeface="Arial" panose="020B0604020202020204" pitchFamily="34" charset="0"/>
              </a:rPr>
              <a:t>Αγορές άνθρακα συμμόρφωσης (αλλιώς γνωστές ως ρυθμιστικές αγορές) και εθελοντικές αγορές άνθρακα (VCM).</a:t>
            </a:r>
            <a:endParaRPr lang="it-IT" b="0" i="1" dirty="0">
              <a:solidFill>
                <a:srgbClr val="000000"/>
              </a:solidFill>
              <a:effectLst/>
              <a:latin typeface="Arial" panose="020B0604020202020204" pitchFamily="34" charset="0"/>
              <a:cs typeface="Arial" panose="020B0604020202020204" pitchFamily="34" charset="0"/>
            </a:endParaRPr>
          </a:p>
          <a:p>
            <a:pPr algn="just"/>
            <a:endParaRPr lang="it-IT" b="0" i="1" dirty="0">
              <a:solidFill>
                <a:srgbClr val="000000"/>
              </a:solidFill>
              <a:effectLst/>
              <a:latin typeface="Arial" panose="020B0604020202020204" pitchFamily="34" charset="0"/>
              <a:cs typeface="Arial" panose="020B0604020202020204" pitchFamily="34" charset="0"/>
            </a:endParaRPr>
          </a:p>
          <a:p>
            <a:pPr algn="just"/>
            <a:r>
              <a:rPr lang="el-GR" b="0" i="1" dirty="0">
                <a:solidFill>
                  <a:srgbClr val="000000"/>
                </a:solidFill>
                <a:effectLst/>
                <a:latin typeface="Arial" panose="020B0604020202020204" pitchFamily="34" charset="0"/>
                <a:cs typeface="Arial" panose="020B0604020202020204" pitchFamily="34" charset="0"/>
              </a:rPr>
              <a:t>Για παράδειγμα, η εταιρεία Α εκπέμπει 150 μετρικούς τόνους άνθρακα στην ατμόσφαιρα, αλλά η κυβέρνησή της της επιτρέπει να εκπέμπει μόνο 50. Έτσι, η εταιρεία Α πρέπει να κάνει κάτι για να εξουδετερώσει αυτές τις επιπλέον εκπομπές. Αγοράζει 100 μονάδες άνθρακα (1 πίστωση άνθρακα = 1 μετρικός τόνος άνθρακα) για να αντισταθμίσει αυτόν τον άνθρακα.</a:t>
            </a:r>
            <a:endParaRPr lang="it-IT" b="0" i="1" dirty="0">
              <a:solidFill>
                <a:srgbClr val="000000"/>
              </a:solidFill>
              <a:effectLst/>
              <a:latin typeface="Arial" panose="020B0604020202020204" pitchFamily="34" charset="0"/>
              <a:cs typeface="Arial" panose="020B0604020202020204" pitchFamily="34" charset="0"/>
            </a:endParaRPr>
          </a:p>
          <a:p>
            <a:pPr algn="just"/>
            <a:endParaRPr lang="it-IT" b="0" i="0" dirty="0">
              <a:solidFill>
                <a:srgbClr val="1C202B"/>
              </a:solidFill>
              <a:effectLst/>
              <a:latin typeface="Arial" panose="020B0604020202020204" pitchFamily="34" charset="0"/>
              <a:cs typeface="Arial" panose="020B0604020202020204" pitchFamily="34" charset="0"/>
            </a:endParaRPr>
          </a:p>
          <a:p>
            <a:pPr algn="just"/>
            <a:endParaRPr lang="it-IT" b="0" i="0" dirty="0">
              <a:solidFill>
                <a:srgbClr val="1C202B"/>
              </a:solidFill>
              <a:effectLst/>
              <a:latin typeface="Arial" panose="020B0604020202020204" pitchFamily="34" charset="0"/>
              <a:cs typeface="Arial" panose="020B0604020202020204" pitchFamily="34" charset="0"/>
            </a:endParaRPr>
          </a:p>
          <a:p>
            <a:pPr algn="just"/>
            <a:r>
              <a:rPr lang="el-GR" b="0" i="0" dirty="0">
                <a:solidFill>
                  <a:srgbClr val="1C202B"/>
                </a:solidFill>
                <a:effectLst/>
                <a:latin typeface="Arial" panose="020B0604020202020204" pitchFamily="34" charset="0"/>
                <a:cs typeface="Arial" panose="020B0604020202020204" pitchFamily="34" charset="0"/>
              </a:rPr>
              <a:t>Η λειτουργία της εθελοντικής αγοράς άνθρακα μπορεί να γίνει κατανοητή εξετάζοντας τη διαδικασία εμπορίας. Αυτό περιλαμβάνει τέσσερις βασικούς συμμετέχοντες:</a:t>
            </a:r>
          </a:p>
          <a:p>
            <a:pPr algn="just">
              <a:buFont typeface="Arial" panose="020B0604020202020204" pitchFamily="34" charset="0"/>
              <a:buChar char="•"/>
            </a:pPr>
            <a:r>
              <a:rPr lang="el-GR" b="1" i="0" dirty="0">
                <a:solidFill>
                  <a:srgbClr val="000000"/>
                </a:solidFill>
                <a:effectLst/>
                <a:latin typeface="Arial" panose="020B0604020202020204" pitchFamily="34" charset="0"/>
                <a:cs typeface="Arial" panose="020B0604020202020204" pitchFamily="34" charset="0"/>
              </a:rPr>
              <a:t>Προγραμματιστές έργων:</a:t>
            </a:r>
            <a:r>
              <a:rPr lang="el-GR" b="0" i="0" dirty="0">
                <a:solidFill>
                  <a:srgbClr val="000000"/>
                </a:solidFill>
                <a:effectLst/>
                <a:latin typeface="Arial" panose="020B0604020202020204" pitchFamily="34" charset="0"/>
                <a:cs typeface="Arial" panose="020B0604020202020204" pitchFamily="34" charset="0"/>
              </a:rPr>
              <a:t> Οι προγραμματιστές θα μπορούσαν να περιλαμβάνουν οντότητες όπως εταιρείες και μη κυβερνητικές οργανώσεις (ΜΚΟ) των οποίων ο ρόλος περιλαμβάνει το σχεδιασμό και την υλοποίηση έργων που παράγουν και πωλούν αντισταθμίσεις άνθρακα. Είναι επιτακτική ανάγκη αυτά τα προγράμματα να παράγουν πιστώσεις άνθρακα υψηλής ποιότητας που μεγιστοποιούν τα κλιματικά και κοινωνικοοικονομικά οφέλη.</a:t>
            </a:r>
          </a:p>
          <a:p>
            <a:pPr algn="just">
              <a:buFont typeface="Arial" panose="020B0604020202020204" pitchFamily="34" charset="0"/>
              <a:buChar char="•"/>
            </a:pPr>
            <a:r>
              <a:rPr lang="el-GR" b="1" i="0" dirty="0">
                <a:solidFill>
                  <a:srgbClr val="000000"/>
                </a:solidFill>
                <a:effectLst/>
                <a:latin typeface="Arial" panose="020B0604020202020204" pitchFamily="34" charset="0"/>
                <a:cs typeface="Arial" panose="020B0604020202020204" pitchFamily="34" charset="0"/>
              </a:rPr>
              <a:t>Πρότυπα σώματα:</a:t>
            </a:r>
            <a:r>
              <a:rPr lang="el-GR" b="0" i="0" dirty="0">
                <a:solidFill>
                  <a:srgbClr val="000000"/>
                </a:solidFill>
                <a:effectLst/>
                <a:latin typeface="Arial" panose="020B0604020202020204" pitchFamily="34" charset="0"/>
                <a:cs typeface="Arial" panose="020B0604020202020204" pitchFamily="34" charset="0"/>
              </a:rPr>
              <a:t> Τα πρότυπα άνθρακα είναι ιδιωτικοί οργανισμοί που παρέχουν κατευθυντήριες γραμμές για να βοηθήσουν τους προγραμματιστές του έργου να κατευθύνουν τον σχεδιασμό δραστηριοτήτων που αφαιρούν ή μειώνουν μετρήσιμα τα αέρια του θερμοκηπίου από την ατμόσφαιρα. Αυτοί οι τυποποιημένοι φορείς διασφαλίζουν τη διατήρηση της ποιότητας των πιστώσεων. Το κάνουν αυτό υιοθετώντας </a:t>
            </a:r>
            <a:r>
              <a:rPr lang="el-GR" b="1" i="0" u="none" strike="noStrike" dirty="0">
                <a:solidFill>
                  <a:srgbClr val="000000"/>
                </a:solidFill>
                <a:effectLst/>
                <a:latin typeface="Arial" panose="020B0604020202020204" pitchFamily="34" charset="0"/>
                <a:cs typeface="Arial" panose="020B0604020202020204" pitchFamily="34" charset="0"/>
                <a:hlinkClick r:id="rId3"/>
              </a:rPr>
              <a:t>προσπάθειες</a:t>
            </a:r>
            <a:r>
              <a:rPr lang="el-GR" b="0" i="0" dirty="0">
                <a:solidFill>
                  <a:srgbClr val="000000"/>
                </a:solidFill>
                <a:effectLst/>
                <a:latin typeface="Arial" panose="020B0604020202020204" pitchFamily="34" charset="0"/>
                <a:cs typeface="Arial" panose="020B0604020202020204" pitchFamily="34" charset="0"/>
              </a:rPr>
              <a:t> όπως η διεξαγωγή ερευνών, η διεξαγωγή επιστημονικής έρευνας, η επαφή με τις τοπικές κοινότητες και η δημιουργία συστημάτων παρακολούθησης. Μόλις ένα έργο επαληθευτεί και επικυρωθεί, εγγράφεται σε μια συγκεκριμένη βάση δεδομένων που ανήκει ή διατηρείται από το πρότυπο που πιστοποίησε το έργο. Κάθε πίστωση που εκδίδεται παρακολουθείται με έναν συγκεκριμένο σειριακό αριθμό σε ένα ασφαλές μητρώο που λειτουργεί παρόμοια με το χρηματιστήριο για να διασφαλίσει ότι οι πιστώσεις δεν πωλούνται ή διεκδικούνται δύο φορές. Ο προγραμματιστής μπορεί είτε να αποσύρει τις πιστώσεις, δηλαδή να τις ακυρώσει για να διεκδικήσει τις μειώσεις που αντιπροσωπεύουν, είτε να τις πουλήσει σε άλλη οντότητα που έχει λογαριασμό στο μητρώο.</a:t>
            </a:r>
          </a:p>
          <a:p>
            <a:pPr algn="just">
              <a:buFont typeface="Arial" panose="020B0604020202020204" pitchFamily="34" charset="0"/>
              <a:buChar char="•"/>
            </a:pPr>
            <a:r>
              <a:rPr lang="el-GR" b="1" i="0" dirty="0">
                <a:solidFill>
                  <a:srgbClr val="000000"/>
                </a:solidFill>
                <a:effectLst/>
                <a:latin typeface="Arial" panose="020B0604020202020204" pitchFamily="34" charset="0"/>
                <a:cs typeface="Arial" panose="020B0604020202020204" pitchFamily="34" charset="0"/>
              </a:rPr>
              <a:t>Μεσίτες:</a:t>
            </a:r>
            <a:r>
              <a:rPr lang="el-GR" b="0" i="0" dirty="0">
                <a:solidFill>
                  <a:srgbClr val="000000"/>
                </a:solidFill>
                <a:effectLst/>
                <a:latin typeface="Arial" panose="020B0604020202020204" pitchFamily="34" charset="0"/>
                <a:cs typeface="Arial" panose="020B0604020202020204" pitchFamily="34" charset="0"/>
              </a:rPr>
              <a:t> Οι μεσίτες ενεργούν ως μεσάζοντες που διευκολύνουν τη συναλλαγή πιστώσεων άνθρακα μεταξύ προγραμματιστών και αγοραστών. Ο ρόλος τους εδώ είναι παρόμοιος με αυτόν των μεσιτών σε μια τυπική χρηματοπιστωτική αγορά. Ένας μεσίτης μπορεί να λάβει αντισταθμίσεις άνθρακα και στη συνέχεια είτε να τις μεταβιβάσει σε έναν αγοραστή είτε να αποσύρει τις πιστώσεις στο μητρώο έναντι αμοιβής. Το εύρος τιμών των πιστώσεων άνθρακα στο VCM είναι ευρύ. </a:t>
            </a:r>
          </a:p>
          <a:p>
            <a:pPr algn="just">
              <a:buFont typeface="Arial" panose="020B0604020202020204" pitchFamily="34" charset="0"/>
              <a:buChar char="•"/>
            </a:pPr>
            <a:r>
              <a:rPr lang="el-GR" b="1" i="0" dirty="0">
                <a:solidFill>
                  <a:srgbClr val="000000"/>
                </a:solidFill>
                <a:effectLst/>
                <a:latin typeface="Arial" panose="020B0604020202020204" pitchFamily="34" charset="0"/>
                <a:cs typeface="Arial" panose="020B0604020202020204" pitchFamily="34" charset="0"/>
              </a:rPr>
              <a:t>Τελικοί αγοραστές</a:t>
            </a:r>
            <a:r>
              <a:rPr lang="el-GR" b="0" i="0" dirty="0">
                <a:solidFill>
                  <a:srgbClr val="000000"/>
                </a:solidFill>
                <a:effectLst/>
                <a:latin typeface="Arial" panose="020B0604020202020204" pitchFamily="34" charset="0"/>
                <a:cs typeface="Arial" panose="020B0604020202020204" pitchFamily="34" charset="0"/>
              </a:rPr>
              <a:t> Οι τελικοί αγοραστές θα μπορούσαν να είναι οντότητες όπως εταιρείες, κυβερνήσεις, μη κυβερνητικές οργανώσεις, ακόμη και μεμονωμένοι αγοραστές που θέλουν να αντισταθμίσουν τις εκπομπές τους αγοράζοντας πιστώσεις άνθρακα. Μόλις χρησιμοποιηθεί μια πίστωση, γίνεται μη εμπορεύσιμη και δεν μπορεί να πωληθεί ξανά. Στη συνέχεια μετακινείται σε ένα μητρώο για συνταξιοδοτικές πιστώσεις που είναι γνωστό ως</a:t>
            </a:r>
            <a:r>
              <a:rPr lang="el-GR" b="1" i="0" dirty="0">
                <a:solidFill>
                  <a:srgbClr val="000000"/>
                </a:solidFill>
                <a:effectLst/>
                <a:latin typeface="Arial" panose="020B0604020202020204" pitchFamily="34" charset="0"/>
                <a:cs typeface="Arial" panose="020B0604020202020204" pitchFamily="34" charset="0"/>
              </a:rPr>
              <a:t> </a:t>
            </a:r>
            <a:r>
              <a:rPr lang="el-GR" b="1" i="0" u="none" strike="noStrike" dirty="0">
                <a:solidFill>
                  <a:srgbClr val="000000"/>
                </a:solidFill>
                <a:effectLst/>
                <a:latin typeface="Arial" panose="020B0604020202020204" pitchFamily="34" charset="0"/>
                <a:cs typeface="Arial" panose="020B0604020202020204" pitchFamily="34" charset="0"/>
              </a:rPr>
              <a:t>«</a:t>
            </a:r>
            <a:r>
              <a:rPr lang="en-US" b="1" i="0" u="none" strike="noStrike" dirty="0">
                <a:effectLst/>
                <a:latin typeface="Arial" panose="020B0604020202020204" pitchFamily="34" charset="0"/>
                <a:cs typeface="Arial" panose="020B0604020202020204" pitchFamily="34" charset="0"/>
              </a:rPr>
              <a:t>retirements</a:t>
            </a:r>
            <a:r>
              <a:rPr lang="el-GR" b="1" i="0" u="none" strike="noStrike" dirty="0">
                <a:solidFill>
                  <a:srgbClr val="000000"/>
                </a:solidFill>
                <a:effectLst/>
                <a:latin typeface="Arial" panose="020B0604020202020204" pitchFamily="34" charset="0"/>
                <a:cs typeface="Arial" panose="020B0604020202020204" pitchFamily="34" charset="0"/>
              </a:rPr>
              <a:t>».</a:t>
            </a:r>
            <a:endParaRPr lang="el-GR" b="1" i="0" dirty="0">
              <a:solidFill>
                <a:srgbClr val="000000"/>
              </a:solidFill>
              <a:effectLst/>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0DBF2EFF-C8D7-439D-9592-D7C36A20E8B1}" type="slidenum">
              <a:rPr kumimoji="0" lang="el-GR" sz="1200" b="0" i="0" u="none" strike="noStrike" kern="1200" cap="none" spc="0" normalizeH="0" baseline="0" noProof="0">
                <a:ln>
                  <a:noFill/>
                </a:ln>
                <a:solidFill>
                  <a:prstClr val="black"/>
                </a:solidFill>
                <a:effectLst/>
                <a:uLnTx/>
                <a:uFillTx/>
                <a:latin typeface="Calibri"/>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4</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612004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8875" y="1162050"/>
            <a:ext cx="4692650" cy="2640013"/>
          </a:xfrm>
        </p:spPr>
      </p:sp>
      <p:sp>
        <p:nvSpPr>
          <p:cNvPr id="3" name="Notes Placeholder 2"/>
          <p:cNvSpPr>
            <a:spLocks noGrp="1"/>
          </p:cNvSpPr>
          <p:nvPr>
            <p:ph type="body" idx="1"/>
          </p:nvPr>
        </p:nvSpPr>
        <p:spPr>
          <a:xfrm>
            <a:off x="240172" y="3860590"/>
            <a:ext cx="6646898" cy="4852085"/>
          </a:xfrm>
        </p:spPr>
        <p:txBody>
          <a:bodyPr>
            <a:normAutofit/>
          </a:bodyPr>
          <a:lstStyle/>
          <a:p>
            <a:r>
              <a:rPr lang="el-GR" b="0" i="0" dirty="0">
                <a:effectLst/>
                <a:latin typeface="Inter"/>
              </a:rPr>
              <a:t>Λειτουργία εθελοντικών αγορών άνθρακα.</a:t>
            </a:r>
            <a:endParaRPr lang="el-GR" dirty="0"/>
          </a:p>
        </p:txBody>
      </p:sp>
      <p:sp>
        <p:nvSpPr>
          <p:cNvPr id="4" name="Slide Number Placeholder 3"/>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0DBF2EFF-C8D7-439D-9592-D7C36A20E8B1}" type="slidenum">
              <a:rPr kumimoji="0" lang="el-GR" sz="1200" b="0" i="0" u="none" strike="noStrike" kern="1200" cap="none" spc="0" normalizeH="0" baseline="0" noProof="0">
                <a:ln>
                  <a:noFill/>
                </a:ln>
                <a:solidFill>
                  <a:prstClr val="black"/>
                </a:solidFill>
                <a:effectLst/>
                <a:uLnTx/>
                <a:uFillTx/>
                <a:latin typeface="Calibri"/>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5</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26805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20775" y="606425"/>
            <a:ext cx="4697413" cy="2641600"/>
          </a:xfrm>
        </p:spPr>
      </p:sp>
      <p:sp>
        <p:nvSpPr>
          <p:cNvPr id="3" name="Notes Placeholder 2"/>
          <p:cNvSpPr>
            <a:spLocks noGrp="1"/>
          </p:cNvSpPr>
          <p:nvPr>
            <p:ph type="body" idx="1"/>
          </p:nvPr>
        </p:nvSpPr>
        <p:spPr>
          <a:xfrm>
            <a:off x="254663" y="3507471"/>
            <a:ext cx="6646898" cy="4635288"/>
          </a:xfrm>
        </p:spPr>
        <p:txBody>
          <a:bodyPr>
            <a:normAutofit/>
          </a:bodyPr>
          <a:lstStyle/>
          <a:p>
            <a:pPr algn="just"/>
            <a:r>
              <a:rPr lang="el-GR" b="0" i="0" dirty="0">
                <a:solidFill>
                  <a:srgbClr val="101010"/>
                </a:solidFill>
                <a:effectLst/>
                <a:latin typeface="Inter-Regular"/>
              </a:rPr>
              <a:t>Σε αντίθεση με την αγορά άνθρακα συμμόρφωσης, η εθελοντική αγορά άνθρακα χρησιμοποιεί ένα σύστημα που βασίζεται σε έργα στο οποίο δεν υπάρχει πεπερασμένη παροχή δικαιωμάτων. Μπορούν να δημιουργηθούν περισσότερες πιστώσεις άνθρακα μέσω της ανάπτυξης πρόσθετων έργων που συμβάλλουν στην αποφυγή, τη μείωση ή την εξάλειψη των εκπομπών άνθρακα. </a:t>
            </a:r>
            <a:endParaRPr lang="el-GR" b="0" dirty="0"/>
          </a:p>
        </p:txBody>
      </p:sp>
      <p:sp>
        <p:nvSpPr>
          <p:cNvPr id="4" name="Slide Number Placeholder 3"/>
          <p:cNvSpPr>
            <a:spLocks noGrp="1"/>
          </p:cNvSpPr>
          <p:nvPr>
            <p:ph type="sldNum" sz="quarter" idx="10"/>
          </p:nvPr>
        </p:nvSpPr>
        <p:spPr/>
        <p:txBody>
          <a:bodyPr/>
          <a:lstStyle/>
          <a:p>
            <a:pPr defTabSz="931774">
              <a:defRPr/>
            </a:pPr>
            <a:fld id="{0DBF2EFF-C8D7-439D-9592-D7C36A20E8B1}" type="slidenum">
              <a:rPr lang="el-GR">
                <a:solidFill>
                  <a:prstClr val="black"/>
                </a:solidFill>
                <a:latin typeface="Calibri"/>
              </a:rPr>
              <a:pPr defTabSz="931774">
                <a:defRPr/>
              </a:pPr>
              <a:t>6</a:t>
            </a:fld>
            <a:endParaRPr lang="el-GR">
              <a:solidFill>
                <a:prstClr val="black"/>
              </a:solidFill>
              <a:latin typeface="Calibri"/>
            </a:endParaRPr>
          </a:p>
        </p:txBody>
      </p:sp>
    </p:spTree>
    <p:extLst>
      <p:ext uri="{BB962C8B-B14F-4D97-AF65-F5344CB8AC3E}">
        <p14:creationId xmlns:p14="http://schemas.microsoft.com/office/powerpoint/2010/main" val="18506105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8875" y="1162050"/>
            <a:ext cx="4692650" cy="2640013"/>
          </a:xfrm>
        </p:spPr>
      </p:sp>
      <p:sp>
        <p:nvSpPr>
          <p:cNvPr id="4" name="Slide Number Placeholder 3"/>
          <p:cNvSpPr>
            <a:spLocks noGrp="1"/>
          </p:cNvSpPr>
          <p:nvPr>
            <p:ph type="sldNum" sz="quarter" idx="10"/>
          </p:nvPr>
        </p:nvSpPr>
        <p:spPr/>
        <p:txBody>
          <a:bodyPr/>
          <a:lstStyle/>
          <a:p>
            <a:pPr defTabSz="931774">
              <a:defRPr/>
            </a:pPr>
            <a:fld id="{0DBF2EFF-C8D7-439D-9592-D7C36A20E8B1}" type="slidenum">
              <a:rPr lang="el-GR">
                <a:solidFill>
                  <a:prstClr val="black"/>
                </a:solidFill>
                <a:latin typeface="Calibri"/>
              </a:rPr>
              <a:pPr defTabSz="931774">
                <a:defRPr/>
              </a:pPr>
              <a:t>7</a:t>
            </a:fld>
            <a:endParaRPr lang="el-GR">
              <a:solidFill>
                <a:prstClr val="black"/>
              </a:solidFill>
              <a:latin typeface="Calibri"/>
            </a:endParaRPr>
          </a:p>
        </p:txBody>
      </p:sp>
      <p:sp>
        <p:nvSpPr>
          <p:cNvPr id="3" name="Notes Placeholder 2">
            <a:extLst>
              <a:ext uri="{FF2B5EF4-FFF2-40B4-BE49-F238E27FC236}">
                <a16:creationId xmlns:a16="http://schemas.microsoft.com/office/drawing/2014/main" id="{D42BD1BD-0B78-4DB7-9691-78DCAB92DDF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sz="1200" dirty="0">
                <a:latin typeface="Quicksand"/>
              </a:rPr>
              <a:t>Συνολικά, οι δύο προσεγγίσεις συνεργούν για την επίτευξη των στόχων μείωσης των εκπομπών και την προώθηση της βιώσιμης ανάπτυξης και της περιβαλλοντικής ευθύνης.</a:t>
            </a:r>
          </a:p>
          <a:p>
            <a:endParaRPr lang="el-GR" dirty="0"/>
          </a:p>
        </p:txBody>
      </p:sp>
    </p:spTree>
    <p:extLst>
      <p:ext uri="{BB962C8B-B14F-4D97-AF65-F5344CB8AC3E}">
        <p14:creationId xmlns:p14="http://schemas.microsoft.com/office/powerpoint/2010/main" val="28944205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38250" y="638175"/>
            <a:ext cx="4692650" cy="2640013"/>
          </a:xfrm>
        </p:spPr>
      </p:sp>
      <p:sp>
        <p:nvSpPr>
          <p:cNvPr id="4" name="Slide Number Placeholder 3"/>
          <p:cNvSpPr>
            <a:spLocks noGrp="1"/>
          </p:cNvSpPr>
          <p:nvPr>
            <p:ph type="sldNum" sz="quarter" idx="10"/>
          </p:nvPr>
        </p:nvSpPr>
        <p:spPr/>
        <p:txBody>
          <a:bodyPr/>
          <a:lstStyle/>
          <a:p>
            <a:pPr defTabSz="931774">
              <a:defRPr/>
            </a:pPr>
            <a:fld id="{0DBF2EFF-C8D7-439D-9592-D7C36A20E8B1}" type="slidenum">
              <a:rPr lang="el-GR">
                <a:solidFill>
                  <a:prstClr val="black"/>
                </a:solidFill>
                <a:latin typeface="Calibri"/>
              </a:rPr>
              <a:pPr defTabSz="931774">
                <a:defRPr/>
              </a:pPr>
              <a:t>8</a:t>
            </a:fld>
            <a:endParaRPr lang="el-GR">
              <a:solidFill>
                <a:prstClr val="black"/>
              </a:solidFill>
              <a:latin typeface="Calibri"/>
            </a:endParaRPr>
          </a:p>
        </p:txBody>
      </p:sp>
    </p:spTree>
    <p:extLst>
      <p:ext uri="{BB962C8B-B14F-4D97-AF65-F5344CB8AC3E}">
        <p14:creationId xmlns:p14="http://schemas.microsoft.com/office/powerpoint/2010/main" val="14420874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16025" y="644525"/>
            <a:ext cx="4694238" cy="2640013"/>
          </a:xfrm>
        </p:spPr>
      </p:sp>
      <p:sp>
        <p:nvSpPr>
          <p:cNvPr id="3" name="Notes Placeholder 2"/>
          <p:cNvSpPr>
            <a:spLocks noGrp="1"/>
          </p:cNvSpPr>
          <p:nvPr>
            <p:ph type="body" idx="1"/>
          </p:nvPr>
        </p:nvSpPr>
        <p:spPr>
          <a:xfrm>
            <a:off x="240172" y="3428199"/>
            <a:ext cx="6646898" cy="4635288"/>
          </a:xfrm>
        </p:spPr>
        <p:txBody>
          <a:bodyPr>
            <a:normAutofit/>
          </a:bodyPr>
          <a:lstStyle/>
          <a:p>
            <a:pPr algn="just"/>
            <a:r>
              <a:rPr lang="el-GR" dirty="0">
                <a:solidFill>
                  <a:schemeClr val="tx1">
                    <a:lumMod val="95000"/>
                    <a:lumOff val="5000"/>
                  </a:schemeClr>
                </a:solidFill>
                <a:latin typeface="Inter-Regular"/>
              </a:rPr>
              <a:t>Οι εθελοντικές πιστώσεις άνθρακα συνήθως τιμολογούνται με βάση την ποσότητα του διοξειδίου του άνθρακα που αντισταθμίζεται. Αυτή η ποσότητα μετριέται συνήθως σε τόνους CO2. Οι εταιρείες ή οργανισμοί που επιθυμούν να αντισταθμίσουν τις εκπομπές τους αγοράζουν εθελοντικές πιστώσεις από έργα που συμβάλλουν στη μείωση ή την αποτροπή εκπομπών.</a:t>
            </a:r>
          </a:p>
          <a:p>
            <a:pPr algn="just"/>
            <a:r>
              <a:rPr lang="el-GR" dirty="0">
                <a:solidFill>
                  <a:schemeClr val="tx1">
                    <a:lumMod val="95000"/>
                    <a:lumOff val="5000"/>
                  </a:schemeClr>
                </a:solidFill>
                <a:latin typeface="Inter-Regular"/>
              </a:rPr>
              <a:t>Η τιμολόγηση μπορεί να διαφέρει ανάλογα με την προέλευση των πιστώσεων, τον τύπο του έργου και τον χρόνο που καλύπτουν. Οι τιμές μπορεί να καθοριστούν σε αγορές εμπορίας άνθρακα ή μέσω συμφωνιών με σχετικούς οργανισμούς.</a:t>
            </a:r>
          </a:p>
          <a:p>
            <a:pPr algn="just"/>
            <a:r>
              <a:rPr lang="el-GR" dirty="0">
                <a:solidFill>
                  <a:schemeClr val="tx1">
                    <a:lumMod val="95000"/>
                    <a:lumOff val="5000"/>
                  </a:schemeClr>
                </a:solidFill>
                <a:latin typeface="Inter-Regular"/>
              </a:rPr>
              <a:t>Συνολικά, η τιμολόγηση των εθελοντικών πιστώσεων άνθρακα ακολουθεί τις αρχές της προσφοράς και της ζήτησης, όπου η αντίστοιχη αξία καθορίζεται από την αγορά και τις περιστάσεις του συγκεκριμένου χρόνου.</a:t>
            </a:r>
          </a:p>
          <a:p>
            <a:pPr algn="just"/>
            <a:endParaRPr lang="el-GR" b="0" dirty="0"/>
          </a:p>
        </p:txBody>
      </p:sp>
      <p:sp>
        <p:nvSpPr>
          <p:cNvPr id="4" name="Slide Number Placeholder 3"/>
          <p:cNvSpPr>
            <a:spLocks noGrp="1"/>
          </p:cNvSpPr>
          <p:nvPr>
            <p:ph type="sldNum" sz="quarter" idx="10"/>
          </p:nvPr>
        </p:nvSpPr>
        <p:spPr/>
        <p:txBody>
          <a:bodyPr/>
          <a:lstStyle/>
          <a:p>
            <a:pPr defTabSz="931774">
              <a:defRPr/>
            </a:pPr>
            <a:fld id="{0DBF2EFF-C8D7-439D-9592-D7C36A20E8B1}" type="slidenum">
              <a:rPr lang="el-GR">
                <a:solidFill>
                  <a:prstClr val="black"/>
                </a:solidFill>
                <a:latin typeface="Calibri"/>
              </a:rPr>
              <a:pPr defTabSz="931774">
                <a:defRPr/>
              </a:pPr>
              <a:t>9</a:t>
            </a:fld>
            <a:endParaRPr lang="el-GR">
              <a:solidFill>
                <a:prstClr val="black"/>
              </a:solidFill>
              <a:latin typeface="Calibri"/>
            </a:endParaRPr>
          </a:p>
        </p:txBody>
      </p:sp>
    </p:spTree>
    <p:extLst>
      <p:ext uri="{BB962C8B-B14F-4D97-AF65-F5344CB8AC3E}">
        <p14:creationId xmlns:p14="http://schemas.microsoft.com/office/powerpoint/2010/main" val="400742267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2.png"/><Relationship Id="rId4" Type="http://schemas.openxmlformats.org/officeDocument/2006/relationships/image" Target="../media/image1.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png"/><Relationship Id="rId1" Type="http://schemas.openxmlformats.org/officeDocument/2006/relationships/slideMaster" Target="../slideMasters/slideMaster1.xml"/><Relationship Id="rId6" Type="http://schemas.openxmlformats.org/officeDocument/2006/relationships/image" Target="../media/image19.png"/><Relationship Id="rId5" Type="http://schemas.openxmlformats.org/officeDocument/2006/relationships/image" Target="../media/image3.png"/><Relationship Id="rId4"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1.png"/><Relationship Id="rId7" Type="http://schemas.openxmlformats.org/officeDocument/2006/relationships/image" Target="../media/image23.png"/><Relationship Id="rId2"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22.png"/><Relationship Id="rId5" Type="http://schemas.openxmlformats.org/officeDocument/2006/relationships/image" Target="../media/image2.png"/><Relationship Id="rId4"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5.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24.png"/><Relationship Id="rId5" Type="http://schemas.openxmlformats.org/officeDocument/2006/relationships/image" Target="../media/image5.png"/><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5.png"/><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png"/><Relationship Id="rId7"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png"/><Relationship Id="rId7" Type="http://schemas.openxmlformats.org/officeDocument/2006/relationships/image" Target="../media/image11.png"/><Relationship Id="rId2" Type="http://schemas.openxmlformats.org/officeDocument/2006/relationships/image" Target="../media/image26.png"/><Relationship Id="rId1" Type="http://schemas.openxmlformats.org/officeDocument/2006/relationships/slideMaster" Target="../slideMasters/slideMaster1.xml"/><Relationship Id="rId6" Type="http://schemas.openxmlformats.org/officeDocument/2006/relationships/image" Target="../media/image24.png"/><Relationship Id="rId5" Type="http://schemas.openxmlformats.org/officeDocument/2006/relationships/image" Target="../media/image3.png"/><Relationship Id="rId4" Type="http://schemas.openxmlformats.org/officeDocument/2006/relationships/image" Target="../media/image1.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19.png"/><Relationship Id="rId4"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19.png"/><Relationship Id="rId4" Type="http://schemas.openxmlformats.org/officeDocument/2006/relationships/image" Target="../media/image2.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24.png"/><Relationship Id="rId5" Type="http://schemas.openxmlformats.org/officeDocument/2006/relationships/image" Target="../media/image5.png"/><Relationship Id="rId4" Type="http://schemas.openxmlformats.org/officeDocument/2006/relationships/image" Target="../media/image3.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19.png"/><Relationship Id="rId5" Type="http://schemas.openxmlformats.org/officeDocument/2006/relationships/image" Target="../media/image2.png"/><Relationship Id="rId4" Type="http://schemas.openxmlformats.org/officeDocument/2006/relationships/image" Target="../media/image1.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8.png"/><Relationship Id="rId1" Type="http://schemas.openxmlformats.org/officeDocument/2006/relationships/slideMaster" Target="../slideMasters/slideMaster2.xml"/><Relationship Id="rId5" Type="http://schemas.openxmlformats.org/officeDocument/2006/relationships/image" Target="../media/image29.png"/><Relationship Id="rId4" Type="http://schemas.openxmlformats.org/officeDocument/2006/relationships/image" Target="../media/image3.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8.png"/><Relationship Id="rId1" Type="http://schemas.openxmlformats.org/officeDocument/2006/relationships/slideMaster" Target="../slideMasters/slideMaster2.xml"/><Relationship Id="rId5" Type="http://schemas.openxmlformats.org/officeDocument/2006/relationships/image" Target="../media/image29.png"/><Relationship Id="rId4" Type="http://schemas.openxmlformats.org/officeDocument/2006/relationships/image" Target="../media/image3.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28.png"/><Relationship Id="rId4" Type="http://schemas.openxmlformats.org/officeDocument/2006/relationships/image" Target="../media/image2.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28.png"/><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31.png"/><Relationship Id="rId4" Type="http://schemas.openxmlformats.org/officeDocument/2006/relationships/image" Target="../media/image29.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8.png"/><Relationship Id="rId1" Type="http://schemas.openxmlformats.org/officeDocument/2006/relationships/slideMaster" Target="../slideMasters/slideMaster2.xml"/><Relationship Id="rId4" Type="http://schemas.openxmlformats.org/officeDocument/2006/relationships/image" Target="../media/image32.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8.png"/><Relationship Id="rId1" Type="http://schemas.openxmlformats.org/officeDocument/2006/relationships/slideMaster" Target="../slideMasters/slideMaster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3.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3.png"/><Relationship Id="rId1" Type="http://schemas.openxmlformats.org/officeDocument/2006/relationships/slideMaster" Target="../slideMasters/slideMaster2.xml"/><Relationship Id="rId5" Type="http://schemas.openxmlformats.org/officeDocument/2006/relationships/image" Target="../media/image32.png"/><Relationship Id="rId4" Type="http://schemas.openxmlformats.org/officeDocument/2006/relationships/image" Target="../media/image3.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8.png"/><Relationship Id="rId1" Type="http://schemas.openxmlformats.org/officeDocument/2006/relationships/slideMaster" Target="../slideMasters/slideMaster2.xml"/><Relationship Id="rId5" Type="http://schemas.openxmlformats.org/officeDocument/2006/relationships/image" Target="../media/image30.png"/><Relationship Id="rId4" Type="http://schemas.openxmlformats.org/officeDocument/2006/relationships/image" Target="../media/image3.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29.png"/><Relationship Id="rId4" Type="http://schemas.openxmlformats.org/officeDocument/2006/relationships/image" Target="../media/image28.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8.png"/><Relationship Id="rId1" Type="http://schemas.openxmlformats.org/officeDocument/2006/relationships/slideMaster" Target="../slideMasters/slideMaster2.xml"/><Relationship Id="rId6" Type="http://schemas.openxmlformats.org/officeDocument/2006/relationships/image" Target="../media/image34.png"/><Relationship Id="rId5" Type="http://schemas.openxmlformats.org/officeDocument/2006/relationships/image" Target="../media/image29.png"/><Relationship Id="rId4" Type="http://schemas.openxmlformats.org/officeDocument/2006/relationships/image" Target="../media/image3.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28.png"/><Relationship Id="rId4" Type="http://schemas.openxmlformats.org/officeDocument/2006/relationships/image" Target="../media/image2.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8.png"/><Relationship Id="rId1" Type="http://schemas.openxmlformats.org/officeDocument/2006/relationships/slideMaster" Target="../slideMasters/slideMaster2.xml"/><Relationship Id="rId5" Type="http://schemas.openxmlformats.org/officeDocument/2006/relationships/image" Target="../media/image29.png"/><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6.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35.png"/><Relationship Id="rId5" Type="http://schemas.openxmlformats.org/officeDocument/2006/relationships/image" Target="../media/image2.png"/><Relationship Id="rId4" Type="http://schemas.openxmlformats.org/officeDocument/2006/relationships/image" Target="../media/image28.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2.png"/><Relationship Id="rId4" Type="http://schemas.openxmlformats.org/officeDocument/2006/relationships/image" Target="../media/image28.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8.png"/><Relationship Id="rId1" Type="http://schemas.openxmlformats.org/officeDocument/2006/relationships/slideMaster" Target="../slideMasters/slideMaster2.xml"/><Relationship Id="rId5" Type="http://schemas.openxmlformats.org/officeDocument/2006/relationships/image" Target="../media/image30.png"/><Relationship Id="rId4" Type="http://schemas.openxmlformats.org/officeDocument/2006/relationships/image" Target="../media/image3.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29.png"/><Relationship Id="rId4" Type="http://schemas.openxmlformats.org/officeDocument/2006/relationships/image" Target="../media/image3.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8.png"/><Relationship Id="rId1" Type="http://schemas.openxmlformats.org/officeDocument/2006/relationships/slideMaster" Target="../slideMasters/slideMaster2.xml"/><Relationship Id="rId5" Type="http://schemas.openxmlformats.org/officeDocument/2006/relationships/image" Target="../media/image29.png"/><Relationship Id="rId4" Type="http://schemas.openxmlformats.org/officeDocument/2006/relationships/image" Target="../media/image3.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8.png"/><Relationship Id="rId1" Type="http://schemas.openxmlformats.org/officeDocument/2006/relationships/slideMaster" Target="../slideMasters/slideMaster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3.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8.png"/><Relationship Id="rId1" Type="http://schemas.openxmlformats.org/officeDocument/2006/relationships/slideMaster" Target="../slideMasters/slideMaster2.xml"/><Relationship Id="rId5" Type="http://schemas.openxmlformats.org/officeDocument/2006/relationships/image" Target="../media/image29.png"/><Relationship Id="rId4" Type="http://schemas.openxmlformats.org/officeDocument/2006/relationships/image" Target="../media/image3.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8.png"/><Relationship Id="rId1" Type="http://schemas.openxmlformats.org/officeDocument/2006/relationships/slideMaster" Target="../slideMasters/slideMaster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3.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30.png"/><Relationship Id="rId4" Type="http://schemas.openxmlformats.org/officeDocument/2006/relationships/image" Target="../media/image2.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2.png"/><Relationship Id="rId4" Type="http://schemas.openxmlformats.org/officeDocument/2006/relationships/image" Target="../media/image28.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30.png"/><Relationship Id="rId4" Type="http://schemas.openxmlformats.org/officeDocument/2006/relationships/image" Target="../media/image2.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29.png"/><Relationship Id="rId4" Type="http://schemas.openxmlformats.org/officeDocument/2006/relationships/image" Target="../media/image3.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2.png"/><Relationship Id="rId4" Type="http://schemas.openxmlformats.org/officeDocument/2006/relationships/image" Target="../media/image28.png"/></Relationships>
</file>

<file path=ppt/slideLayouts/_rels/slideLayout53.xml.rels><?xml version="1.0" encoding="UTF-8" standalone="yes"?>
<Relationships xmlns="http://schemas.openxmlformats.org/package/2006/relationships"><Relationship Id="rId8" Type="http://schemas.openxmlformats.org/officeDocument/2006/relationships/hyperlink" Target="http://bit.ly/2TtBDfr" TargetMode="External"/><Relationship Id="rId3" Type="http://schemas.openxmlformats.org/officeDocument/2006/relationships/image" Target="../media/image2.png"/><Relationship Id="rId7" Type="http://schemas.openxmlformats.org/officeDocument/2006/relationships/hyperlink" Target="http://bit.ly/2TyoMsr" TargetMode="External"/><Relationship Id="rId2" Type="http://schemas.openxmlformats.org/officeDocument/2006/relationships/image" Target="../media/image33.png"/><Relationship Id="rId1" Type="http://schemas.openxmlformats.org/officeDocument/2006/relationships/slideMaster" Target="../slideMasters/slideMaster2.xml"/><Relationship Id="rId6" Type="http://schemas.openxmlformats.org/officeDocument/2006/relationships/hyperlink" Target="http://bit.ly/2Tynxth" TargetMode="External"/><Relationship Id="rId5" Type="http://schemas.openxmlformats.org/officeDocument/2006/relationships/image" Target="../media/image32.png"/><Relationship Id="rId4" Type="http://schemas.openxmlformats.org/officeDocument/2006/relationships/image" Target="../media/image3.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8.png"/><Relationship Id="rId1" Type="http://schemas.openxmlformats.org/officeDocument/2006/relationships/slideMaster" Target="../slideMasters/slideMaster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3.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3.png"/><Relationship Id="rId1" Type="http://schemas.openxmlformats.org/officeDocument/2006/relationships/slideMaster" Target="../slideMasters/slideMaster2.xml"/><Relationship Id="rId5" Type="http://schemas.openxmlformats.org/officeDocument/2006/relationships/image" Target="../media/image32.png"/><Relationship Id="rId4" Type="http://schemas.openxmlformats.org/officeDocument/2006/relationships/image" Target="../media/image3.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2.png"/><Relationship Id="rId4" Type="http://schemas.openxmlformats.org/officeDocument/2006/relationships/image" Target="../media/image28.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19.png"/><Relationship Id="rId5" Type="http://schemas.openxmlformats.org/officeDocument/2006/relationships/image" Target="../media/image1.png"/><Relationship Id="rId4" Type="http://schemas.openxmlformats.org/officeDocument/2006/relationships/image" Target="../media/image2.png"/></Relationships>
</file>

<file path=ppt/slideLayouts/_rels/slideLayout5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7.png"/><Relationship Id="rId7"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38.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14.png"/><Relationship Id="rId4" Type="http://schemas.openxmlformats.org/officeDocument/2006/relationships/image" Target="../media/image13.pn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3.xml"/><Relationship Id="rId4" Type="http://schemas.openxmlformats.org/officeDocument/2006/relationships/image" Target="../media/image8.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3.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14.png"/><Relationship Id="rId4" Type="http://schemas.openxmlformats.org/officeDocument/2006/relationships/image" Target="../media/image13.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5" Type="http://schemas.openxmlformats.org/officeDocument/2006/relationships/image" Target="../media/image5.png"/><Relationship Id="rId4" Type="http://schemas.openxmlformats.org/officeDocument/2006/relationships/image" Target="../media/image1.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1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6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7.png"/><Relationship Id="rId7"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38.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4.png"/><Relationship Id="rId4" Type="http://schemas.openxmlformats.org/officeDocument/2006/relationships/image" Target="../media/image2.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Master" Target="../slideMasters/slideMaster3.xml"/><Relationship Id="rId6" Type="http://schemas.openxmlformats.org/officeDocument/2006/relationships/image" Target="../media/image16.png"/><Relationship Id="rId5" Type="http://schemas.openxmlformats.org/officeDocument/2006/relationships/image" Target="../media/image2.png"/><Relationship Id="rId4"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1.png"/></Relationships>
</file>

<file path=ppt/slideLayouts/_rels/slideLayout7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1.png"/><Relationship Id="rId7" Type="http://schemas.openxmlformats.org/officeDocument/2006/relationships/image" Target="../media/image23.png"/><Relationship Id="rId2" Type="http://schemas.openxmlformats.org/officeDocument/2006/relationships/image" Target="../media/image20.png"/><Relationship Id="rId1" Type="http://schemas.openxmlformats.org/officeDocument/2006/relationships/slideMaster" Target="../slideMasters/slideMaster3.xml"/><Relationship Id="rId6" Type="http://schemas.openxmlformats.org/officeDocument/2006/relationships/image" Target="../media/image22.png"/><Relationship Id="rId5" Type="http://schemas.openxmlformats.org/officeDocument/2006/relationships/image" Target="../media/image2.png"/><Relationship Id="rId4" Type="http://schemas.openxmlformats.org/officeDocument/2006/relationships/image" Target="../media/image1.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5.pn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24.png"/><Relationship Id="rId5" Type="http://schemas.openxmlformats.org/officeDocument/2006/relationships/image" Target="../media/image5.png"/><Relationship Id="rId4" Type="http://schemas.openxmlformats.org/officeDocument/2006/relationships/image" Target="../media/image3.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9.png"/><Relationship Id="rId5" Type="http://schemas.openxmlformats.org/officeDocument/2006/relationships/image" Target="../media/image5.png"/><Relationship Id="rId4" Type="http://schemas.openxmlformats.org/officeDocument/2006/relationships/image" Target="../media/image3.png"/></Relationships>
</file>

<file path=ppt/slideLayouts/_rels/slideLayout7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png"/><Relationship Id="rId7"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3.png"/></Relationships>
</file>

<file path=ppt/slideLayouts/_rels/slideLayout7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png"/><Relationship Id="rId7" Type="http://schemas.openxmlformats.org/officeDocument/2006/relationships/image" Target="../media/image11.png"/><Relationship Id="rId2" Type="http://schemas.openxmlformats.org/officeDocument/2006/relationships/image" Target="../media/image26.png"/><Relationship Id="rId1" Type="http://schemas.openxmlformats.org/officeDocument/2006/relationships/slideMaster" Target="../slideMasters/slideMaster3.xml"/><Relationship Id="rId6" Type="http://schemas.openxmlformats.org/officeDocument/2006/relationships/image" Target="../media/image24.png"/><Relationship Id="rId5" Type="http://schemas.openxmlformats.org/officeDocument/2006/relationships/image" Target="../media/image3.png"/><Relationship Id="rId4" Type="http://schemas.openxmlformats.org/officeDocument/2006/relationships/image" Target="../media/image1.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19.png"/><Relationship Id="rId4" Type="http://schemas.openxmlformats.org/officeDocument/2006/relationships/image" Target="../media/image2.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3.xml"/><Relationship Id="rId5" Type="http://schemas.openxmlformats.org/officeDocument/2006/relationships/image" Target="../media/image2.png"/><Relationship Id="rId4" Type="http://schemas.openxmlformats.org/officeDocument/2006/relationships/image" Target="../media/image1.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19.png"/><Relationship Id="rId4" Type="http://schemas.openxmlformats.org/officeDocument/2006/relationships/image" Target="../media/image2.pn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24.png"/><Relationship Id="rId5" Type="http://schemas.openxmlformats.org/officeDocument/2006/relationships/image" Target="../media/image5.png"/><Relationship Id="rId4" Type="http://schemas.openxmlformats.org/officeDocument/2006/relationships/image" Target="../media/image3.pn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19.png"/><Relationship Id="rId5" Type="http://schemas.openxmlformats.org/officeDocument/2006/relationships/image" Target="../media/image2.png"/><Relationship Id="rId4"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3.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3.xml"/><Relationship Id="rId5" Type="http://schemas.openxmlformats.org/officeDocument/2006/relationships/image" Target="../media/image2.png"/><Relationship Id="rId4" Type="http://schemas.openxmlformats.org/officeDocument/2006/relationships/image" Target="../media/image1.pn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372200" y="1007900"/>
            <a:ext cx="9447600" cy="29632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5200"/>
              <a:buNone/>
              <a:defRPr sz="113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2609800" y="4219500"/>
            <a:ext cx="6972400" cy="546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2400"/>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pic>
        <p:nvPicPr>
          <p:cNvPr id="11" name="Google Shape;11;p2"/>
          <p:cNvPicPr preferRelativeResize="0"/>
          <p:nvPr/>
        </p:nvPicPr>
        <p:blipFill>
          <a:blip r:embed="rId2" cstate="print">
            <a:alphaModFix amt="42000"/>
          </a:blip>
          <a:stretch>
            <a:fillRect/>
          </a:stretch>
        </p:blipFill>
        <p:spPr>
          <a:xfrm rot="-1572134">
            <a:off x="-1303385" y="-2426130"/>
            <a:ext cx="5689201" cy="3716863"/>
          </a:xfrm>
          <a:prstGeom prst="rect">
            <a:avLst/>
          </a:prstGeom>
          <a:noFill/>
          <a:ln>
            <a:noFill/>
          </a:ln>
        </p:spPr>
      </p:pic>
      <p:pic>
        <p:nvPicPr>
          <p:cNvPr id="12" name="Google Shape;12;p2"/>
          <p:cNvPicPr preferRelativeResize="0"/>
          <p:nvPr/>
        </p:nvPicPr>
        <p:blipFill>
          <a:blip r:embed="rId3" cstate="print">
            <a:alphaModFix amt="42000"/>
          </a:blip>
          <a:stretch>
            <a:fillRect/>
          </a:stretch>
        </p:blipFill>
        <p:spPr>
          <a:xfrm rot="4438950">
            <a:off x="8962397" y="-682698"/>
            <a:ext cx="5689200" cy="3716865"/>
          </a:xfrm>
          <a:prstGeom prst="rect">
            <a:avLst/>
          </a:prstGeom>
          <a:noFill/>
          <a:ln>
            <a:noFill/>
          </a:ln>
        </p:spPr>
      </p:pic>
      <p:pic>
        <p:nvPicPr>
          <p:cNvPr id="13" name="Google Shape;13;p2"/>
          <p:cNvPicPr preferRelativeResize="0"/>
          <p:nvPr/>
        </p:nvPicPr>
        <p:blipFill>
          <a:blip r:embed="rId4" cstate="print">
            <a:alphaModFix/>
          </a:blip>
          <a:stretch>
            <a:fillRect/>
          </a:stretch>
        </p:blipFill>
        <p:spPr>
          <a:xfrm>
            <a:off x="8587430" y="-2644766"/>
            <a:ext cx="5641599" cy="3685767"/>
          </a:xfrm>
          <a:prstGeom prst="rect">
            <a:avLst/>
          </a:prstGeom>
          <a:noFill/>
          <a:ln>
            <a:noFill/>
          </a:ln>
        </p:spPr>
      </p:pic>
      <p:pic>
        <p:nvPicPr>
          <p:cNvPr id="14" name="Google Shape;14;p2"/>
          <p:cNvPicPr preferRelativeResize="0"/>
          <p:nvPr/>
        </p:nvPicPr>
        <p:blipFill>
          <a:blip r:embed="rId5" cstate="print">
            <a:alphaModFix/>
          </a:blip>
          <a:stretch>
            <a:fillRect/>
          </a:stretch>
        </p:blipFill>
        <p:spPr>
          <a:xfrm rot="-7430136">
            <a:off x="11015577" y="-490135"/>
            <a:ext cx="1268527" cy="2038264"/>
          </a:xfrm>
          <a:prstGeom prst="rect">
            <a:avLst/>
          </a:prstGeom>
          <a:noFill/>
          <a:ln>
            <a:noFill/>
          </a:ln>
        </p:spPr>
      </p:pic>
      <p:pic>
        <p:nvPicPr>
          <p:cNvPr id="15" name="Google Shape;15;p2"/>
          <p:cNvPicPr preferRelativeResize="0"/>
          <p:nvPr/>
        </p:nvPicPr>
        <p:blipFill>
          <a:blip r:embed="rId3" cstate="print">
            <a:alphaModFix amt="42000"/>
          </a:blip>
          <a:stretch>
            <a:fillRect/>
          </a:stretch>
        </p:blipFill>
        <p:spPr>
          <a:xfrm rot="-4438950" flipH="1">
            <a:off x="-2843769" y="313436"/>
            <a:ext cx="5689200" cy="3716865"/>
          </a:xfrm>
          <a:prstGeom prst="rect">
            <a:avLst/>
          </a:prstGeom>
          <a:noFill/>
          <a:ln>
            <a:noFill/>
          </a:ln>
        </p:spPr>
      </p:pic>
      <p:pic>
        <p:nvPicPr>
          <p:cNvPr id="16" name="Google Shape;16;p2"/>
          <p:cNvPicPr preferRelativeResize="0"/>
          <p:nvPr/>
        </p:nvPicPr>
        <p:blipFill>
          <a:blip r:embed="rId2" cstate="print">
            <a:alphaModFix amt="42000"/>
          </a:blip>
          <a:stretch>
            <a:fillRect/>
          </a:stretch>
        </p:blipFill>
        <p:spPr>
          <a:xfrm rot="6361050" flipH="1">
            <a:off x="8736980" y="5143178"/>
            <a:ext cx="5689200" cy="3716865"/>
          </a:xfrm>
          <a:prstGeom prst="rect">
            <a:avLst/>
          </a:prstGeom>
          <a:noFill/>
          <a:ln>
            <a:noFill/>
          </a:ln>
        </p:spPr>
      </p:pic>
      <p:pic>
        <p:nvPicPr>
          <p:cNvPr id="17" name="Google Shape;17;p2"/>
          <p:cNvPicPr preferRelativeResize="0"/>
          <p:nvPr/>
        </p:nvPicPr>
        <p:blipFill>
          <a:blip r:embed="rId3" cstate="print">
            <a:alphaModFix amt="42000"/>
          </a:blip>
          <a:stretch>
            <a:fillRect/>
          </a:stretch>
        </p:blipFill>
        <p:spPr>
          <a:xfrm rot="9802557">
            <a:off x="-3046975" y="4869932"/>
            <a:ext cx="5689201" cy="3716867"/>
          </a:xfrm>
          <a:prstGeom prst="rect">
            <a:avLst/>
          </a:prstGeom>
          <a:noFill/>
          <a:ln>
            <a:noFill/>
          </a:ln>
        </p:spPr>
      </p:pic>
      <p:pic>
        <p:nvPicPr>
          <p:cNvPr id="18" name="Google Shape;18;p2"/>
          <p:cNvPicPr preferRelativeResize="0"/>
          <p:nvPr/>
        </p:nvPicPr>
        <p:blipFill>
          <a:blip r:embed="rId4" cstate="print">
            <a:alphaModFix/>
          </a:blip>
          <a:stretch>
            <a:fillRect/>
          </a:stretch>
        </p:blipFill>
        <p:spPr>
          <a:xfrm rot="-9178279">
            <a:off x="-1278387" y="5937168"/>
            <a:ext cx="5641597" cy="3685765"/>
          </a:xfrm>
          <a:prstGeom prst="rect">
            <a:avLst/>
          </a:prstGeom>
          <a:noFill/>
          <a:ln>
            <a:noFill/>
          </a:ln>
        </p:spPr>
      </p:pic>
      <p:pic>
        <p:nvPicPr>
          <p:cNvPr id="19" name="Google Shape;19;p2"/>
          <p:cNvPicPr preferRelativeResize="0"/>
          <p:nvPr/>
        </p:nvPicPr>
        <p:blipFill>
          <a:blip r:embed="rId6" cstate="print">
            <a:alphaModFix/>
          </a:blip>
          <a:stretch>
            <a:fillRect/>
          </a:stretch>
        </p:blipFill>
        <p:spPr>
          <a:xfrm rot="4500004">
            <a:off x="-390820" y="5668823"/>
            <a:ext cx="1271535" cy="2043088"/>
          </a:xfrm>
          <a:prstGeom prst="rect">
            <a:avLst/>
          </a:prstGeom>
          <a:noFill/>
          <a:ln>
            <a:noFill/>
          </a:ln>
        </p:spPr>
      </p:pic>
      <p:pic>
        <p:nvPicPr>
          <p:cNvPr id="20" name="Google Shape;20;p2"/>
          <p:cNvPicPr preferRelativeResize="0"/>
          <p:nvPr/>
        </p:nvPicPr>
        <p:blipFill>
          <a:blip r:embed="rId3" cstate="print">
            <a:alphaModFix amt="42000"/>
          </a:blip>
          <a:stretch>
            <a:fillRect/>
          </a:stretch>
        </p:blipFill>
        <p:spPr>
          <a:xfrm rot="9921072">
            <a:off x="7280349" y="6023544"/>
            <a:ext cx="5689199" cy="3716864"/>
          </a:xfrm>
          <a:prstGeom prst="rect">
            <a:avLst/>
          </a:prstGeom>
          <a:noFill/>
          <a:ln>
            <a:noFill/>
          </a:ln>
        </p:spPr>
      </p:pic>
    </p:spTree>
    <p:extLst>
      <p:ext uri="{BB962C8B-B14F-4D97-AF65-F5344CB8AC3E}">
        <p14:creationId xmlns:p14="http://schemas.microsoft.com/office/powerpoint/2010/main" val="7550859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58"/>
        <p:cNvGrpSpPr/>
        <p:nvPr/>
      </p:nvGrpSpPr>
      <p:grpSpPr>
        <a:xfrm>
          <a:off x="0" y="0"/>
          <a:ext cx="0" cy="0"/>
          <a:chOff x="0" y="0"/>
          <a:chExt cx="0" cy="0"/>
        </a:xfrm>
      </p:grpSpPr>
      <p:sp>
        <p:nvSpPr>
          <p:cNvPr id="159" name="Google Shape;159;p16"/>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60" name="Google Shape;160;p16"/>
          <p:cNvSpPr txBox="1">
            <a:spLocks noGrp="1"/>
          </p:cNvSpPr>
          <p:nvPr>
            <p:ph type="title" idx="2"/>
          </p:nvPr>
        </p:nvSpPr>
        <p:spPr>
          <a:xfrm>
            <a:off x="960000" y="3488917"/>
            <a:ext cx="3115200" cy="34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100"/>
              <a:buNone/>
              <a:defRPr sz="2800">
                <a:solidFill>
                  <a:schemeClr val="accent3"/>
                </a:solidFill>
              </a:defRPr>
            </a:lvl1pPr>
            <a:lvl2pPr lvl="1" algn="ctr" rtl="0">
              <a:spcBef>
                <a:spcPts val="0"/>
              </a:spcBef>
              <a:spcAft>
                <a:spcPts val="0"/>
              </a:spcAft>
              <a:buClr>
                <a:schemeClr val="accent3"/>
              </a:buClr>
              <a:buSzPts val="2100"/>
              <a:buNone/>
              <a:defRPr sz="2800">
                <a:solidFill>
                  <a:schemeClr val="accent3"/>
                </a:solidFill>
              </a:defRPr>
            </a:lvl2pPr>
            <a:lvl3pPr lvl="2" algn="ctr" rtl="0">
              <a:spcBef>
                <a:spcPts val="0"/>
              </a:spcBef>
              <a:spcAft>
                <a:spcPts val="0"/>
              </a:spcAft>
              <a:buClr>
                <a:schemeClr val="accent3"/>
              </a:buClr>
              <a:buSzPts val="2100"/>
              <a:buNone/>
              <a:defRPr sz="2800">
                <a:solidFill>
                  <a:schemeClr val="accent3"/>
                </a:solidFill>
              </a:defRPr>
            </a:lvl3pPr>
            <a:lvl4pPr lvl="3" algn="ctr" rtl="0">
              <a:spcBef>
                <a:spcPts val="0"/>
              </a:spcBef>
              <a:spcAft>
                <a:spcPts val="0"/>
              </a:spcAft>
              <a:buClr>
                <a:schemeClr val="accent3"/>
              </a:buClr>
              <a:buSzPts val="2100"/>
              <a:buNone/>
              <a:defRPr sz="2800">
                <a:solidFill>
                  <a:schemeClr val="accent3"/>
                </a:solidFill>
              </a:defRPr>
            </a:lvl4pPr>
            <a:lvl5pPr lvl="4" algn="ctr" rtl="0">
              <a:spcBef>
                <a:spcPts val="0"/>
              </a:spcBef>
              <a:spcAft>
                <a:spcPts val="0"/>
              </a:spcAft>
              <a:buClr>
                <a:schemeClr val="accent3"/>
              </a:buClr>
              <a:buSzPts val="2100"/>
              <a:buNone/>
              <a:defRPr sz="2800">
                <a:solidFill>
                  <a:schemeClr val="accent3"/>
                </a:solidFill>
              </a:defRPr>
            </a:lvl5pPr>
            <a:lvl6pPr lvl="5" algn="ctr" rtl="0">
              <a:spcBef>
                <a:spcPts val="0"/>
              </a:spcBef>
              <a:spcAft>
                <a:spcPts val="0"/>
              </a:spcAft>
              <a:buClr>
                <a:schemeClr val="accent3"/>
              </a:buClr>
              <a:buSzPts val="2100"/>
              <a:buNone/>
              <a:defRPr sz="2800">
                <a:solidFill>
                  <a:schemeClr val="accent3"/>
                </a:solidFill>
              </a:defRPr>
            </a:lvl6pPr>
            <a:lvl7pPr lvl="6" algn="ctr" rtl="0">
              <a:spcBef>
                <a:spcPts val="0"/>
              </a:spcBef>
              <a:spcAft>
                <a:spcPts val="0"/>
              </a:spcAft>
              <a:buClr>
                <a:schemeClr val="accent3"/>
              </a:buClr>
              <a:buSzPts val="2100"/>
              <a:buNone/>
              <a:defRPr sz="2800">
                <a:solidFill>
                  <a:schemeClr val="accent3"/>
                </a:solidFill>
              </a:defRPr>
            </a:lvl7pPr>
            <a:lvl8pPr lvl="7" algn="ctr" rtl="0">
              <a:spcBef>
                <a:spcPts val="0"/>
              </a:spcBef>
              <a:spcAft>
                <a:spcPts val="0"/>
              </a:spcAft>
              <a:buClr>
                <a:schemeClr val="accent3"/>
              </a:buClr>
              <a:buSzPts val="2100"/>
              <a:buNone/>
              <a:defRPr sz="2800">
                <a:solidFill>
                  <a:schemeClr val="accent3"/>
                </a:solidFill>
              </a:defRPr>
            </a:lvl8pPr>
            <a:lvl9pPr lvl="8" algn="ctr" rtl="0">
              <a:spcBef>
                <a:spcPts val="0"/>
              </a:spcBef>
              <a:spcAft>
                <a:spcPts val="0"/>
              </a:spcAft>
              <a:buClr>
                <a:schemeClr val="accent3"/>
              </a:buClr>
              <a:buSzPts val="2100"/>
              <a:buNone/>
              <a:defRPr sz="2800">
                <a:solidFill>
                  <a:schemeClr val="accent3"/>
                </a:solidFill>
              </a:defRPr>
            </a:lvl9pPr>
          </a:lstStyle>
          <a:p>
            <a:endParaRPr/>
          </a:p>
        </p:txBody>
      </p:sp>
      <p:sp>
        <p:nvSpPr>
          <p:cNvPr id="161" name="Google Shape;161;p16"/>
          <p:cNvSpPr txBox="1">
            <a:spLocks noGrp="1"/>
          </p:cNvSpPr>
          <p:nvPr>
            <p:ph type="subTitle" idx="1"/>
          </p:nvPr>
        </p:nvSpPr>
        <p:spPr>
          <a:xfrm>
            <a:off x="960000" y="3877267"/>
            <a:ext cx="3115200" cy="92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2" name="Google Shape;162;p16"/>
          <p:cNvSpPr txBox="1">
            <a:spLocks noGrp="1"/>
          </p:cNvSpPr>
          <p:nvPr>
            <p:ph type="title" idx="3"/>
          </p:nvPr>
        </p:nvSpPr>
        <p:spPr>
          <a:xfrm>
            <a:off x="4538400" y="3488917"/>
            <a:ext cx="3115200" cy="34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100"/>
              <a:buNone/>
              <a:defRPr sz="2800">
                <a:solidFill>
                  <a:schemeClr val="accent3"/>
                </a:solidFill>
              </a:defRPr>
            </a:lvl1pPr>
            <a:lvl2pPr lvl="1" algn="ctr" rtl="0">
              <a:spcBef>
                <a:spcPts val="0"/>
              </a:spcBef>
              <a:spcAft>
                <a:spcPts val="0"/>
              </a:spcAft>
              <a:buClr>
                <a:schemeClr val="accent3"/>
              </a:buClr>
              <a:buSzPts val="2100"/>
              <a:buNone/>
              <a:defRPr sz="2800">
                <a:solidFill>
                  <a:schemeClr val="accent3"/>
                </a:solidFill>
              </a:defRPr>
            </a:lvl2pPr>
            <a:lvl3pPr lvl="2" algn="ctr" rtl="0">
              <a:spcBef>
                <a:spcPts val="0"/>
              </a:spcBef>
              <a:spcAft>
                <a:spcPts val="0"/>
              </a:spcAft>
              <a:buClr>
                <a:schemeClr val="accent3"/>
              </a:buClr>
              <a:buSzPts val="2100"/>
              <a:buNone/>
              <a:defRPr sz="2800">
                <a:solidFill>
                  <a:schemeClr val="accent3"/>
                </a:solidFill>
              </a:defRPr>
            </a:lvl3pPr>
            <a:lvl4pPr lvl="3" algn="ctr" rtl="0">
              <a:spcBef>
                <a:spcPts val="0"/>
              </a:spcBef>
              <a:spcAft>
                <a:spcPts val="0"/>
              </a:spcAft>
              <a:buClr>
                <a:schemeClr val="accent3"/>
              </a:buClr>
              <a:buSzPts val="2100"/>
              <a:buNone/>
              <a:defRPr sz="2800">
                <a:solidFill>
                  <a:schemeClr val="accent3"/>
                </a:solidFill>
              </a:defRPr>
            </a:lvl4pPr>
            <a:lvl5pPr lvl="4" algn="ctr" rtl="0">
              <a:spcBef>
                <a:spcPts val="0"/>
              </a:spcBef>
              <a:spcAft>
                <a:spcPts val="0"/>
              </a:spcAft>
              <a:buClr>
                <a:schemeClr val="accent3"/>
              </a:buClr>
              <a:buSzPts val="2100"/>
              <a:buNone/>
              <a:defRPr sz="2800">
                <a:solidFill>
                  <a:schemeClr val="accent3"/>
                </a:solidFill>
              </a:defRPr>
            </a:lvl5pPr>
            <a:lvl6pPr lvl="5" algn="ctr" rtl="0">
              <a:spcBef>
                <a:spcPts val="0"/>
              </a:spcBef>
              <a:spcAft>
                <a:spcPts val="0"/>
              </a:spcAft>
              <a:buClr>
                <a:schemeClr val="accent3"/>
              </a:buClr>
              <a:buSzPts val="2100"/>
              <a:buNone/>
              <a:defRPr sz="2800">
                <a:solidFill>
                  <a:schemeClr val="accent3"/>
                </a:solidFill>
              </a:defRPr>
            </a:lvl6pPr>
            <a:lvl7pPr lvl="6" algn="ctr" rtl="0">
              <a:spcBef>
                <a:spcPts val="0"/>
              </a:spcBef>
              <a:spcAft>
                <a:spcPts val="0"/>
              </a:spcAft>
              <a:buClr>
                <a:schemeClr val="accent3"/>
              </a:buClr>
              <a:buSzPts val="2100"/>
              <a:buNone/>
              <a:defRPr sz="2800">
                <a:solidFill>
                  <a:schemeClr val="accent3"/>
                </a:solidFill>
              </a:defRPr>
            </a:lvl7pPr>
            <a:lvl8pPr lvl="7" algn="ctr" rtl="0">
              <a:spcBef>
                <a:spcPts val="0"/>
              </a:spcBef>
              <a:spcAft>
                <a:spcPts val="0"/>
              </a:spcAft>
              <a:buClr>
                <a:schemeClr val="accent3"/>
              </a:buClr>
              <a:buSzPts val="2100"/>
              <a:buNone/>
              <a:defRPr sz="2800">
                <a:solidFill>
                  <a:schemeClr val="accent3"/>
                </a:solidFill>
              </a:defRPr>
            </a:lvl8pPr>
            <a:lvl9pPr lvl="8" algn="ctr" rtl="0">
              <a:spcBef>
                <a:spcPts val="0"/>
              </a:spcBef>
              <a:spcAft>
                <a:spcPts val="0"/>
              </a:spcAft>
              <a:buClr>
                <a:schemeClr val="accent3"/>
              </a:buClr>
              <a:buSzPts val="2100"/>
              <a:buNone/>
              <a:defRPr sz="2800">
                <a:solidFill>
                  <a:schemeClr val="accent3"/>
                </a:solidFill>
              </a:defRPr>
            </a:lvl9pPr>
          </a:lstStyle>
          <a:p>
            <a:endParaRPr/>
          </a:p>
        </p:txBody>
      </p:sp>
      <p:sp>
        <p:nvSpPr>
          <p:cNvPr id="163" name="Google Shape;163;p16"/>
          <p:cNvSpPr txBox="1">
            <a:spLocks noGrp="1"/>
          </p:cNvSpPr>
          <p:nvPr>
            <p:ph type="subTitle" idx="4"/>
          </p:nvPr>
        </p:nvSpPr>
        <p:spPr>
          <a:xfrm>
            <a:off x="4538400" y="3877267"/>
            <a:ext cx="3115200" cy="92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4" name="Google Shape;164;p16"/>
          <p:cNvSpPr txBox="1">
            <a:spLocks noGrp="1"/>
          </p:cNvSpPr>
          <p:nvPr>
            <p:ph type="title" idx="5"/>
          </p:nvPr>
        </p:nvSpPr>
        <p:spPr>
          <a:xfrm>
            <a:off x="8116800" y="3488917"/>
            <a:ext cx="3115200" cy="34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100"/>
              <a:buNone/>
              <a:defRPr sz="2800">
                <a:solidFill>
                  <a:schemeClr val="accent3"/>
                </a:solidFill>
              </a:defRPr>
            </a:lvl1pPr>
            <a:lvl2pPr lvl="1" algn="ctr" rtl="0">
              <a:spcBef>
                <a:spcPts val="0"/>
              </a:spcBef>
              <a:spcAft>
                <a:spcPts val="0"/>
              </a:spcAft>
              <a:buClr>
                <a:schemeClr val="accent3"/>
              </a:buClr>
              <a:buSzPts val="2100"/>
              <a:buNone/>
              <a:defRPr sz="2800">
                <a:solidFill>
                  <a:schemeClr val="accent3"/>
                </a:solidFill>
              </a:defRPr>
            </a:lvl2pPr>
            <a:lvl3pPr lvl="2" algn="ctr" rtl="0">
              <a:spcBef>
                <a:spcPts val="0"/>
              </a:spcBef>
              <a:spcAft>
                <a:spcPts val="0"/>
              </a:spcAft>
              <a:buClr>
                <a:schemeClr val="accent3"/>
              </a:buClr>
              <a:buSzPts val="2100"/>
              <a:buNone/>
              <a:defRPr sz="2800">
                <a:solidFill>
                  <a:schemeClr val="accent3"/>
                </a:solidFill>
              </a:defRPr>
            </a:lvl3pPr>
            <a:lvl4pPr lvl="3" algn="ctr" rtl="0">
              <a:spcBef>
                <a:spcPts val="0"/>
              </a:spcBef>
              <a:spcAft>
                <a:spcPts val="0"/>
              </a:spcAft>
              <a:buClr>
                <a:schemeClr val="accent3"/>
              </a:buClr>
              <a:buSzPts val="2100"/>
              <a:buNone/>
              <a:defRPr sz="2800">
                <a:solidFill>
                  <a:schemeClr val="accent3"/>
                </a:solidFill>
              </a:defRPr>
            </a:lvl4pPr>
            <a:lvl5pPr lvl="4" algn="ctr" rtl="0">
              <a:spcBef>
                <a:spcPts val="0"/>
              </a:spcBef>
              <a:spcAft>
                <a:spcPts val="0"/>
              </a:spcAft>
              <a:buClr>
                <a:schemeClr val="accent3"/>
              </a:buClr>
              <a:buSzPts val="2100"/>
              <a:buNone/>
              <a:defRPr sz="2800">
                <a:solidFill>
                  <a:schemeClr val="accent3"/>
                </a:solidFill>
              </a:defRPr>
            </a:lvl5pPr>
            <a:lvl6pPr lvl="5" algn="ctr" rtl="0">
              <a:spcBef>
                <a:spcPts val="0"/>
              </a:spcBef>
              <a:spcAft>
                <a:spcPts val="0"/>
              </a:spcAft>
              <a:buClr>
                <a:schemeClr val="accent3"/>
              </a:buClr>
              <a:buSzPts val="2100"/>
              <a:buNone/>
              <a:defRPr sz="2800">
                <a:solidFill>
                  <a:schemeClr val="accent3"/>
                </a:solidFill>
              </a:defRPr>
            </a:lvl6pPr>
            <a:lvl7pPr lvl="6" algn="ctr" rtl="0">
              <a:spcBef>
                <a:spcPts val="0"/>
              </a:spcBef>
              <a:spcAft>
                <a:spcPts val="0"/>
              </a:spcAft>
              <a:buClr>
                <a:schemeClr val="accent3"/>
              </a:buClr>
              <a:buSzPts val="2100"/>
              <a:buNone/>
              <a:defRPr sz="2800">
                <a:solidFill>
                  <a:schemeClr val="accent3"/>
                </a:solidFill>
              </a:defRPr>
            </a:lvl7pPr>
            <a:lvl8pPr lvl="7" algn="ctr" rtl="0">
              <a:spcBef>
                <a:spcPts val="0"/>
              </a:spcBef>
              <a:spcAft>
                <a:spcPts val="0"/>
              </a:spcAft>
              <a:buClr>
                <a:schemeClr val="accent3"/>
              </a:buClr>
              <a:buSzPts val="2100"/>
              <a:buNone/>
              <a:defRPr sz="2800">
                <a:solidFill>
                  <a:schemeClr val="accent3"/>
                </a:solidFill>
              </a:defRPr>
            </a:lvl8pPr>
            <a:lvl9pPr lvl="8" algn="ctr" rtl="0">
              <a:spcBef>
                <a:spcPts val="0"/>
              </a:spcBef>
              <a:spcAft>
                <a:spcPts val="0"/>
              </a:spcAft>
              <a:buClr>
                <a:schemeClr val="accent3"/>
              </a:buClr>
              <a:buSzPts val="2100"/>
              <a:buNone/>
              <a:defRPr sz="2800">
                <a:solidFill>
                  <a:schemeClr val="accent3"/>
                </a:solidFill>
              </a:defRPr>
            </a:lvl9pPr>
          </a:lstStyle>
          <a:p>
            <a:endParaRPr/>
          </a:p>
        </p:txBody>
      </p:sp>
      <p:sp>
        <p:nvSpPr>
          <p:cNvPr id="165" name="Google Shape;165;p16"/>
          <p:cNvSpPr txBox="1">
            <a:spLocks noGrp="1"/>
          </p:cNvSpPr>
          <p:nvPr>
            <p:ph type="subTitle" idx="6"/>
          </p:nvPr>
        </p:nvSpPr>
        <p:spPr>
          <a:xfrm>
            <a:off x="8116800" y="3877267"/>
            <a:ext cx="3115200" cy="92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166" name="Google Shape;166;p16"/>
          <p:cNvPicPr preferRelativeResize="0"/>
          <p:nvPr/>
        </p:nvPicPr>
        <p:blipFill>
          <a:blip r:embed="rId2" cstate="print">
            <a:alphaModFix amt="42000"/>
          </a:blip>
          <a:stretch>
            <a:fillRect/>
          </a:stretch>
        </p:blipFill>
        <p:spPr>
          <a:xfrm rot="10098492" flipH="1">
            <a:off x="7161897" y="5912865"/>
            <a:ext cx="5689201" cy="3716867"/>
          </a:xfrm>
          <a:prstGeom prst="rect">
            <a:avLst/>
          </a:prstGeom>
          <a:noFill/>
          <a:ln>
            <a:noFill/>
          </a:ln>
        </p:spPr>
      </p:pic>
      <p:pic>
        <p:nvPicPr>
          <p:cNvPr id="167" name="Google Shape;167;p16"/>
          <p:cNvPicPr preferRelativeResize="0"/>
          <p:nvPr/>
        </p:nvPicPr>
        <p:blipFill>
          <a:blip r:embed="rId3" cstate="print">
            <a:alphaModFix amt="42000"/>
          </a:blip>
          <a:stretch>
            <a:fillRect/>
          </a:stretch>
        </p:blipFill>
        <p:spPr>
          <a:xfrm rot="-10456230">
            <a:off x="3085245" y="5912879"/>
            <a:ext cx="5689203" cy="3716863"/>
          </a:xfrm>
          <a:prstGeom prst="rect">
            <a:avLst/>
          </a:prstGeom>
          <a:noFill/>
          <a:ln>
            <a:noFill/>
          </a:ln>
        </p:spPr>
      </p:pic>
      <p:pic>
        <p:nvPicPr>
          <p:cNvPr id="168" name="Google Shape;168;p16"/>
          <p:cNvPicPr preferRelativeResize="0"/>
          <p:nvPr/>
        </p:nvPicPr>
        <p:blipFill>
          <a:blip r:embed="rId3" cstate="print">
            <a:alphaModFix amt="42000"/>
          </a:blip>
          <a:stretch>
            <a:fillRect/>
          </a:stretch>
        </p:blipFill>
        <p:spPr>
          <a:xfrm rot="1723993" flipH="1">
            <a:off x="9488913" y="-2041656"/>
            <a:ext cx="5689200" cy="3716864"/>
          </a:xfrm>
          <a:prstGeom prst="rect">
            <a:avLst/>
          </a:prstGeom>
          <a:noFill/>
          <a:ln>
            <a:noFill/>
          </a:ln>
        </p:spPr>
      </p:pic>
      <p:pic>
        <p:nvPicPr>
          <p:cNvPr id="169" name="Google Shape;169;p16"/>
          <p:cNvPicPr preferRelativeResize="0"/>
          <p:nvPr/>
        </p:nvPicPr>
        <p:blipFill>
          <a:blip r:embed="rId2" cstate="print">
            <a:alphaModFix amt="42000"/>
          </a:blip>
          <a:stretch>
            <a:fillRect/>
          </a:stretch>
        </p:blipFill>
        <p:spPr>
          <a:xfrm rot="10098492" flipH="1">
            <a:off x="-1897937" y="6055399"/>
            <a:ext cx="5689201" cy="3716867"/>
          </a:xfrm>
          <a:prstGeom prst="rect">
            <a:avLst/>
          </a:prstGeom>
          <a:noFill/>
          <a:ln>
            <a:noFill/>
          </a:ln>
        </p:spPr>
      </p:pic>
      <p:pic>
        <p:nvPicPr>
          <p:cNvPr id="170" name="Google Shape;170;p16"/>
          <p:cNvPicPr preferRelativeResize="0"/>
          <p:nvPr/>
        </p:nvPicPr>
        <p:blipFill>
          <a:blip r:embed="rId4" cstate="print">
            <a:alphaModFix amt="42000"/>
          </a:blip>
          <a:stretch>
            <a:fillRect/>
          </a:stretch>
        </p:blipFill>
        <p:spPr>
          <a:xfrm rot="-2700000" flipH="1">
            <a:off x="-2947334" y="-2613907"/>
            <a:ext cx="5689201" cy="3716864"/>
          </a:xfrm>
          <a:prstGeom prst="rect">
            <a:avLst/>
          </a:prstGeom>
          <a:noFill/>
          <a:ln>
            <a:noFill/>
          </a:ln>
        </p:spPr>
      </p:pic>
      <p:pic>
        <p:nvPicPr>
          <p:cNvPr id="171" name="Google Shape;171;p16"/>
          <p:cNvPicPr preferRelativeResize="0"/>
          <p:nvPr/>
        </p:nvPicPr>
        <p:blipFill>
          <a:blip r:embed="rId5" cstate="print">
            <a:alphaModFix/>
          </a:blip>
          <a:stretch>
            <a:fillRect/>
          </a:stretch>
        </p:blipFill>
        <p:spPr>
          <a:xfrm rot="7430136" flipH="1">
            <a:off x="-737005" y="-1372393"/>
            <a:ext cx="1268527" cy="2038264"/>
          </a:xfrm>
          <a:prstGeom prst="rect">
            <a:avLst/>
          </a:prstGeom>
          <a:noFill/>
          <a:ln>
            <a:noFill/>
          </a:ln>
        </p:spPr>
      </p:pic>
    </p:spTree>
    <p:extLst>
      <p:ext uri="{BB962C8B-B14F-4D97-AF65-F5344CB8AC3E}">
        <p14:creationId xmlns:p14="http://schemas.microsoft.com/office/powerpoint/2010/main" val="22826680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172"/>
        <p:cNvGrpSpPr/>
        <p:nvPr/>
      </p:nvGrpSpPr>
      <p:grpSpPr>
        <a:xfrm>
          <a:off x="0" y="0"/>
          <a:ext cx="0" cy="0"/>
          <a:chOff x="0" y="0"/>
          <a:chExt cx="0" cy="0"/>
        </a:xfrm>
      </p:grpSpPr>
      <p:sp>
        <p:nvSpPr>
          <p:cNvPr id="173" name="Google Shape;173;p17"/>
          <p:cNvSpPr txBox="1">
            <a:spLocks noGrp="1"/>
          </p:cNvSpPr>
          <p:nvPr>
            <p:ph type="title"/>
          </p:nvPr>
        </p:nvSpPr>
        <p:spPr>
          <a:xfrm>
            <a:off x="960000" y="4758917"/>
            <a:ext cx="3115200" cy="34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100"/>
              <a:buNone/>
              <a:defRPr sz="2800">
                <a:solidFill>
                  <a:schemeClr val="accent3"/>
                </a:solidFill>
              </a:defRPr>
            </a:lvl1pPr>
            <a:lvl2pPr lvl="1" algn="ctr" rtl="0">
              <a:spcBef>
                <a:spcPts val="0"/>
              </a:spcBef>
              <a:spcAft>
                <a:spcPts val="0"/>
              </a:spcAft>
              <a:buClr>
                <a:schemeClr val="accent3"/>
              </a:buClr>
              <a:buSzPts val="2100"/>
              <a:buNone/>
              <a:defRPr sz="2800">
                <a:solidFill>
                  <a:schemeClr val="accent3"/>
                </a:solidFill>
              </a:defRPr>
            </a:lvl2pPr>
            <a:lvl3pPr lvl="2" algn="ctr" rtl="0">
              <a:spcBef>
                <a:spcPts val="0"/>
              </a:spcBef>
              <a:spcAft>
                <a:spcPts val="0"/>
              </a:spcAft>
              <a:buClr>
                <a:schemeClr val="accent3"/>
              </a:buClr>
              <a:buSzPts val="2100"/>
              <a:buNone/>
              <a:defRPr sz="2800">
                <a:solidFill>
                  <a:schemeClr val="accent3"/>
                </a:solidFill>
              </a:defRPr>
            </a:lvl3pPr>
            <a:lvl4pPr lvl="3" algn="ctr" rtl="0">
              <a:spcBef>
                <a:spcPts val="0"/>
              </a:spcBef>
              <a:spcAft>
                <a:spcPts val="0"/>
              </a:spcAft>
              <a:buClr>
                <a:schemeClr val="accent3"/>
              </a:buClr>
              <a:buSzPts val="2100"/>
              <a:buNone/>
              <a:defRPr sz="2800">
                <a:solidFill>
                  <a:schemeClr val="accent3"/>
                </a:solidFill>
              </a:defRPr>
            </a:lvl4pPr>
            <a:lvl5pPr lvl="4" algn="ctr" rtl="0">
              <a:spcBef>
                <a:spcPts val="0"/>
              </a:spcBef>
              <a:spcAft>
                <a:spcPts val="0"/>
              </a:spcAft>
              <a:buClr>
                <a:schemeClr val="accent3"/>
              </a:buClr>
              <a:buSzPts val="2100"/>
              <a:buNone/>
              <a:defRPr sz="2800">
                <a:solidFill>
                  <a:schemeClr val="accent3"/>
                </a:solidFill>
              </a:defRPr>
            </a:lvl5pPr>
            <a:lvl6pPr lvl="5" algn="ctr" rtl="0">
              <a:spcBef>
                <a:spcPts val="0"/>
              </a:spcBef>
              <a:spcAft>
                <a:spcPts val="0"/>
              </a:spcAft>
              <a:buClr>
                <a:schemeClr val="accent3"/>
              </a:buClr>
              <a:buSzPts val="2100"/>
              <a:buNone/>
              <a:defRPr sz="2800">
                <a:solidFill>
                  <a:schemeClr val="accent3"/>
                </a:solidFill>
              </a:defRPr>
            </a:lvl6pPr>
            <a:lvl7pPr lvl="6" algn="ctr" rtl="0">
              <a:spcBef>
                <a:spcPts val="0"/>
              </a:spcBef>
              <a:spcAft>
                <a:spcPts val="0"/>
              </a:spcAft>
              <a:buClr>
                <a:schemeClr val="accent3"/>
              </a:buClr>
              <a:buSzPts val="2100"/>
              <a:buNone/>
              <a:defRPr sz="2800">
                <a:solidFill>
                  <a:schemeClr val="accent3"/>
                </a:solidFill>
              </a:defRPr>
            </a:lvl7pPr>
            <a:lvl8pPr lvl="7" algn="ctr" rtl="0">
              <a:spcBef>
                <a:spcPts val="0"/>
              </a:spcBef>
              <a:spcAft>
                <a:spcPts val="0"/>
              </a:spcAft>
              <a:buClr>
                <a:schemeClr val="accent3"/>
              </a:buClr>
              <a:buSzPts val="2100"/>
              <a:buNone/>
              <a:defRPr sz="2800">
                <a:solidFill>
                  <a:schemeClr val="accent3"/>
                </a:solidFill>
              </a:defRPr>
            </a:lvl8pPr>
            <a:lvl9pPr lvl="8" algn="ctr" rtl="0">
              <a:spcBef>
                <a:spcPts val="0"/>
              </a:spcBef>
              <a:spcAft>
                <a:spcPts val="0"/>
              </a:spcAft>
              <a:buClr>
                <a:schemeClr val="accent3"/>
              </a:buClr>
              <a:buSzPts val="2100"/>
              <a:buNone/>
              <a:defRPr sz="2800">
                <a:solidFill>
                  <a:schemeClr val="accent3"/>
                </a:solidFill>
              </a:defRPr>
            </a:lvl9pPr>
          </a:lstStyle>
          <a:p>
            <a:endParaRPr/>
          </a:p>
        </p:txBody>
      </p:sp>
      <p:sp>
        <p:nvSpPr>
          <p:cNvPr id="174" name="Google Shape;174;p17"/>
          <p:cNvSpPr txBox="1">
            <a:spLocks noGrp="1"/>
          </p:cNvSpPr>
          <p:nvPr>
            <p:ph type="subTitle" idx="1"/>
          </p:nvPr>
        </p:nvSpPr>
        <p:spPr>
          <a:xfrm>
            <a:off x="960000" y="5134551"/>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5" name="Google Shape;175;p17"/>
          <p:cNvSpPr txBox="1">
            <a:spLocks noGrp="1"/>
          </p:cNvSpPr>
          <p:nvPr>
            <p:ph type="title" idx="2"/>
          </p:nvPr>
        </p:nvSpPr>
        <p:spPr>
          <a:xfrm>
            <a:off x="4538400" y="4758917"/>
            <a:ext cx="3115200" cy="34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100"/>
              <a:buNone/>
              <a:defRPr sz="2800">
                <a:solidFill>
                  <a:schemeClr val="accent3"/>
                </a:solidFill>
              </a:defRPr>
            </a:lvl1pPr>
            <a:lvl2pPr lvl="1" algn="ctr" rtl="0">
              <a:spcBef>
                <a:spcPts val="0"/>
              </a:spcBef>
              <a:spcAft>
                <a:spcPts val="0"/>
              </a:spcAft>
              <a:buClr>
                <a:schemeClr val="accent3"/>
              </a:buClr>
              <a:buSzPts val="2100"/>
              <a:buNone/>
              <a:defRPr sz="2800">
                <a:solidFill>
                  <a:schemeClr val="accent3"/>
                </a:solidFill>
              </a:defRPr>
            </a:lvl2pPr>
            <a:lvl3pPr lvl="2" algn="ctr" rtl="0">
              <a:spcBef>
                <a:spcPts val="0"/>
              </a:spcBef>
              <a:spcAft>
                <a:spcPts val="0"/>
              </a:spcAft>
              <a:buClr>
                <a:schemeClr val="accent3"/>
              </a:buClr>
              <a:buSzPts val="2100"/>
              <a:buNone/>
              <a:defRPr sz="2800">
                <a:solidFill>
                  <a:schemeClr val="accent3"/>
                </a:solidFill>
              </a:defRPr>
            </a:lvl3pPr>
            <a:lvl4pPr lvl="3" algn="ctr" rtl="0">
              <a:spcBef>
                <a:spcPts val="0"/>
              </a:spcBef>
              <a:spcAft>
                <a:spcPts val="0"/>
              </a:spcAft>
              <a:buClr>
                <a:schemeClr val="accent3"/>
              </a:buClr>
              <a:buSzPts val="2100"/>
              <a:buNone/>
              <a:defRPr sz="2800">
                <a:solidFill>
                  <a:schemeClr val="accent3"/>
                </a:solidFill>
              </a:defRPr>
            </a:lvl4pPr>
            <a:lvl5pPr lvl="4" algn="ctr" rtl="0">
              <a:spcBef>
                <a:spcPts val="0"/>
              </a:spcBef>
              <a:spcAft>
                <a:spcPts val="0"/>
              </a:spcAft>
              <a:buClr>
                <a:schemeClr val="accent3"/>
              </a:buClr>
              <a:buSzPts val="2100"/>
              <a:buNone/>
              <a:defRPr sz="2800">
                <a:solidFill>
                  <a:schemeClr val="accent3"/>
                </a:solidFill>
              </a:defRPr>
            </a:lvl5pPr>
            <a:lvl6pPr lvl="5" algn="ctr" rtl="0">
              <a:spcBef>
                <a:spcPts val="0"/>
              </a:spcBef>
              <a:spcAft>
                <a:spcPts val="0"/>
              </a:spcAft>
              <a:buClr>
                <a:schemeClr val="accent3"/>
              </a:buClr>
              <a:buSzPts val="2100"/>
              <a:buNone/>
              <a:defRPr sz="2800">
                <a:solidFill>
                  <a:schemeClr val="accent3"/>
                </a:solidFill>
              </a:defRPr>
            </a:lvl6pPr>
            <a:lvl7pPr lvl="6" algn="ctr" rtl="0">
              <a:spcBef>
                <a:spcPts val="0"/>
              </a:spcBef>
              <a:spcAft>
                <a:spcPts val="0"/>
              </a:spcAft>
              <a:buClr>
                <a:schemeClr val="accent3"/>
              </a:buClr>
              <a:buSzPts val="2100"/>
              <a:buNone/>
              <a:defRPr sz="2800">
                <a:solidFill>
                  <a:schemeClr val="accent3"/>
                </a:solidFill>
              </a:defRPr>
            </a:lvl7pPr>
            <a:lvl8pPr lvl="7" algn="ctr" rtl="0">
              <a:spcBef>
                <a:spcPts val="0"/>
              </a:spcBef>
              <a:spcAft>
                <a:spcPts val="0"/>
              </a:spcAft>
              <a:buClr>
                <a:schemeClr val="accent3"/>
              </a:buClr>
              <a:buSzPts val="2100"/>
              <a:buNone/>
              <a:defRPr sz="2800">
                <a:solidFill>
                  <a:schemeClr val="accent3"/>
                </a:solidFill>
              </a:defRPr>
            </a:lvl8pPr>
            <a:lvl9pPr lvl="8" algn="ctr" rtl="0">
              <a:spcBef>
                <a:spcPts val="0"/>
              </a:spcBef>
              <a:spcAft>
                <a:spcPts val="0"/>
              </a:spcAft>
              <a:buClr>
                <a:schemeClr val="accent3"/>
              </a:buClr>
              <a:buSzPts val="2100"/>
              <a:buNone/>
              <a:defRPr sz="2800">
                <a:solidFill>
                  <a:schemeClr val="accent3"/>
                </a:solidFill>
              </a:defRPr>
            </a:lvl9pPr>
          </a:lstStyle>
          <a:p>
            <a:endParaRPr/>
          </a:p>
        </p:txBody>
      </p:sp>
      <p:sp>
        <p:nvSpPr>
          <p:cNvPr id="176" name="Google Shape;176;p17"/>
          <p:cNvSpPr txBox="1">
            <a:spLocks noGrp="1"/>
          </p:cNvSpPr>
          <p:nvPr>
            <p:ph type="subTitle" idx="3"/>
          </p:nvPr>
        </p:nvSpPr>
        <p:spPr>
          <a:xfrm>
            <a:off x="4538400" y="5134551"/>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7" name="Google Shape;177;p17"/>
          <p:cNvSpPr txBox="1">
            <a:spLocks noGrp="1"/>
          </p:cNvSpPr>
          <p:nvPr>
            <p:ph type="title" idx="4"/>
          </p:nvPr>
        </p:nvSpPr>
        <p:spPr>
          <a:xfrm>
            <a:off x="8116800" y="4758917"/>
            <a:ext cx="3115200" cy="34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100"/>
              <a:buNone/>
              <a:defRPr sz="2800">
                <a:solidFill>
                  <a:schemeClr val="accent3"/>
                </a:solidFill>
              </a:defRPr>
            </a:lvl1pPr>
            <a:lvl2pPr lvl="1" algn="ctr" rtl="0">
              <a:spcBef>
                <a:spcPts val="0"/>
              </a:spcBef>
              <a:spcAft>
                <a:spcPts val="0"/>
              </a:spcAft>
              <a:buClr>
                <a:schemeClr val="accent3"/>
              </a:buClr>
              <a:buSzPts val="2100"/>
              <a:buNone/>
              <a:defRPr sz="2800">
                <a:solidFill>
                  <a:schemeClr val="accent3"/>
                </a:solidFill>
              </a:defRPr>
            </a:lvl2pPr>
            <a:lvl3pPr lvl="2" algn="ctr" rtl="0">
              <a:spcBef>
                <a:spcPts val="0"/>
              </a:spcBef>
              <a:spcAft>
                <a:spcPts val="0"/>
              </a:spcAft>
              <a:buClr>
                <a:schemeClr val="accent3"/>
              </a:buClr>
              <a:buSzPts val="2100"/>
              <a:buNone/>
              <a:defRPr sz="2800">
                <a:solidFill>
                  <a:schemeClr val="accent3"/>
                </a:solidFill>
              </a:defRPr>
            </a:lvl3pPr>
            <a:lvl4pPr lvl="3" algn="ctr" rtl="0">
              <a:spcBef>
                <a:spcPts val="0"/>
              </a:spcBef>
              <a:spcAft>
                <a:spcPts val="0"/>
              </a:spcAft>
              <a:buClr>
                <a:schemeClr val="accent3"/>
              </a:buClr>
              <a:buSzPts val="2100"/>
              <a:buNone/>
              <a:defRPr sz="2800">
                <a:solidFill>
                  <a:schemeClr val="accent3"/>
                </a:solidFill>
              </a:defRPr>
            </a:lvl4pPr>
            <a:lvl5pPr lvl="4" algn="ctr" rtl="0">
              <a:spcBef>
                <a:spcPts val="0"/>
              </a:spcBef>
              <a:spcAft>
                <a:spcPts val="0"/>
              </a:spcAft>
              <a:buClr>
                <a:schemeClr val="accent3"/>
              </a:buClr>
              <a:buSzPts val="2100"/>
              <a:buNone/>
              <a:defRPr sz="2800">
                <a:solidFill>
                  <a:schemeClr val="accent3"/>
                </a:solidFill>
              </a:defRPr>
            </a:lvl5pPr>
            <a:lvl6pPr lvl="5" algn="ctr" rtl="0">
              <a:spcBef>
                <a:spcPts val="0"/>
              </a:spcBef>
              <a:spcAft>
                <a:spcPts val="0"/>
              </a:spcAft>
              <a:buClr>
                <a:schemeClr val="accent3"/>
              </a:buClr>
              <a:buSzPts val="2100"/>
              <a:buNone/>
              <a:defRPr sz="2800">
                <a:solidFill>
                  <a:schemeClr val="accent3"/>
                </a:solidFill>
              </a:defRPr>
            </a:lvl6pPr>
            <a:lvl7pPr lvl="6" algn="ctr" rtl="0">
              <a:spcBef>
                <a:spcPts val="0"/>
              </a:spcBef>
              <a:spcAft>
                <a:spcPts val="0"/>
              </a:spcAft>
              <a:buClr>
                <a:schemeClr val="accent3"/>
              </a:buClr>
              <a:buSzPts val="2100"/>
              <a:buNone/>
              <a:defRPr sz="2800">
                <a:solidFill>
                  <a:schemeClr val="accent3"/>
                </a:solidFill>
              </a:defRPr>
            </a:lvl7pPr>
            <a:lvl8pPr lvl="7" algn="ctr" rtl="0">
              <a:spcBef>
                <a:spcPts val="0"/>
              </a:spcBef>
              <a:spcAft>
                <a:spcPts val="0"/>
              </a:spcAft>
              <a:buClr>
                <a:schemeClr val="accent3"/>
              </a:buClr>
              <a:buSzPts val="2100"/>
              <a:buNone/>
              <a:defRPr sz="2800">
                <a:solidFill>
                  <a:schemeClr val="accent3"/>
                </a:solidFill>
              </a:defRPr>
            </a:lvl8pPr>
            <a:lvl9pPr lvl="8" algn="ctr" rtl="0">
              <a:spcBef>
                <a:spcPts val="0"/>
              </a:spcBef>
              <a:spcAft>
                <a:spcPts val="0"/>
              </a:spcAft>
              <a:buClr>
                <a:schemeClr val="accent3"/>
              </a:buClr>
              <a:buSzPts val="2100"/>
              <a:buNone/>
              <a:defRPr sz="2800">
                <a:solidFill>
                  <a:schemeClr val="accent3"/>
                </a:solidFill>
              </a:defRPr>
            </a:lvl9pPr>
          </a:lstStyle>
          <a:p>
            <a:endParaRPr/>
          </a:p>
        </p:txBody>
      </p:sp>
      <p:sp>
        <p:nvSpPr>
          <p:cNvPr id="178" name="Google Shape;178;p17"/>
          <p:cNvSpPr txBox="1">
            <a:spLocks noGrp="1"/>
          </p:cNvSpPr>
          <p:nvPr>
            <p:ph type="subTitle" idx="5"/>
          </p:nvPr>
        </p:nvSpPr>
        <p:spPr>
          <a:xfrm>
            <a:off x="8116800" y="5134551"/>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9" name="Google Shape;179;p17"/>
          <p:cNvSpPr txBox="1">
            <a:spLocks noGrp="1"/>
          </p:cNvSpPr>
          <p:nvPr>
            <p:ph type="title" idx="6"/>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180" name="Google Shape;180;p17"/>
          <p:cNvPicPr preferRelativeResize="0"/>
          <p:nvPr/>
        </p:nvPicPr>
        <p:blipFill>
          <a:blip r:embed="rId2" cstate="print">
            <a:alphaModFix/>
          </a:blip>
          <a:stretch>
            <a:fillRect/>
          </a:stretch>
        </p:blipFill>
        <p:spPr>
          <a:xfrm rot="-4011325" flipH="1">
            <a:off x="-3334096" y="-1786123"/>
            <a:ext cx="5281031" cy="3450203"/>
          </a:xfrm>
          <a:prstGeom prst="rect">
            <a:avLst/>
          </a:prstGeom>
          <a:noFill/>
          <a:ln>
            <a:noFill/>
          </a:ln>
        </p:spPr>
      </p:pic>
      <p:pic>
        <p:nvPicPr>
          <p:cNvPr id="181" name="Google Shape;181;p17"/>
          <p:cNvPicPr preferRelativeResize="0"/>
          <p:nvPr/>
        </p:nvPicPr>
        <p:blipFill>
          <a:blip r:embed="rId3" cstate="print">
            <a:alphaModFix/>
          </a:blip>
          <a:stretch>
            <a:fillRect/>
          </a:stretch>
        </p:blipFill>
        <p:spPr>
          <a:xfrm rot="8803508">
            <a:off x="-1544165" y="-1120405"/>
            <a:ext cx="1982633" cy="2118775"/>
          </a:xfrm>
          <a:prstGeom prst="rect">
            <a:avLst/>
          </a:prstGeom>
          <a:noFill/>
          <a:ln>
            <a:noFill/>
          </a:ln>
        </p:spPr>
      </p:pic>
      <p:pic>
        <p:nvPicPr>
          <p:cNvPr id="182" name="Google Shape;182;p17"/>
          <p:cNvPicPr preferRelativeResize="0"/>
          <p:nvPr/>
        </p:nvPicPr>
        <p:blipFill>
          <a:blip r:embed="rId4" cstate="print">
            <a:alphaModFix amt="42000"/>
          </a:blip>
          <a:stretch>
            <a:fillRect/>
          </a:stretch>
        </p:blipFill>
        <p:spPr>
          <a:xfrm rot="10098492" flipH="1">
            <a:off x="9814564" y="5195232"/>
            <a:ext cx="5689201" cy="3716867"/>
          </a:xfrm>
          <a:prstGeom prst="rect">
            <a:avLst/>
          </a:prstGeom>
          <a:noFill/>
          <a:ln>
            <a:noFill/>
          </a:ln>
        </p:spPr>
      </p:pic>
      <p:pic>
        <p:nvPicPr>
          <p:cNvPr id="183" name="Google Shape;183;p17"/>
          <p:cNvPicPr preferRelativeResize="0"/>
          <p:nvPr/>
        </p:nvPicPr>
        <p:blipFill>
          <a:blip r:embed="rId5" cstate="print">
            <a:alphaModFix amt="42000"/>
          </a:blip>
          <a:stretch>
            <a:fillRect/>
          </a:stretch>
        </p:blipFill>
        <p:spPr>
          <a:xfrm rot="-10456230">
            <a:off x="6331461" y="5988513"/>
            <a:ext cx="5689203" cy="3716863"/>
          </a:xfrm>
          <a:prstGeom prst="rect">
            <a:avLst/>
          </a:prstGeom>
          <a:noFill/>
          <a:ln>
            <a:noFill/>
          </a:ln>
        </p:spPr>
      </p:pic>
      <p:pic>
        <p:nvPicPr>
          <p:cNvPr id="184" name="Google Shape;184;p17"/>
          <p:cNvPicPr preferRelativeResize="0"/>
          <p:nvPr/>
        </p:nvPicPr>
        <p:blipFill>
          <a:blip r:embed="rId6" cstate="print">
            <a:alphaModFix/>
          </a:blip>
          <a:stretch>
            <a:fillRect/>
          </a:stretch>
        </p:blipFill>
        <p:spPr>
          <a:xfrm>
            <a:off x="10289437" y="-1861137"/>
            <a:ext cx="3238603" cy="3218097"/>
          </a:xfrm>
          <a:prstGeom prst="rect">
            <a:avLst/>
          </a:prstGeom>
          <a:noFill/>
          <a:ln>
            <a:noFill/>
          </a:ln>
        </p:spPr>
      </p:pic>
      <p:pic>
        <p:nvPicPr>
          <p:cNvPr id="185" name="Google Shape;185;p17"/>
          <p:cNvPicPr preferRelativeResize="0"/>
          <p:nvPr/>
        </p:nvPicPr>
        <p:blipFill>
          <a:blip r:embed="rId7" cstate="print">
            <a:alphaModFix/>
          </a:blip>
          <a:stretch>
            <a:fillRect/>
          </a:stretch>
        </p:blipFill>
        <p:spPr>
          <a:xfrm rot="177033">
            <a:off x="-82309" y="5858277"/>
            <a:ext cx="1707287" cy="1616907"/>
          </a:xfrm>
          <a:prstGeom prst="rect">
            <a:avLst/>
          </a:prstGeom>
          <a:noFill/>
          <a:ln>
            <a:noFill/>
          </a:ln>
        </p:spPr>
      </p:pic>
    </p:spTree>
    <p:extLst>
      <p:ext uri="{BB962C8B-B14F-4D97-AF65-F5344CB8AC3E}">
        <p14:creationId xmlns:p14="http://schemas.microsoft.com/office/powerpoint/2010/main" val="17855575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02"/>
        <p:cNvGrpSpPr/>
        <p:nvPr/>
      </p:nvGrpSpPr>
      <p:grpSpPr>
        <a:xfrm>
          <a:off x="0" y="0"/>
          <a:ext cx="0" cy="0"/>
          <a:chOff x="0" y="0"/>
          <a:chExt cx="0" cy="0"/>
        </a:xfrm>
      </p:grpSpPr>
      <p:sp>
        <p:nvSpPr>
          <p:cNvPr id="203" name="Google Shape;203;p19"/>
          <p:cNvSpPr txBox="1">
            <a:spLocks noGrp="1"/>
          </p:cNvSpPr>
          <p:nvPr>
            <p:ph type="title"/>
          </p:nvPr>
        </p:nvSpPr>
        <p:spPr>
          <a:xfrm>
            <a:off x="959969" y="2557933"/>
            <a:ext cx="30740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100"/>
              <a:buNone/>
              <a:defRPr sz="2800">
                <a:solidFill>
                  <a:schemeClr val="accent3"/>
                </a:solidFill>
              </a:defRPr>
            </a:lvl1pPr>
            <a:lvl2pPr lvl="1" algn="ctr" rtl="0">
              <a:spcBef>
                <a:spcPts val="0"/>
              </a:spcBef>
              <a:spcAft>
                <a:spcPts val="0"/>
              </a:spcAft>
              <a:buClr>
                <a:schemeClr val="accent3"/>
              </a:buClr>
              <a:buSzPts val="2100"/>
              <a:buNone/>
              <a:defRPr sz="2800">
                <a:solidFill>
                  <a:schemeClr val="accent3"/>
                </a:solidFill>
              </a:defRPr>
            </a:lvl2pPr>
            <a:lvl3pPr lvl="2" algn="ctr" rtl="0">
              <a:spcBef>
                <a:spcPts val="0"/>
              </a:spcBef>
              <a:spcAft>
                <a:spcPts val="0"/>
              </a:spcAft>
              <a:buClr>
                <a:schemeClr val="accent3"/>
              </a:buClr>
              <a:buSzPts val="2100"/>
              <a:buNone/>
              <a:defRPr sz="2800">
                <a:solidFill>
                  <a:schemeClr val="accent3"/>
                </a:solidFill>
              </a:defRPr>
            </a:lvl3pPr>
            <a:lvl4pPr lvl="3" algn="ctr" rtl="0">
              <a:spcBef>
                <a:spcPts val="0"/>
              </a:spcBef>
              <a:spcAft>
                <a:spcPts val="0"/>
              </a:spcAft>
              <a:buClr>
                <a:schemeClr val="accent3"/>
              </a:buClr>
              <a:buSzPts val="2100"/>
              <a:buNone/>
              <a:defRPr sz="2800">
                <a:solidFill>
                  <a:schemeClr val="accent3"/>
                </a:solidFill>
              </a:defRPr>
            </a:lvl4pPr>
            <a:lvl5pPr lvl="4" algn="ctr" rtl="0">
              <a:spcBef>
                <a:spcPts val="0"/>
              </a:spcBef>
              <a:spcAft>
                <a:spcPts val="0"/>
              </a:spcAft>
              <a:buClr>
                <a:schemeClr val="accent3"/>
              </a:buClr>
              <a:buSzPts val="2100"/>
              <a:buNone/>
              <a:defRPr sz="2800">
                <a:solidFill>
                  <a:schemeClr val="accent3"/>
                </a:solidFill>
              </a:defRPr>
            </a:lvl5pPr>
            <a:lvl6pPr lvl="5" algn="ctr" rtl="0">
              <a:spcBef>
                <a:spcPts val="0"/>
              </a:spcBef>
              <a:spcAft>
                <a:spcPts val="0"/>
              </a:spcAft>
              <a:buClr>
                <a:schemeClr val="accent3"/>
              </a:buClr>
              <a:buSzPts val="2100"/>
              <a:buNone/>
              <a:defRPr sz="2800">
                <a:solidFill>
                  <a:schemeClr val="accent3"/>
                </a:solidFill>
              </a:defRPr>
            </a:lvl6pPr>
            <a:lvl7pPr lvl="6" algn="ctr" rtl="0">
              <a:spcBef>
                <a:spcPts val="0"/>
              </a:spcBef>
              <a:spcAft>
                <a:spcPts val="0"/>
              </a:spcAft>
              <a:buClr>
                <a:schemeClr val="accent3"/>
              </a:buClr>
              <a:buSzPts val="2100"/>
              <a:buNone/>
              <a:defRPr sz="2800">
                <a:solidFill>
                  <a:schemeClr val="accent3"/>
                </a:solidFill>
              </a:defRPr>
            </a:lvl7pPr>
            <a:lvl8pPr lvl="7" algn="ctr" rtl="0">
              <a:spcBef>
                <a:spcPts val="0"/>
              </a:spcBef>
              <a:spcAft>
                <a:spcPts val="0"/>
              </a:spcAft>
              <a:buClr>
                <a:schemeClr val="accent3"/>
              </a:buClr>
              <a:buSzPts val="2100"/>
              <a:buNone/>
              <a:defRPr sz="2800">
                <a:solidFill>
                  <a:schemeClr val="accent3"/>
                </a:solidFill>
              </a:defRPr>
            </a:lvl8pPr>
            <a:lvl9pPr lvl="8" algn="ctr" rtl="0">
              <a:spcBef>
                <a:spcPts val="0"/>
              </a:spcBef>
              <a:spcAft>
                <a:spcPts val="0"/>
              </a:spcAft>
              <a:buClr>
                <a:schemeClr val="accent3"/>
              </a:buClr>
              <a:buSzPts val="2100"/>
              <a:buNone/>
              <a:defRPr sz="2800">
                <a:solidFill>
                  <a:schemeClr val="accent3"/>
                </a:solidFill>
              </a:defRPr>
            </a:lvl9pPr>
          </a:lstStyle>
          <a:p>
            <a:endParaRPr/>
          </a:p>
        </p:txBody>
      </p:sp>
      <p:sp>
        <p:nvSpPr>
          <p:cNvPr id="204" name="Google Shape;204;p19"/>
          <p:cNvSpPr txBox="1">
            <a:spLocks noGrp="1"/>
          </p:cNvSpPr>
          <p:nvPr>
            <p:ph type="subTitle" idx="1"/>
          </p:nvPr>
        </p:nvSpPr>
        <p:spPr>
          <a:xfrm>
            <a:off x="959969" y="2997067"/>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5" name="Google Shape;205;p19"/>
          <p:cNvSpPr txBox="1">
            <a:spLocks noGrp="1"/>
          </p:cNvSpPr>
          <p:nvPr>
            <p:ph type="title" idx="2"/>
          </p:nvPr>
        </p:nvSpPr>
        <p:spPr>
          <a:xfrm>
            <a:off x="4559000" y="2557933"/>
            <a:ext cx="30740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100"/>
              <a:buNone/>
              <a:defRPr sz="2800">
                <a:solidFill>
                  <a:schemeClr val="accent3"/>
                </a:solidFill>
              </a:defRPr>
            </a:lvl1pPr>
            <a:lvl2pPr lvl="1" algn="ctr" rtl="0">
              <a:spcBef>
                <a:spcPts val="0"/>
              </a:spcBef>
              <a:spcAft>
                <a:spcPts val="0"/>
              </a:spcAft>
              <a:buClr>
                <a:schemeClr val="accent3"/>
              </a:buClr>
              <a:buSzPts val="2100"/>
              <a:buNone/>
              <a:defRPr sz="2800">
                <a:solidFill>
                  <a:schemeClr val="accent3"/>
                </a:solidFill>
              </a:defRPr>
            </a:lvl2pPr>
            <a:lvl3pPr lvl="2" algn="ctr" rtl="0">
              <a:spcBef>
                <a:spcPts val="0"/>
              </a:spcBef>
              <a:spcAft>
                <a:spcPts val="0"/>
              </a:spcAft>
              <a:buClr>
                <a:schemeClr val="accent3"/>
              </a:buClr>
              <a:buSzPts val="2100"/>
              <a:buNone/>
              <a:defRPr sz="2800">
                <a:solidFill>
                  <a:schemeClr val="accent3"/>
                </a:solidFill>
              </a:defRPr>
            </a:lvl3pPr>
            <a:lvl4pPr lvl="3" algn="ctr" rtl="0">
              <a:spcBef>
                <a:spcPts val="0"/>
              </a:spcBef>
              <a:spcAft>
                <a:spcPts val="0"/>
              </a:spcAft>
              <a:buClr>
                <a:schemeClr val="accent3"/>
              </a:buClr>
              <a:buSzPts val="2100"/>
              <a:buNone/>
              <a:defRPr sz="2800">
                <a:solidFill>
                  <a:schemeClr val="accent3"/>
                </a:solidFill>
              </a:defRPr>
            </a:lvl4pPr>
            <a:lvl5pPr lvl="4" algn="ctr" rtl="0">
              <a:spcBef>
                <a:spcPts val="0"/>
              </a:spcBef>
              <a:spcAft>
                <a:spcPts val="0"/>
              </a:spcAft>
              <a:buClr>
                <a:schemeClr val="accent3"/>
              </a:buClr>
              <a:buSzPts val="2100"/>
              <a:buNone/>
              <a:defRPr sz="2800">
                <a:solidFill>
                  <a:schemeClr val="accent3"/>
                </a:solidFill>
              </a:defRPr>
            </a:lvl5pPr>
            <a:lvl6pPr lvl="5" algn="ctr" rtl="0">
              <a:spcBef>
                <a:spcPts val="0"/>
              </a:spcBef>
              <a:spcAft>
                <a:spcPts val="0"/>
              </a:spcAft>
              <a:buClr>
                <a:schemeClr val="accent3"/>
              </a:buClr>
              <a:buSzPts val="2100"/>
              <a:buNone/>
              <a:defRPr sz="2800">
                <a:solidFill>
                  <a:schemeClr val="accent3"/>
                </a:solidFill>
              </a:defRPr>
            </a:lvl6pPr>
            <a:lvl7pPr lvl="6" algn="ctr" rtl="0">
              <a:spcBef>
                <a:spcPts val="0"/>
              </a:spcBef>
              <a:spcAft>
                <a:spcPts val="0"/>
              </a:spcAft>
              <a:buClr>
                <a:schemeClr val="accent3"/>
              </a:buClr>
              <a:buSzPts val="2100"/>
              <a:buNone/>
              <a:defRPr sz="2800">
                <a:solidFill>
                  <a:schemeClr val="accent3"/>
                </a:solidFill>
              </a:defRPr>
            </a:lvl7pPr>
            <a:lvl8pPr lvl="7" algn="ctr" rtl="0">
              <a:spcBef>
                <a:spcPts val="0"/>
              </a:spcBef>
              <a:spcAft>
                <a:spcPts val="0"/>
              </a:spcAft>
              <a:buClr>
                <a:schemeClr val="accent3"/>
              </a:buClr>
              <a:buSzPts val="2100"/>
              <a:buNone/>
              <a:defRPr sz="2800">
                <a:solidFill>
                  <a:schemeClr val="accent3"/>
                </a:solidFill>
              </a:defRPr>
            </a:lvl8pPr>
            <a:lvl9pPr lvl="8" algn="ctr" rtl="0">
              <a:spcBef>
                <a:spcPts val="0"/>
              </a:spcBef>
              <a:spcAft>
                <a:spcPts val="0"/>
              </a:spcAft>
              <a:buClr>
                <a:schemeClr val="accent3"/>
              </a:buClr>
              <a:buSzPts val="2100"/>
              <a:buNone/>
              <a:defRPr sz="2800">
                <a:solidFill>
                  <a:schemeClr val="accent3"/>
                </a:solidFill>
              </a:defRPr>
            </a:lvl9pPr>
          </a:lstStyle>
          <a:p>
            <a:endParaRPr/>
          </a:p>
        </p:txBody>
      </p:sp>
      <p:sp>
        <p:nvSpPr>
          <p:cNvPr id="206" name="Google Shape;206;p19"/>
          <p:cNvSpPr txBox="1">
            <a:spLocks noGrp="1"/>
          </p:cNvSpPr>
          <p:nvPr>
            <p:ph type="subTitle" idx="3"/>
          </p:nvPr>
        </p:nvSpPr>
        <p:spPr>
          <a:xfrm>
            <a:off x="4558996" y="2997067"/>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7" name="Google Shape;207;p19"/>
          <p:cNvSpPr txBox="1">
            <a:spLocks noGrp="1"/>
          </p:cNvSpPr>
          <p:nvPr>
            <p:ph type="title" idx="4"/>
          </p:nvPr>
        </p:nvSpPr>
        <p:spPr>
          <a:xfrm>
            <a:off x="959969" y="4688400"/>
            <a:ext cx="30740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100"/>
              <a:buNone/>
              <a:defRPr sz="2800">
                <a:solidFill>
                  <a:schemeClr val="accent3"/>
                </a:solidFill>
              </a:defRPr>
            </a:lvl1pPr>
            <a:lvl2pPr lvl="1" algn="ctr" rtl="0">
              <a:spcBef>
                <a:spcPts val="0"/>
              </a:spcBef>
              <a:spcAft>
                <a:spcPts val="0"/>
              </a:spcAft>
              <a:buClr>
                <a:schemeClr val="accent3"/>
              </a:buClr>
              <a:buSzPts val="2100"/>
              <a:buNone/>
              <a:defRPr sz="2800">
                <a:solidFill>
                  <a:schemeClr val="accent3"/>
                </a:solidFill>
              </a:defRPr>
            </a:lvl2pPr>
            <a:lvl3pPr lvl="2" algn="ctr" rtl="0">
              <a:spcBef>
                <a:spcPts val="0"/>
              </a:spcBef>
              <a:spcAft>
                <a:spcPts val="0"/>
              </a:spcAft>
              <a:buClr>
                <a:schemeClr val="accent3"/>
              </a:buClr>
              <a:buSzPts val="2100"/>
              <a:buNone/>
              <a:defRPr sz="2800">
                <a:solidFill>
                  <a:schemeClr val="accent3"/>
                </a:solidFill>
              </a:defRPr>
            </a:lvl3pPr>
            <a:lvl4pPr lvl="3" algn="ctr" rtl="0">
              <a:spcBef>
                <a:spcPts val="0"/>
              </a:spcBef>
              <a:spcAft>
                <a:spcPts val="0"/>
              </a:spcAft>
              <a:buClr>
                <a:schemeClr val="accent3"/>
              </a:buClr>
              <a:buSzPts val="2100"/>
              <a:buNone/>
              <a:defRPr sz="2800">
                <a:solidFill>
                  <a:schemeClr val="accent3"/>
                </a:solidFill>
              </a:defRPr>
            </a:lvl4pPr>
            <a:lvl5pPr lvl="4" algn="ctr" rtl="0">
              <a:spcBef>
                <a:spcPts val="0"/>
              </a:spcBef>
              <a:spcAft>
                <a:spcPts val="0"/>
              </a:spcAft>
              <a:buClr>
                <a:schemeClr val="accent3"/>
              </a:buClr>
              <a:buSzPts val="2100"/>
              <a:buNone/>
              <a:defRPr sz="2800">
                <a:solidFill>
                  <a:schemeClr val="accent3"/>
                </a:solidFill>
              </a:defRPr>
            </a:lvl5pPr>
            <a:lvl6pPr lvl="5" algn="ctr" rtl="0">
              <a:spcBef>
                <a:spcPts val="0"/>
              </a:spcBef>
              <a:spcAft>
                <a:spcPts val="0"/>
              </a:spcAft>
              <a:buClr>
                <a:schemeClr val="accent3"/>
              </a:buClr>
              <a:buSzPts val="2100"/>
              <a:buNone/>
              <a:defRPr sz="2800">
                <a:solidFill>
                  <a:schemeClr val="accent3"/>
                </a:solidFill>
              </a:defRPr>
            </a:lvl6pPr>
            <a:lvl7pPr lvl="6" algn="ctr" rtl="0">
              <a:spcBef>
                <a:spcPts val="0"/>
              </a:spcBef>
              <a:spcAft>
                <a:spcPts val="0"/>
              </a:spcAft>
              <a:buClr>
                <a:schemeClr val="accent3"/>
              </a:buClr>
              <a:buSzPts val="2100"/>
              <a:buNone/>
              <a:defRPr sz="2800">
                <a:solidFill>
                  <a:schemeClr val="accent3"/>
                </a:solidFill>
              </a:defRPr>
            </a:lvl7pPr>
            <a:lvl8pPr lvl="7" algn="ctr" rtl="0">
              <a:spcBef>
                <a:spcPts val="0"/>
              </a:spcBef>
              <a:spcAft>
                <a:spcPts val="0"/>
              </a:spcAft>
              <a:buClr>
                <a:schemeClr val="accent3"/>
              </a:buClr>
              <a:buSzPts val="2100"/>
              <a:buNone/>
              <a:defRPr sz="2800">
                <a:solidFill>
                  <a:schemeClr val="accent3"/>
                </a:solidFill>
              </a:defRPr>
            </a:lvl8pPr>
            <a:lvl9pPr lvl="8" algn="ctr" rtl="0">
              <a:spcBef>
                <a:spcPts val="0"/>
              </a:spcBef>
              <a:spcAft>
                <a:spcPts val="0"/>
              </a:spcAft>
              <a:buClr>
                <a:schemeClr val="accent3"/>
              </a:buClr>
              <a:buSzPts val="2100"/>
              <a:buNone/>
              <a:defRPr sz="2800">
                <a:solidFill>
                  <a:schemeClr val="accent3"/>
                </a:solidFill>
              </a:defRPr>
            </a:lvl9pPr>
          </a:lstStyle>
          <a:p>
            <a:endParaRPr/>
          </a:p>
        </p:txBody>
      </p:sp>
      <p:sp>
        <p:nvSpPr>
          <p:cNvPr id="208" name="Google Shape;208;p19"/>
          <p:cNvSpPr txBox="1">
            <a:spLocks noGrp="1"/>
          </p:cNvSpPr>
          <p:nvPr>
            <p:ph type="subTitle" idx="5"/>
          </p:nvPr>
        </p:nvSpPr>
        <p:spPr>
          <a:xfrm>
            <a:off x="959969" y="5127533"/>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9" name="Google Shape;209;p19"/>
          <p:cNvSpPr txBox="1">
            <a:spLocks noGrp="1"/>
          </p:cNvSpPr>
          <p:nvPr>
            <p:ph type="title" idx="6"/>
          </p:nvPr>
        </p:nvSpPr>
        <p:spPr>
          <a:xfrm>
            <a:off x="4559000" y="4688400"/>
            <a:ext cx="30740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100"/>
              <a:buNone/>
              <a:defRPr sz="2800">
                <a:solidFill>
                  <a:schemeClr val="accent3"/>
                </a:solidFill>
              </a:defRPr>
            </a:lvl1pPr>
            <a:lvl2pPr lvl="1" algn="ctr" rtl="0">
              <a:spcBef>
                <a:spcPts val="0"/>
              </a:spcBef>
              <a:spcAft>
                <a:spcPts val="0"/>
              </a:spcAft>
              <a:buClr>
                <a:schemeClr val="accent3"/>
              </a:buClr>
              <a:buSzPts val="2100"/>
              <a:buNone/>
              <a:defRPr sz="2800">
                <a:solidFill>
                  <a:schemeClr val="accent3"/>
                </a:solidFill>
              </a:defRPr>
            </a:lvl2pPr>
            <a:lvl3pPr lvl="2" algn="ctr" rtl="0">
              <a:spcBef>
                <a:spcPts val="0"/>
              </a:spcBef>
              <a:spcAft>
                <a:spcPts val="0"/>
              </a:spcAft>
              <a:buClr>
                <a:schemeClr val="accent3"/>
              </a:buClr>
              <a:buSzPts val="2100"/>
              <a:buNone/>
              <a:defRPr sz="2800">
                <a:solidFill>
                  <a:schemeClr val="accent3"/>
                </a:solidFill>
              </a:defRPr>
            </a:lvl3pPr>
            <a:lvl4pPr lvl="3" algn="ctr" rtl="0">
              <a:spcBef>
                <a:spcPts val="0"/>
              </a:spcBef>
              <a:spcAft>
                <a:spcPts val="0"/>
              </a:spcAft>
              <a:buClr>
                <a:schemeClr val="accent3"/>
              </a:buClr>
              <a:buSzPts val="2100"/>
              <a:buNone/>
              <a:defRPr sz="2800">
                <a:solidFill>
                  <a:schemeClr val="accent3"/>
                </a:solidFill>
              </a:defRPr>
            </a:lvl4pPr>
            <a:lvl5pPr lvl="4" algn="ctr" rtl="0">
              <a:spcBef>
                <a:spcPts val="0"/>
              </a:spcBef>
              <a:spcAft>
                <a:spcPts val="0"/>
              </a:spcAft>
              <a:buClr>
                <a:schemeClr val="accent3"/>
              </a:buClr>
              <a:buSzPts val="2100"/>
              <a:buNone/>
              <a:defRPr sz="2800">
                <a:solidFill>
                  <a:schemeClr val="accent3"/>
                </a:solidFill>
              </a:defRPr>
            </a:lvl5pPr>
            <a:lvl6pPr lvl="5" algn="ctr" rtl="0">
              <a:spcBef>
                <a:spcPts val="0"/>
              </a:spcBef>
              <a:spcAft>
                <a:spcPts val="0"/>
              </a:spcAft>
              <a:buClr>
                <a:schemeClr val="accent3"/>
              </a:buClr>
              <a:buSzPts val="2100"/>
              <a:buNone/>
              <a:defRPr sz="2800">
                <a:solidFill>
                  <a:schemeClr val="accent3"/>
                </a:solidFill>
              </a:defRPr>
            </a:lvl6pPr>
            <a:lvl7pPr lvl="6" algn="ctr" rtl="0">
              <a:spcBef>
                <a:spcPts val="0"/>
              </a:spcBef>
              <a:spcAft>
                <a:spcPts val="0"/>
              </a:spcAft>
              <a:buClr>
                <a:schemeClr val="accent3"/>
              </a:buClr>
              <a:buSzPts val="2100"/>
              <a:buNone/>
              <a:defRPr sz="2800">
                <a:solidFill>
                  <a:schemeClr val="accent3"/>
                </a:solidFill>
              </a:defRPr>
            </a:lvl7pPr>
            <a:lvl8pPr lvl="7" algn="ctr" rtl="0">
              <a:spcBef>
                <a:spcPts val="0"/>
              </a:spcBef>
              <a:spcAft>
                <a:spcPts val="0"/>
              </a:spcAft>
              <a:buClr>
                <a:schemeClr val="accent3"/>
              </a:buClr>
              <a:buSzPts val="2100"/>
              <a:buNone/>
              <a:defRPr sz="2800">
                <a:solidFill>
                  <a:schemeClr val="accent3"/>
                </a:solidFill>
              </a:defRPr>
            </a:lvl8pPr>
            <a:lvl9pPr lvl="8" algn="ctr" rtl="0">
              <a:spcBef>
                <a:spcPts val="0"/>
              </a:spcBef>
              <a:spcAft>
                <a:spcPts val="0"/>
              </a:spcAft>
              <a:buClr>
                <a:schemeClr val="accent3"/>
              </a:buClr>
              <a:buSzPts val="2100"/>
              <a:buNone/>
              <a:defRPr sz="2800">
                <a:solidFill>
                  <a:schemeClr val="accent3"/>
                </a:solidFill>
              </a:defRPr>
            </a:lvl9pPr>
          </a:lstStyle>
          <a:p>
            <a:endParaRPr/>
          </a:p>
        </p:txBody>
      </p:sp>
      <p:sp>
        <p:nvSpPr>
          <p:cNvPr id="210" name="Google Shape;210;p19"/>
          <p:cNvSpPr txBox="1">
            <a:spLocks noGrp="1"/>
          </p:cNvSpPr>
          <p:nvPr>
            <p:ph type="subTitle" idx="7"/>
          </p:nvPr>
        </p:nvSpPr>
        <p:spPr>
          <a:xfrm>
            <a:off x="4558996" y="5127533"/>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1" name="Google Shape;211;p19"/>
          <p:cNvSpPr txBox="1">
            <a:spLocks noGrp="1"/>
          </p:cNvSpPr>
          <p:nvPr>
            <p:ph type="title" idx="8"/>
          </p:nvPr>
        </p:nvSpPr>
        <p:spPr>
          <a:xfrm>
            <a:off x="8158031" y="2557933"/>
            <a:ext cx="30740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100"/>
              <a:buNone/>
              <a:defRPr sz="2800">
                <a:solidFill>
                  <a:schemeClr val="accent3"/>
                </a:solidFill>
              </a:defRPr>
            </a:lvl1pPr>
            <a:lvl2pPr lvl="1" algn="ctr" rtl="0">
              <a:spcBef>
                <a:spcPts val="0"/>
              </a:spcBef>
              <a:spcAft>
                <a:spcPts val="0"/>
              </a:spcAft>
              <a:buClr>
                <a:schemeClr val="accent3"/>
              </a:buClr>
              <a:buSzPts val="2100"/>
              <a:buNone/>
              <a:defRPr sz="2800">
                <a:solidFill>
                  <a:schemeClr val="accent3"/>
                </a:solidFill>
              </a:defRPr>
            </a:lvl2pPr>
            <a:lvl3pPr lvl="2" algn="ctr" rtl="0">
              <a:spcBef>
                <a:spcPts val="0"/>
              </a:spcBef>
              <a:spcAft>
                <a:spcPts val="0"/>
              </a:spcAft>
              <a:buClr>
                <a:schemeClr val="accent3"/>
              </a:buClr>
              <a:buSzPts val="2100"/>
              <a:buNone/>
              <a:defRPr sz="2800">
                <a:solidFill>
                  <a:schemeClr val="accent3"/>
                </a:solidFill>
              </a:defRPr>
            </a:lvl3pPr>
            <a:lvl4pPr lvl="3" algn="ctr" rtl="0">
              <a:spcBef>
                <a:spcPts val="0"/>
              </a:spcBef>
              <a:spcAft>
                <a:spcPts val="0"/>
              </a:spcAft>
              <a:buClr>
                <a:schemeClr val="accent3"/>
              </a:buClr>
              <a:buSzPts val="2100"/>
              <a:buNone/>
              <a:defRPr sz="2800">
                <a:solidFill>
                  <a:schemeClr val="accent3"/>
                </a:solidFill>
              </a:defRPr>
            </a:lvl4pPr>
            <a:lvl5pPr lvl="4" algn="ctr" rtl="0">
              <a:spcBef>
                <a:spcPts val="0"/>
              </a:spcBef>
              <a:spcAft>
                <a:spcPts val="0"/>
              </a:spcAft>
              <a:buClr>
                <a:schemeClr val="accent3"/>
              </a:buClr>
              <a:buSzPts val="2100"/>
              <a:buNone/>
              <a:defRPr sz="2800">
                <a:solidFill>
                  <a:schemeClr val="accent3"/>
                </a:solidFill>
              </a:defRPr>
            </a:lvl5pPr>
            <a:lvl6pPr lvl="5" algn="ctr" rtl="0">
              <a:spcBef>
                <a:spcPts val="0"/>
              </a:spcBef>
              <a:spcAft>
                <a:spcPts val="0"/>
              </a:spcAft>
              <a:buClr>
                <a:schemeClr val="accent3"/>
              </a:buClr>
              <a:buSzPts val="2100"/>
              <a:buNone/>
              <a:defRPr sz="2800">
                <a:solidFill>
                  <a:schemeClr val="accent3"/>
                </a:solidFill>
              </a:defRPr>
            </a:lvl6pPr>
            <a:lvl7pPr lvl="6" algn="ctr" rtl="0">
              <a:spcBef>
                <a:spcPts val="0"/>
              </a:spcBef>
              <a:spcAft>
                <a:spcPts val="0"/>
              </a:spcAft>
              <a:buClr>
                <a:schemeClr val="accent3"/>
              </a:buClr>
              <a:buSzPts val="2100"/>
              <a:buNone/>
              <a:defRPr sz="2800">
                <a:solidFill>
                  <a:schemeClr val="accent3"/>
                </a:solidFill>
              </a:defRPr>
            </a:lvl7pPr>
            <a:lvl8pPr lvl="7" algn="ctr" rtl="0">
              <a:spcBef>
                <a:spcPts val="0"/>
              </a:spcBef>
              <a:spcAft>
                <a:spcPts val="0"/>
              </a:spcAft>
              <a:buClr>
                <a:schemeClr val="accent3"/>
              </a:buClr>
              <a:buSzPts val="2100"/>
              <a:buNone/>
              <a:defRPr sz="2800">
                <a:solidFill>
                  <a:schemeClr val="accent3"/>
                </a:solidFill>
              </a:defRPr>
            </a:lvl8pPr>
            <a:lvl9pPr lvl="8" algn="ctr" rtl="0">
              <a:spcBef>
                <a:spcPts val="0"/>
              </a:spcBef>
              <a:spcAft>
                <a:spcPts val="0"/>
              </a:spcAft>
              <a:buClr>
                <a:schemeClr val="accent3"/>
              </a:buClr>
              <a:buSzPts val="2100"/>
              <a:buNone/>
              <a:defRPr sz="2800">
                <a:solidFill>
                  <a:schemeClr val="accent3"/>
                </a:solidFill>
              </a:defRPr>
            </a:lvl9pPr>
          </a:lstStyle>
          <a:p>
            <a:endParaRPr/>
          </a:p>
        </p:txBody>
      </p:sp>
      <p:sp>
        <p:nvSpPr>
          <p:cNvPr id="212" name="Google Shape;212;p19"/>
          <p:cNvSpPr txBox="1">
            <a:spLocks noGrp="1"/>
          </p:cNvSpPr>
          <p:nvPr>
            <p:ph type="subTitle" idx="9"/>
          </p:nvPr>
        </p:nvSpPr>
        <p:spPr>
          <a:xfrm>
            <a:off x="8158031" y="2997067"/>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3" name="Google Shape;213;p19"/>
          <p:cNvSpPr txBox="1">
            <a:spLocks noGrp="1"/>
          </p:cNvSpPr>
          <p:nvPr>
            <p:ph type="title" idx="13"/>
          </p:nvPr>
        </p:nvSpPr>
        <p:spPr>
          <a:xfrm>
            <a:off x="8158031" y="4688400"/>
            <a:ext cx="30740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100"/>
              <a:buNone/>
              <a:defRPr sz="2800">
                <a:solidFill>
                  <a:schemeClr val="accent3"/>
                </a:solidFill>
              </a:defRPr>
            </a:lvl1pPr>
            <a:lvl2pPr lvl="1" algn="ctr" rtl="0">
              <a:spcBef>
                <a:spcPts val="0"/>
              </a:spcBef>
              <a:spcAft>
                <a:spcPts val="0"/>
              </a:spcAft>
              <a:buClr>
                <a:schemeClr val="accent3"/>
              </a:buClr>
              <a:buSzPts val="2100"/>
              <a:buNone/>
              <a:defRPr sz="2800">
                <a:solidFill>
                  <a:schemeClr val="accent3"/>
                </a:solidFill>
              </a:defRPr>
            </a:lvl2pPr>
            <a:lvl3pPr lvl="2" algn="ctr" rtl="0">
              <a:spcBef>
                <a:spcPts val="0"/>
              </a:spcBef>
              <a:spcAft>
                <a:spcPts val="0"/>
              </a:spcAft>
              <a:buClr>
                <a:schemeClr val="accent3"/>
              </a:buClr>
              <a:buSzPts val="2100"/>
              <a:buNone/>
              <a:defRPr sz="2800">
                <a:solidFill>
                  <a:schemeClr val="accent3"/>
                </a:solidFill>
              </a:defRPr>
            </a:lvl3pPr>
            <a:lvl4pPr lvl="3" algn="ctr" rtl="0">
              <a:spcBef>
                <a:spcPts val="0"/>
              </a:spcBef>
              <a:spcAft>
                <a:spcPts val="0"/>
              </a:spcAft>
              <a:buClr>
                <a:schemeClr val="accent3"/>
              </a:buClr>
              <a:buSzPts val="2100"/>
              <a:buNone/>
              <a:defRPr sz="2800">
                <a:solidFill>
                  <a:schemeClr val="accent3"/>
                </a:solidFill>
              </a:defRPr>
            </a:lvl4pPr>
            <a:lvl5pPr lvl="4" algn="ctr" rtl="0">
              <a:spcBef>
                <a:spcPts val="0"/>
              </a:spcBef>
              <a:spcAft>
                <a:spcPts val="0"/>
              </a:spcAft>
              <a:buClr>
                <a:schemeClr val="accent3"/>
              </a:buClr>
              <a:buSzPts val="2100"/>
              <a:buNone/>
              <a:defRPr sz="2800">
                <a:solidFill>
                  <a:schemeClr val="accent3"/>
                </a:solidFill>
              </a:defRPr>
            </a:lvl5pPr>
            <a:lvl6pPr lvl="5" algn="ctr" rtl="0">
              <a:spcBef>
                <a:spcPts val="0"/>
              </a:spcBef>
              <a:spcAft>
                <a:spcPts val="0"/>
              </a:spcAft>
              <a:buClr>
                <a:schemeClr val="accent3"/>
              </a:buClr>
              <a:buSzPts val="2100"/>
              <a:buNone/>
              <a:defRPr sz="2800">
                <a:solidFill>
                  <a:schemeClr val="accent3"/>
                </a:solidFill>
              </a:defRPr>
            </a:lvl6pPr>
            <a:lvl7pPr lvl="6" algn="ctr" rtl="0">
              <a:spcBef>
                <a:spcPts val="0"/>
              </a:spcBef>
              <a:spcAft>
                <a:spcPts val="0"/>
              </a:spcAft>
              <a:buClr>
                <a:schemeClr val="accent3"/>
              </a:buClr>
              <a:buSzPts val="2100"/>
              <a:buNone/>
              <a:defRPr sz="2800">
                <a:solidFill>
                  <a:schemeClr val="accent3"/>
                </a:solidFill>
              </a:defRPr>
            </a:lvl7pPr>
            <a:lvl8pPr lvl="7" algn="ctr" rtl="0">
              <a:spcBef>
                <a:spcPts val="0"/>
              </a:spcBef>
              <a:spcAft>
                <a:spcPts val="0"/>
              </a:spcAft>
              <a:buClr>
                <a:schemeClr val="accent3"/>
              </a:buClr>
              <a:buSzPts val="2100"/>
              <a:buNone/>
              <a:defRPr sz="2800">
                <a:solidFill>
                  <a:schemeClr val="accent3"/>
                </a:solidFill>
              </a:defRPr>
            </a:lvl8pPr>
            <a:lvl9pPr lvl="8" algn="ctr" rtl="0">
              <a:spcBef>
                <a:spcPts val="0"/>
              </a:spcBef>
              <a:spcAft>
                <a:spcPts val="0"/>
              </a:spcAft>
              <a:buClr>
                <a:schemeClr val="accent3"/>
              </a:buClr>
              <a:buSzPts val="2100"/>
              <a:buNone/>
              <a:defRPr sz="2800">
                <a:solidFill>
                  <a:schemeClr val="accent3"/>
                </a:solidFill>
              </a:defRPr>
            </a:lvl9pPr>
          </a:lstStyle>
          <a:p>
            <a:endParaRPr/>
          </a:p>
        </p:txBody>
      </p:sp>
      <p:sp>
        <p:nvSpPr>
          <p:cNvPr id="214" name="Google Shape;214;p19"/>
          <p:cNvSpPr txBox="1">
            <a:spLocks noGrp="1"/>
          </p:cNvSpPr>
          <p:nvPr>
            <p:ph type="subTitle" idx="14"/>
          </p:nvPr>
        </p:nvSpPr>
        <p:spPr>
          <a:xfrm>
            <a:off x="8158031" y="5127533"/>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5" name="Google Shape;215;p19"/>
          <p:cNvSpPr txBox="1">
            <a:spLocks noGrp="1"/>
          </p:cNvSpPr>
          <p:nvPr>
            <p:ph type="title" idx="15"/>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216" name="Google Shape;216;p19"/>
          <p:cNvPicPr preferRelativeResize="0"/>
          <p:nvPr/>
        </p:nvPicPr>
        <p:blipFill>
          <a:blip r:embed="rId2" cstate="print">
            <a:alphaModFix amt="63000"/>
          </a:blip>
          <a:stretch>
            <a:fillRect/>
          </a:stretch>
        </p:blipFill>
        <p:spPr>
          <a:xfrm rot="-3918722" flipH="1">
            <a:off x="-3641859" y="-2107247"/>
            <a:ext cx="5641597" cy="3685765"/>
          </a:xfrm>
          <a:prstGeom prst="rect">
            <a:avLst/>
          </a:prstGeom>
          <a:noFill/>
          <a:ln>
            <a:noFill/>
          </a:ln>
        </p:spPr>
      </p:pic>
      <p:pic>
        <p:nvPicPr>
          <p:cNvPr id="217" name="Google Shape;217;p19"/>
          <p:cNvPicPr preferRelativeResize="0"/>
          <p:nvPr/>
        </p:nvPicPr>
        <p:blipFill>
          <a:blip r:embed="rId3" cstate="print">
            <a:alphaModFix amt="42000"/>
          </a:blip>
          <a:stretch>
            <a:fillRect/>
          </a:stretch>
        </p:blipFill>
        <p:spPr>
          <a:xfrm rot="-9921072" flipH="1">
            <a:off x="-1507712" y="6348944"/>
            <a:ext cx="5689199" cy="3716864"/>
          </a:xfrm>
          <a:prstGeom prst="rect">
            <a:avLst/>
          </a:prstGeom>
          <a:noFill/>
          <a:ln>
            <a:noFill/>
          </a:ln>
        </p:spPr>
      </p:pic>
      <p:pic>
        <p:nvPicPr>
          <p:cNvPr id="218" name="Google Shape;218;p19"/>
          <p:cNvPicPr preferRelativeResize="0"/>
          <p:nvPr/>
        </p:nvPicPr>
        <p:blipFill>
          <a:blip r:embed="rId4" cstate="print">
            <a:alphaModFix amt="42000"/>
          </a:blip>
          <a:stretch>
            <a:fillRect/>
          </a:stretch>
        </p:blipFill>
        <p:spPr>
          <a:xfrm rot="-6361050">
            <a:off x="-3648779" y="4563145"/>
            <a:ext cx="5689200" cy="3716865"/>
          </a:xfrm>
          <a:prstGeom prst="rect">
            <a:avLst/>
          </a:prstGeom>
          <a:noFill/>
          <a:ln>
            <a:noFill/>
          </a:ln>
        </p:spPr>
      </p:pic>
      <p:pic>
        <p:nvPicPr>
          <p:cNvPr id="219" name="Google Shape;219;p19"/>
          <p:cNvPicPr preferRelativeResize="0"/>
          <p:nvPr/>
        </p:nvPicPr>
        <p:blipFill>
          <a:blip r:embed="rId5" cstate="print">
            <a:alphaModFix amt="42000"/>
          </a:blip>
          <a:stretch>
            <a:fillRect/>
          </a:stretch>
        </p:blipFill>
        <p:spPr>
          <a:xfrm rot="1572134" flipH="1">
            <a:off x="7792053" y="-2747897"/>
            <a:ext cx="5689201" cy="3716863"/>
          </a:xfrm>
          <a:prstGeom prst="rect">
            <a:avLst/>
          </a:prstGeom>
          <a:noFill/>
          <a:ln>
            <a:noFill/>
          </a:ln>
        </p:spPr>
      </p:pic>
      <p:pic>
        <p:nvPicPr>
          <p:cNvPr id="220" name="Google Shape;220;p19"/>
          <p:cNvPicPr preferRelativeResize="0"/>
          <p:nvPr/>
        </p:nvPicPr>
        <p:blipFill>
          <a:blip r:embed="rId3" cstate="print">
            <a:alphaModFix amt="42000"/>
          </a:blip>
          <a:stretch>
            <a:fillRect/>
          </a:stretch>
        </p:blipFill>
        <p:spPr>
          <a:xfrm rot="3173880">
            <a:off x="10352673" y="-883265"/>
            <a:ext cx="5689200" cy="3716864"/>
          </a:xfrm>
          <a:prstGeom prst="rect">
            <a:avLst/>
          </a:prstGeom>
          <a:noFill/>
          <a:ln>
            <a:noFill/>
          </a:ln>
        </p:spPr>
      </p:pic>
      <p:pic>
        <p:nvPicPr>
          <p:cNvPr id="221" name="Google Shape;221;p19"/>
          <p:cNvPicPr preferRelativeResize="0"/>
          <p:nvPr/>
        </p:nvPicPr>
        <p:blipFill>
          <a:blip r:embed="rId5" cstate="print">
            <a:alphaModFix/>
          </a:blip>
          <a:stretch>
            <a:fillRect/>
          </a:stretch>
        </p:blipFill>
        <p:spPr>
          <a:xfrm rot="10186059" flipH="1">
            <a:off x="9221659" y="5802521"/>
            <a:ext cx="5641596" cy="3685764"/>
          </a:xfrm>
          <a:prstGeom prst="rect">
            <a:avLst/>
          </a:prstGeom>
          <a:noFill/>
          <a:ln>
            <a:noFill/>
          </a:ln>
        </p:spPr>
      </p:pic>
      <p:pic>
        <p:nvPicPr>
          <p:cNvPr id="222" name="Google Shape;222;p19"/>
          <p:cNvPicPr preferRelativeResize="0"/>
          <p:nvPr/>
        </p:nvPicPr>
        <p:blipFill>
          <a:blip r:embed="rId6" cstate="print">
            <a:alphaModFix/>
          </a:blip>
          <a:stretch>
            <a:fillRect/>
          </a:stretch>
        </p:blipFill>
        <p:spPr>
          <a:xfrm rot="450760">
            <a:off x="10961367" y="5310933"/>
            <a:ext cx="2608931" cy="2788065"/>
          </a:xfrm>
          <a:prstGeom prst="rect">
            <a:avLst/>
          </a:prstGeom>
          <a:noFill/>
          <a:ln>
            <a:noFill/>
          </a:ln>
        </p:spPr>
      </p:pic>
    </p:spTree>
    <p:extLst>
      <p:ext uri="{BB962C8B-B14F-4D97-AF65-F5344CB8AC3E}">
        <p14:creationId xmlns:p14="http://schemas.microsoft.com/office/powerpoint/2010/main" val="35962477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223"/>
        <p:cNvGrpSpPr/>
        <p:nvPr/>
      </p:nvGrpSpPr>
      <p:grpSpPr>
        <a:xfrm>
          <a:off x="0" y="0"/>
          <a:ext cx="0" cy="0"/>
          <a:chOff x="0" y="0"/>
          <a:chExt cx="0" cy="0"/>
        </a:xfrm>
      </p:grpSpPr>
      <p:pic>
        <p:nvPicPr>
          <p:cNvPr id="224" name="Google Shape;224;p20"/>
          <p:cNvPicPr preferRelativeResize="0"/>
          <p:nvPr/>
        </p:nvPicPr>
        <p:blipFill>
          <a:blip r:embed="rId2" cstate="print">
            <a:alphaModFix amt="42000"/>
          </a:blip>
          <a:stretch>
            <a:fillRect/>
          </a:stretch>
        </p:blipFill>
        <p:spPr>
          <a:xfrm rot="6737326" flipH="1">
            <a:off x="10681136" y="-1443346"/>
            <a:ext cx="4740664" cy="3097164"/>
          </a:xfrm>
          <a:prstGeom prst="rect">
            <a:avLst/>
          </a:prstGeom>
          <a:noFill/>
          <a:ln>
            <a:noFill/>
          </a:ln>
        </p:spPr>
      </p:pic>
      <p:pic>
        <p:nvPicPr>
          <p:cNvPr id="225" name="Google Shape;225;p20"/>
          <p:cNvPicPr preferRelativeResize="0"/>
          <p:nvPr/>
        </p:nvPicPr>
        <p:blipFill>
          <a:blip r:embed="rId3" cstate="print">
            <a:alphaModFix amt="42000"/>
          </a:blip>
          <a:stretch>
            <a:fillRect/>
          </a:stretch>
        </p:blipFill>
        <p:spPr>
          <a:xfrm rot="1935842">
            <a:off x="9062324" y="-1910140"/>
            <a:ext cx="4680424" cy="3057813"/>
          </a:xfrm>
          <a:prstGeom prst="rect">
            <a:avLst/>
          </a:prstGeom>
          <a:noFill/>
          <a:ln>
            <a:noFill/>
          </a:ln>
        </p:spPr>
      </p:pic>
      <p:sp>
        <p:nvSpPr>
          <p:cNvPr id="226" name="Google Shape;226;p20"/>
          <p:cNvSpPr txBox="1">
            <a:spLocks noGrp="1"/>
          </p:cNvSpPr>
          <p:nvPr>
            <p:ph type="title" hasCustomPrompt="1"/>
          </p:nvPr>
        </p:nvSpPr>
        <p:spPr>
          <a:xfrm>
            <a:off x="953467" y="1042943"/>
            <a:ext cx="6718800" cy="74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267"/>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227" name="Google Shape;227;p20"/>
          <p:cNvSpPr txBox="1">
            <a:spLocks noGrp="1"/>
          </p:cNvSpPr>
          <p:nvPr>
            <p:ph type="subTitle" idx="1"/>
          </p:nvPr>
        </p:nvSpPr>
        <p:spPr>
          <a:xfrm>
            <a:off x="953467" y="1938393"/>
            <a:ext cx="6718800" cy="35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8" name="Google Shape;228;p20"/>
          <p:cNvSpPr txBox="1">
            <a:spLocks noGrp="1"/>
          </p:cNvSpPr>
          <p:nvPr>
            <p:ph type="title" idx="2" hasCustomPrompt="1"/>
          </p:nvPr>
        </p:nvSpPr>
        <p:spPr>
          <a:xfrm>
            <a:off x="2736600" y="2804475"/>
            <a:ext cx="6718800" cy="74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6200"/>
              <a:buNone/>
              <a:defRPr sz="6267">
                <a:solidFill>
                  <a:schemeClr val="accent3"/>
                </a:solidFill>
              </a:defRPr>
            </a:lvl1pPr>
            <a:lvl2pPr lvl="1" algn="ctr" rtl="0">
              <a:spcBef>
                <a:spcPts val="0"/>
              </a:spcBef>
              <a:spcAft>
                <a:spcPts val="0"/>
              </a:spcAft>
              <a:buClr>
                <a:schemeClr val="accent3"/>
              </a:buClr>
              <a:buSzPts val="6200"/>
              <a:buNone/>
              <a:defRPr sz="8266">
                <a:solidFill>
                  <a:schemeClr val="accent3"/>
                </a:solidFill>
              </a:defRPr>
            </a:lvl2pPr>
            <a:lvl3pPr lvl="2" algn="ctr" rtl="0">
              <a:spcBef>
                <a:spcPts val="0"/>
              </a:spcBef>
              <a:spcAft>
                <a:spcPts val="0"/>
              </a:spcAft>
              <a:buClr>
                <a:schemeClr val="accent3"/>
              </a:buClr>
              <a:buSzPts val="6200"/>
              <a:buNone/>
              <a:defRPr sz="8266">
                <a:solidFill>
                  <a:schemeClr val="accent3"/>
                </a:solidFill>
              </a:defRPr>
            </a:lvl3pPr>
            <a:lvl4pPr lvl="3" algn="ctr" rtl="0">
              <a:spcBef>
                <a:spcPts val="0"/>
              </a:spcBef>
              <a:spcAft>
                <a:spcPts val="0"/>
              </a:spcAft>
              <a:buClr>
                <a:schemeClr val="accent3"/>
              </a:buClr>
              <a:buSzPts val="6200"/>
              <a:buNone/>
              <a:defRPr sz="8266">
                <a:solidFill>
                  <a:schemeClr val="accent3"/>
                </a:solidFill>
              </a:defRPr>
            </a:lvl4pPr>
            <a:lvl5pPr lvl="4" algn="ctr" rtl="0">
              <a:spcBef>
                <a:spcPts val="0"/>
              </a:spcBef>
              <a:spcAft>
                <a:spcPts val="0"/>
              </a:spcAft>
              <a:buClr>
                <a:schemeClr val="accent3"/>
              </a:buClr>
              <a:buSzPts val="6200"/>
              <a:buNone/>
              <a:defRPr sz="8266">
                <a:solidFill>
                  <a:schemeClr val="accent3"/>
                </a:solidFill>
              </a:defRPr>
            </a:lvl5pPr>
            <a:lvl6pPr lvl="5" algn="ctr" rtl="0">
              <a:spcBef>
                <a:spcPts val="0"/>
              </a:spcBef>
              <a:spcAft>
                <a:spcPts val="0"/>
              </a:spcAft>
              <a:buClr>
                <a:schemeClr val="accent3"/>
              </a:buClr>
              <a:buSzPts val="6200"/>
              <a:buNone/>
              <a:defRPr sz="8266">
                <a:solidFill>
                  <a:schemeClr val="accent3"/>
                </a:solidFill>
              </a:defRPr>
            </a:lvl6pPr>
            <a:lvl7pPr lvl="6" algn="ctr" rtl="0">
              <a:spcBef>
                <a:spcPts val="0"/>
              </a:spcBef>
              <a:spcAft>
                <a:spcPts val="0"/>
              </a:spcAft>
              <a:buClr>
                <a:schemeClr val="accent3"/>
              </a:buClr>
              <a:buSzPts val="6200"/>
              <a:buNone/>
              <a:defRPr sz="8266">
                <a:solidFill>
                  <a:schemeClr val="accent3"/>
                </a:solidFill>
              </a:defRPr>
            </a:lvl7pPr>
            <a:lvl8pPr lvl="7" algn="ctr" rtl="0">
              <a:spcBef>
                <a:spcPts val="0"/>
              </a:spcBef>
              <a:spcAft>
                <a:spcPts val="0"/>
              </a:spcAft>
              <a:buClr>
                <a:schemeClr val="accent3"/>
              </a:buClr>
              <a:buSzPts val="6200"/>
              <a:buNone/>
              <a:defRPr sz="8266">
                <a:solidFill>
                  <a:schemeClr val="accent3"/>
                </a:solidFill>
              </a:defRPr>
            </a:lvl8pPr>
            <a:lvl9pPr lvl="8" algn="ctr" rtl="0">
              <a:spcBef>
                <a:spcPts val="0"/>
              </a:spcBef>
              <a:spcAft>
                <a:spcPts val="0"/>
              </a:spcAft>
              <a:buClr>
                <a:schemeClr val="accent3"/>
              </a:buClr>
              <a:buSzPts val="6200"/>
              <a:buNone/>
              <a:defRPr sz="8266">
                <a:solidFill>
                  <a:schemeClr val="accent3"/>
                </a:solidFill>
              </a:defRPr>
            </a:lvl9pPr>
          </a:lstStyle>
          <a:p>
            <a:r>
              <a:t>xx%</a:t>
            </a:r>
          </a:p>
        </p:txBody>
      </p:sp>
      <p:sp>
        <p:nvSpPr>
          <p:cNvPr id="229" name="Google Shape;229;p20"/>
          <p:cNvSpPr txBox="1">
            <a:spLocks noGrp="1"/>
          </p:cNvSpPr>
          <p:nvPr>
            <p:ph type="subTitle" idx="3"/>
          </p:nvPr>
        </p:nvSpPr>
        <p:spPr>
          <a:xfrm>
            <a:off x="2736600" y="3699925"/>
            <a:ext cx="6718800" cy="35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0" name="Google Shape;230;p20"/>
          <p:cNvSpPr txBox="1">
            <a:spLocks noGrp="1"/>
          </p:cNvSpPr>
          <p:nvPr>
            <p:ph type="title" idx="4" hasCustomPrompt="1"/>
          </p:nvPr>
        </p:nvSpPr>
        <p:spPr>
          <a:xfrm>
            <a:off x="4519733" y="4566007"/>
            <a:ext cx="6718800" cy="74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267"/>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231" name="Google Shape;231;p20"/>
          <p:cNvSpPr txBox="1">
            <a:spLocks noGrp="1"/>
          </p:cNvSpPr>
          <p:nvPr>
            <p:ph type="subTitle" idx="5"/>
          </p:nvPr>
        </p:nvSpPr>
        <p:spPr>
          <a:xfrm>
            <a:off x="4519733" y="5461457"/>
            <a:ext cx="6718800" cy="35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232" name="Google Shape;232;p20"/>
          <p:cNvPicPr preferRelativeResize="0"/>
          <p:nvPr/>
        </p:nvPicPr>
        <p:blipFill>
          <a:blip r:embed="rId4" cstate="print">
            <a:alphaModFix amt="42000"/>
          </a:blip>
          <a:stretch>
            <a:fillRect/>
          </a:stretch>
        </p:blipFill>
        <p:spPr>
          <a:xfrm rot="-10231749" flipH="1">
            <a:off x="65782" y="6033575"/>
            <a:ext cx="5689204" cy="3716859"/>
          </a:xfrm>
          <a:prstGeom prst="rect">
            <a:avLst/>
          </a:prstGeom>
          <a:noFill/>
          <a:ln>
            <a:noFill/>
          </a:ln>
        </p:spPr>
      </p:pic>
      <p:pic>
        <p:nvPicPr>
          <p:cNvPr id="233" name="Google Shape;233;p20"/>
          <p:cNvPicPr preferRelativeResize="0"/>
          <p:nvPr/>
        </p:nvPicPr>
        <p:blipFill>
          <a:blip r:embed="rId5" cstate="print">
            <a:alphaModFix amt="42000"/>
          </a:blip>
          <a:stretch>
            <a:fillRect/>
          </a:stretch>
        </p:blipFill>
        <p:spPr>
          <a:xfrm rot="7959961">
            <a:off x="9905194" y="4621301"/>
            <a:ext cx="5689205" cy="3716867"/>
          </a:xfrm>
          <a:prstGeom prst="rect">
            <a:avLst/>
          </a:prstGeom>
          <a:noFill/>
          <a:ln>
            <a:noFill/>
          </a:ln>
        </p:spPr>
      </p:pic>
      <p:pic>
        <p:nvPicPr>
          <p:cNvPr id="234" name="Google Shape;234;p20"/>
          <p:cNvPicPr preferRelativeResize="0"/>
          <p:nvPr/>
        </p:nvPicPr>
        <p:blipFill>
          <a:blip r:embed="rId4" cstate="print">
            <a:alphaModFix amt="42000"/>
          </a:blip>
          <a:stretch>
            <a:fillRect/>
          </a:stretch>
        </p:blipFill>
        <p:spPr>
          <a:xfrm rot="-1572134">
            <a:off x="-1367851" y="-2865930"/>
            <a:ext cx="5689201" cy="3716863"/>
          </a:xfrm>
          <a:prstGeom prst="rect">
            <a:avLst/>
          </a:prstGeom>
          <a:noFill/>
          <a:ln>
            <a:noFill/>
          </a:ln>
        </p:spPr>
      </p:pic>
      <p:pic>
        <p:nvPicPr>
          <p:cNvPr id="235" name="Google Shape;235;p20"/>
          <p:cNvPicPr preferRelativeResize="0"/>
          <p:nvPr/>
        </p:nvPicPr>
        <p:blipFill>
          <a:blip r:embed="rId5" cstate="print">
            <a:alphaModFix amt="42000"/>
          </a:blip>
          <a:stretch>
            <a:fillRect/>
          </a:stretch>
        </p:blipFill>
        <p:spPr>
          <a:xfrm rot="-3409013" flipH="1">
            <a:off x="-2869102" y="-1753198"/>
            <a:ext cx="5689199" cy="3716865"/>
          </a:xfrm>
          <a:prstGeom prst="rect">
            <a:avLst/>
          </a:prstGeom>
          <a:noFill/>
          <a:ln>
            <a:noFill/>
          </a:ln>
        </p:spPr>
      </p:pic>
      <p:pic>
        <p:nvPicPr>
          <p:cNvPr id="236" name="Google Shape;236;p20"/>
          <p:cNvPicPr preferRelativeResize="0"/>
          <p:nvPr/>
        </p:nvPicPr>
        <p:blipFill>
          <a:blip r:embed="rId5" cstate="print">
            <a:alphaModFix amt="42000"/>
          </a:blip>
          <a:stretch>
            <a:fillRect/>
          </a:stretch>
        </p:blipFill>
        <p:spPr>
          <a:xfrm rot="9802557">
            <a:off x="-3351775" y="5377932"/>
            <a:ext cx="5689201" cy="3716867"/>
          </a:xfrm>
          <a:prstGeom prst="rect">
            <a:avLst/>
          </a:prstGeom>
          <a:noFill/>
          <a:ln>
            <a:noFill/>
          </a:ln>
        </p:spPr>
      </p:pic>
      <p:pic>
        <p:nvPicPr>
          <p:cNvPr id="237" name="Google Shape;237;p20"/>
          <p:cNvPicPr preferRelativeResize="0"/>
          <p:nvPr/>
        </p:nvPicPr>
        <p:blipFill>
          <a:blip r:embed="rId6" cstate="print">
            <a:alphaModFix/>
          </a:blip>
          <a:stretch>
            <a:fillRect/>
          </a:stretch>
        </p:blipFill>
        <p:spPr>
          <a:xfrm rot="10090643">
            <a:off x="7972408" y="6360343"/>
            <a:ext cx="5329253" cy="3481720"/>
          </a:xfrm>
          <a:prstGeom prst="rect">
            <a:avLst/>
          </a:prstGeom>
          <a:noFill/>
          <a:ln>
            <a:noFill/>
          </a:ln>
        </p:spPr>
      </p:pic>
      <p:pic>
        <p:nvPicPr>
          <p:cNvPr id="238" name="Google Shape;238;p20"/>
          <p:cNvPicPr preferRelativeResize="0"/>
          <p:nvPr/>
        </p:nvPicPr>
        <p:blipFill>
          <a:blip r:embed="rId7" cstate="print">
            <a:alphaModFix/>
          </a:blip>
          <a:stretch>
            <a:fillRect/>
          </a:stretch>
        </p:blipFill>
        <p:spPr>
          <a:xfrm rot="4500001">
            <a:off x="182623" y="5985321"/>
            <a:ext cx="946788" cy="1521291"/>
          </a:xfrm>
          <a:prstGeom prst="rect">
            <a:avLst/>
          </a:prstGeom>
          <a:noFill/>
          <a:ln>
            <a:noFill/>
          </a:ln>
        </p:spPr>
      </p:pic>
      <p:pic>
        <p:nvPicPr>
          <p:cNvPr id="239" name="Google Shape;239;p20"/>
          <p:cNvPicPr preferRelativeResize="0"/>
          <p:nvPr/>
        </p:nvPicPr>
        <p:blipFill>
          <a:blip r:embed="rId8" cstate="print">
            <a:alphaModFix/>
          </a:blip>
          <a:stretch>
            <a:fillRect/>
          </a:stretch>
        </p:blipFill>
        <p:spPr>
          <a:xfrm rot="10489783" flipH="1">
            <a:off x="11052014" y="-850995"/>
            <a:ext cx="1065041" cy="1711323"/>
          </a:xfrm>
          <a:prstGeom prst="rect">
            <a:avLst/>
          </a:prstGeom>
          <a:noFill/>
          <a:ln>
            <a:noFill/>
          </a:ln>
        </p:spPr>
      </p:pic>
    </p:spTree>
    <p:extLst>
      <p:ext uri="{BB962C8B-B14F-4D97-AF65-F5344CB8AC3E}">
        <p14:creationId xmlns:p14="http://schemas.microsoft.com/office/powerpoint/2010/main" val="6599107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240"/>
        <p:cNvGrpSpPr/>
        <p:nvPr/>
      </p:nvGrpSpPr>
      <p:grpSpPr>
        <a:xfrm>
          <a:off x="0" y="0"/>
          <a:ext cx="0" cy="0"/>
          <a:chOff x="0" y="0"/>
          <a:chExt cx="0" cy="0"/>
        </a:xfrm>
      </p:grpSpPr>
      <p:pic>
        <p:nvPicPr>
          <p:cNvPr id="241" name="Google Shape;241;p21"/>
          <p:cNvPicPr preferRelativeResize="0"/>
          <p:nvPr/>
        </p:nvPicPr>
        <p:blipFill>
          <a:blip r:embed="rId2" cstate="print">
            <a:alphaModFix amt="42000"/>
          </a:blip>
          <a:stretch>
            <a:fillRect/>
          </a:stretch>
        </p:blipFill>
        <p:spPr>
          <a:xfrm rot="-10272756" flipH="1">
            <a:off x="954380" y="5653468"/>
            <a:ext cx="5689201" cy="3716867"/>
          </a:xfrm>
          <a:prstGeom prst="rect">
            <a:avLst/>
          </a:prstGeom>
          <a:noFill/>
          <a:ln>
            <a:noFill/>
          </a:ln>
        </p:spPr>
      </p:pic>
      <p:pic>
        <p:nvPicPr>
          <p:cNvPr id="242" name="Google Shape;242;p21"/>
          <p:cNvPicPr preferRelativeResize="0"/>
          <p:nvPr/>
        </p:nvPicPr>
        <p:blipFill>
          <a:blip r:embed="rId2" cstate="print">
            <a:alphaModFix amt="42000"/>
          </a:blip>
          <a:stretch>
            <a:fillRect/>
          </a:stretch>
        </p:blipFill>
        <p:spPr>
          <a:xfrm rot="1572134" flipH="1">
            <a:off x="8311394" y="-2426130"/>
            <a:ext cx="5689201" cy="3716863"/>
          </a:xfrm>
          <a:prstGeom prst="rect">
            <a:avLst/>
          </a:prstGeom>
          <a:noFill/>
          <a:ln>
            <a:noFill/>
          </a:ln>
        </p:spPr>
      </p:pic>
      <p:pic>
        <p:nvPicPr>
          <p:cNvPr id="243" name="Google Shape;243;p21"/>
          <p:cNvPicPr preferRelativeResize="0"/>
          <p:nvPr/>
        </p:nvPicPr>
        <p:blipFill>
          <a:blip r:embed="rId3" cstate="print">
            <a:alphaModFix amt="42000"/>
          </a:blip>
          <a:stretch>
            <a:fillRect/>
          </a:stretch>
        </p:blipFill>
        <p:spPr>
          <a:xfrm rot="4438950">
            <a:off x="9953379" y="313436"/>
            <a:ext cx="5689200" cy="3716865"/>
          </a:xfrm>
          <a:prstGeom prst="rect">
            <a:avLst/>
          </a:prstGeom>
          <a:noFill/>
          <a:ln>
            <a:noFill/>
          </a:ln>
        </p:spPr>
      </p:pic>
      <p:pic>
        <p:nvPicPr>
          <p:cNvPr id="244" name="Google Shape;244;p21"/>
          <p:cNvPicPr preferRelativeResize="0"/>
          <p:nvPr/>
        </p:nvPicPr>
        <p:blipFill>
          <a:blip r:embed="rId3" cstate="print">
            <a:alphaModFix amt="42000"/>
          </a:blip>
          <a:stretch>
            <a:fillRect/>
          </a:stretch>
        </p:blipFill>
        <p:spPr>
          <a:xfrm rot="-9802557" flipH="1">
            <a:off x="9953383" y="5377932"/>
            <a:ext cx="5689201" cy="3716867"/>
          </a:xfrm>
          <a:prstGeom prst="rect">
            <a:avLst/>
          </a:prstGeom>
          <a:noFill/>
          <a:ln>
            <a:noFill/>
          </a:ln>
        </p:spPr>
      </p:pic>
      <p:pic>
        <p:nvPicPr>
          <p:cNvPr id="245" name="Google Shape;245;p21"/>
          <p:cNvPicPr preferRelativeResize="0"/>
          <p:nvPr/>
        </p:nvPicPr>
        <p:blipFill>
          <a:blip r:embed="rId4" cstate="print">
            <a:alphaModFix/>
          </a:blip>
          <a:stretch>
            <a:fillRect/>
          </a:stretch>
        </p:blipFill>
        <p:spPr>
          <a:xfrm rot="9178279" flipH="1">
            <a:off x="8232399" y="6445168"/>
            <a:ext cx="5641597" cy="3685765"/>
          </a:xfrm>
          <a:prstGeom prst="rect">
            <a:avLst/>
          </a:prstGeom>
          <a:noFill/>
          <a:ln>
            <a:noFill/>
          </a:ln>
        </p:spPr>
      </p:pic>
      <p:pic>
        <p:nvPicPr>
          <p:cNvPr id="246" name="Google Shape;246;p21"/>
          <p:cNvPicPr preferRelativeResize="0"/>
          <p:nvPr/>
        </p:nvPicPr>
        <p:blipFill>
          <a:blip r:embed="rId5" cstate="print">
            <a:alphaModFix/>
          </a:blip>
          <a:stretch>
            <a:fillRect/>
          </a:stretch>
        </p:blipFill>
        <p:spPr>
          <a:xfrm rot="-4500004" flipH="1">
            <a:off x="10951261" y="5750956"/>
            <a:ext cx="1271535" cy="2043088"/>
          </a:xfrm>
          <a:prstGeom prst="rect">
            <a:avLst/>
          </a:prstGeom>
          <a:noFill/>
          <a:ln>
            <a:noFill/>
          </a:ln>
        </p:spPr>
      </p:pic>
      <p:pic>
        <p:nvPicPr>
          <p:cNvPr id="247" name="Google Shape;247;p21"/>
          <p:cNvPicPr preferRelativeResize="0"/>
          <p:nvPr/>
        </p:nvPicPr>
        <p:blipFill>
          <a:blip r:embed="rId6" cstate="print">
            <a:alphaModFix/>
          </a:blip>
          <a:stretch>
            <a:fillRect/>
          </a:stretch>
        </p:blipFill>
        <p:spPr>
          <a:xfrm rot="-6300010">
            <a:off x="11631190" y="-629759"/>
            <a:ext cx="1065041" cy="1711321"/>
          </a:xfrm>
          <a:prstGeom prst="rect">
            <a:avLst/>
          </a:prstGeom>
          <a:noFill/>
          <a:ln>
            <a:noFill/>
          </a:ln>
        </p:spPr>
      </p:pic>
      <p:pic>
        <p:nvPicPr>
          <p:cNvPr id="248" name="Google Shape;248;p21"/>
          <p:cNvPicPr preferRelativeResize="0"/>
          <p:nvPr/>
        </p:nvPicPr>
        <p:blipFill>
          <a:blip r:embed="rId7" cstate="print">
            <a:alphaModFix/>
          </a:blip>
          <a:stretch>
            <a:fillRect/>
          </a:stretch>
        </p:blipFill>
        <p:spPr>
          <a:xfrm rot="1095950" flipH="1">
            <a:off x="429322" y="-1679331"/>
            <a:ext cx="4154119" cy="2713965"/>
          </a:xfrm>
          <a:prstGeom prst="rect">
            <a:avLst/>
          </a:prstGeom>
          <a:noFill/>
          <a:ln>
            <a:noFill/>
          </a:ln>
        </p:spPr>
      </p:pic>
      <p:sp>
        <p:nvSpPr>
          <p:cNvPr id="249" name="Google Shape;249;p21"/>
          <p:cNvSpPr txBox="1">
            <a:spLocks noGrp="1"/>
          </p:cNvSpPr>
          <p:nvPr>
            <p:ph type="title"/>
          </p:nvPr>
        </p:nvSpPr>
        <p:spPr>
          <a:xfrm>
            <a:off x="3474467" y="3197433"/>
            <a:ext cx="64368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3"/>
              </a:buClr>
              <a:buSzPts val="3600"/>
              <a:buNone/>
              <a:defRPr sz="7600">
                <a:solidFill>
                  <a:schemeClr val="accent3"/>
                </a:solidFill>
              </a:defRPr>
            </a:lvl1pPr>
            <a:lvl2pPr lvl="1" algn="r" rtl="0">
              <a:spcBef>
                <a:spcPts val="0"/>
              </a:spcBef>
              <a:spcAft>
                <a:spcPts val="0"/>
              </a:spcAft>
              <a:buClr>
                <a:schemeClr val="accent3"/>
              </a:buClr>
              <a:buSzPts val="3600"/>
              <a:buNone/>
              <a:defRPr sz="4800">
                <a:solidFill>
                  <a:schemeClr val="accent3"/>
                </a:solidFill>
              </a:defRPr>
            </a:lvl2pPr>
            <a:lvl3pPr lvl="2" algn="r" rtl="0">
              <a:spcBef>
                <a:spcPts val="0"/>
              </a:spcBef>
              <a:spcAft>
                <a:spcPts val="0"/>
              </a:spcAft>
              <a:buClr>
                <a:schemeClr val="accent3"/>
              </a:buClr>
              <a:buSzPts val="3600"/>
              <a:buNone/>
              <a:defRPr sz="4800">
                <a:solidFill>
                  <a:schemeClr val="accent3"/>
                </a:solidFill>
              </a:defRPr>
            </a:lvl3pPr>
            <a:lvl4pPr lvl="3" algn="r" rtl="0">
              <a:spcBef>
                <a:spcPts val="0"/>
              </a:spcBef>
              <a:spcAft>
                <a:spcPts val="0"/>
              </a:spcAft>
              <a:buClr>
                <a:schemeClr val="accent3"/>
              </a:buClr>
              <a:buSzPts val="3600"/>
              <a:buNone/>
              <a:defRPr sz="4800">
                <a:solidFill>
                  <a:schemeClr val="accent3"/>
                </a:solidFill>
              </a:defRPr>
            </a:lvl4pPr>
            <a:lvl5pPr lvl="4" algn="r" rtl="0">
              <a:spcBef>
                <a:spcPts val="0"/>
              </a:spcBef>
              <a:spcAft>
                <a:spcPts val="0"/>
              </a:spcAft>
              <a:buClr>
                <a:schemeClr val="accent3"/>
              </a:buClr>
              <a:buSzPts val="3600"/>
              <a:buNone/>
              <a:defRPr sz="4800">
                <a:solidFill>
                  <a:schemeClr val="accent3"/>
                </a:solidFill>
              </a:defRPr>
            </a:lvl5pPr>
            <a:lvl6pPr lvl="5" algn="r" rtl="0">
              <a:spcBef>
                <a:spcPts val="0"/>
              </a:spcBef>
              <a:spcAft>
                <a:spcPts val="0"/>
              </a:spcAft>
              <a:buClr>
                <a:schemeClr val="accent3"/>
              </a:buClr>
              <a:buSzPts val="3600"/>
              <a:buNone/>
              <a:defRPr sz="4800">
                <a:solidFill>
                  <a:schemeClr val="accent3"/>
                </a:solidFill>
              </a:defRPr>
            </a:lvl6pPr>
            <a:lvl7pPr lvl="6" algn="r" rtl="0">
              <a:spcBef>
                <a:spcPts val="0"/>
              </a:spcBef>
              <a:spcAft>
                <a:spcPts val="0"/>
              </a:spcAft>
              <a:buClr>
                <a:schemeClr val="accent3"/>
              </a:buClr>
              <a:buSzPts val="3600"/>
              <a:buNone/>
              <a:defRPr sz="4800">
                <a:solidFill>
                  <a:schemeClr val="accent3"/>
                </a:solidFill>
              </a:defRPr>
            </a:lvl7pPr>
            <a:lvl8pPr lvl="7" algn="r" rtl="0">
              <a:spcBef>
                <a:spcPts val="0"/>
              </a:spcBef>
              <a:spcAft>
                <a:spcPts val="0"/>
              </a:spcAft>
              <a:buClr>
                <a:schemeClr val="accent3"/>
              </a:buClr>
              <a:buSzPts val="3600"/>
              <a:buNone/>
              <a:defRPr sz="4800">
                <a:solidFill>
                  <a:schemeClr val="accent3"/>
                </a:solidFill>
              </a:defRPr>
            </a:lvl8pPr>
            <a:lvl9pPr lvl="8" algn="r" rtl="0">
              <a:spcBef>
                <a:spcPts val="0"/>
              </a:spcBef>
              <a:spcAft>
                <a:spcPts val="0"/>
              </a:spcAft>
              <a:buClr>
                <a:schemeClr val="accent3"/>
              </a:buClr>
              <a:buSzPts val="3600"/>
              <a:buNone/>
              <a:defRPr sz="4800">
                <a:solidFill>
                  <a:schemeClr val="accent3"/>
                </a:solidFill>
              </a:defRPr>
            </a:lvl9pPr>
          </a:lstStyle>
          <a:p>
            <a:endParaRPr/>
          </a:p>
        </p:txBody>
      </p:sp>
      <p:sp>
        <p:nvSpPr>
          <p:cNvPr id="250" name="Google Shape;250;p21"/>
          <p:cNvSpPr txBox="1">
            <a:spLocks noGrp="1"/>
          </p:cNvSpPr>
          <p:nvPr>
            <p:ph type="title" idx="2" hasCustomPrompt="1"/>
          </p:nvPr>
        </p:nvSpPr>
        <p:spPr>
          <a:xfrm>
            <a:off x="7674867" y="1617283"/>
            <a:ext cx="2236400" cy="1233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6000"/>
              <a:buNone/>
              <a:defRPr sz="13866">
                <a:latin typeface="Ingrid Darling"/>
                <a:ea typeface="Ingrid Darling"/>
                <a:cs typeface="Ingrid Darling"/>
                <a:sym typeface="Ingrid Darling"/>
              </a:defRPr>
            </a:lvl1pPr>
            <a:lvl2pPr lvl="1" algn="r" rtl="0">
              <a:spcBef>
                <a:spcPts val="0"/>
              </a:spcBef>
              <a:spcAft>
                <a:spcPts val="0"/>
              </a:spcAft>
              <a:buSzPts val="6000"/>
              <a:buNone/>
              <a:defRPr sz="8000"/>
            </a:lvl2pPr>
            <a:lvl3pPr lvl="2" algn="r" rtl="0">
              <a:spcBef>
                <a:spcPts val="0"/>
              </a:spcBef>
              <a:spcAft>
                <a:spcPts val="0"/>
              </a:spcAft>
              <a:buSzPts val="6000"/>
              <a:buNone/>
              <a:defRPr sz="8000"/>
            </a:lvl3pPr>
            <a:lvl4pPr lvl="3" algn="r" rtl="0">
              <a:spcBef>
                <a:spcPts val="0"/>
              </a:spcBef>
              <a:spcAft>
                <a:spcPts val="0"/>
              </a:spcAft>
              <a:buSzPts val="6000"/>
              <a:buNone/>
              <a:defRPr sz="8000"/>
            </a:lvl4pPr>
            <a:lvl5pPr lvl="4" algn="r" rtl="0">
              <a:spcBef>
                <a:spcPts val="0"/>
              </a:spcBef>
              <a:spcAft>
                <a:spcPts val="0"/>
              </a:spcAft>
              <a:buSzPts val="6000"/>
              <a:buNone/>
              <a:defRPr sz="8000"/>
            </a:lvl5pPr>
            <a:lvl6pPr lvl="5" algn="r" rtl="0">
              <a:spcBef>
                <a:spcPts val="0"/>
              </a:spcBef>
              <a:spcAft>
                <a:spcPts val="0"/>
              </a:spcAft>
              <a:buSzPts val="6000"/>
              <a:buNone/>
              <a:defRPr sz="8000"/>
            </a:lvl6pPr>
            <a:lvl7pPr lvl="6" algn="r" rtl="0">
              <a:spcBef>
                <a:spcPts val="0"/>
              </a:spcBef>
              <a:spcAft>
                <a:spcPts val="0"/>
              </a:spcAft>
              <a:buSzPts val="6000"/>
              <a:buNone/>
              <a:defRPr sz="8000"/>
            </a:lvl7pPr>
            <a:lvl8pPr lvl="7" algn="r" rtl="0">
              <a:spcBef>
                <a:spcPts val="0"/>
              </a:spcBef>
              <a:spcAft>
                <a:spcPts val="0"/>
              </a:spcAft>
              <a:buSzPts val="6000"/>
              <a:buNone/>
              <a:defRPr sz="8000"/>
            </a:lvl8pPr>
            <a:lvl9pPr lvl="8" algn="r" rtl="0">
              <a:spcBef>
                <a:spcPts val="0"/>
              </a:spcBef>
              <a:spcAft>
                <a:spcPts val="0"/>
              </a:spcAft>
              <a:buSzPts val="6000"/>
              <a:buNone/>
              <a:defRPr sz="8000"/>
            </a:lvl9pPr>
          </a:lstStyle>
          <a:p>
            <a:r>
              <a:t>xx%</a:t>
            </a:r>
          </a:p>
        </p:txBody>
      </p:sp>
      <p:sp>
        <p:nvSpPr>
          <p:cNvPr id="251" name="Google Shape;251;p21"/>
          <p:cNvSpPr txBox="1">
            <a:spLocks noGrp="1"/>
          </p:cNvSpPr>
          <p:nvPr>
            <p:ph type="subTitle" idx="1"/>
          </p:nvPr>
        </p:nvSpPr>
        <p:spPr>
          <a:xfrm>
            <a:off x="3406867" y="4655517"/>
            <a:ext cx="6504400" cy="585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2400"/>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7143383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252"/>
        <p:cNvGrpSpPr/>
        <p:nvPr/>
      </p:nvGrpSpPr>
      <p:grpSpPr>
        <a:xfrm>
          <a:off x="0" y="0"/>
          <a:ext cx="0" cy="0"/>
          <a:chOff x="0" y="0"/>
          <a:chExt cx="0" cy="0"/>
        </a:xfrm>
      </p:grpSpPr>
      <p:pic>
        <p:nvPicPr>
          <p:cNvPr id="253" name="Google Shape;253;p22"/>
          <p:cNvPicPr preferRelativeResize="0"/>
          <p:nvPr/>
        </p:nvPicPr>
        <p:blipFill>
          <a:blip r:embed="rId2" cstate="print">
            <a:alphaModFix amt="42000"/>
          </a:blip>
          <a:stretch>
            <a:fillRect/>
          </a:stretch>
        </p:blipFill>
        <p:spPr>
          <a:xfrm rot="10314417">
            <a:off x="2601125" y="5610809"/>
            <a:ext cx="5689200" cy="3716863"/>
          </a:xfrm>
          <a:prstGeom prst="rect">
            <a:avLst/>
          </a:prstGeom>
          <a:noFill/>
          <a:ln>
            <a:noFill/>
          </a:ln>
        </p:spPr>
      </p:pic>
      <p:pic>
        <p:nvPicPr>
          <p:cNvPr id="254" name="Google Shape;254;p22"/>
          <p:cNvPicPr preferRelativeResize="0"/>
          <p:nvPr/>
        </p:nvPicPr>
        <p:blipFill>
          <a:blip r:embed="rId3" cstate="print">
            <a:alphaModFix amt="42000"/>
          </a:blip>
          <a:stretch>
            <a:fillRect/>
          </a:stretch>
        </p:blipFill>
        <p:spPr>
          <a:xfrm rot="-6361050">
            <a:off x="-3185273" y="4077626"/>
            <a:ext cx="5689200" cy="3716865"/>
          </a:xfrm>
          <a:prstGeom prst="rect">
            <a:avLst/>
          </a:prstGeom>
          <a:noFill/>
          <a:ln>
            <a:noFill/>
          </a:ln>
        </p:spPr>
      </p:pic>
      <p:pic>
        <p:nvPicPr>
          <p:cNvPr id="255" name="Google Shape;255;p22"/>
          <p:cNvPicPr preferRelativeResize="0"/>
          <p:nvPr/>
        </p:nvPicPr>
        <p:blipFill>
          <a:blip r:embed="rId4" cstate="print">
            <a:alphaModFix/>
          </a:blip>
          <a:stretch>
            <a:fillRect/>
          </a:stretch>
        </p:blipFill>
        <p:spPr>
          <a:xfrm rot="10800000">
            <a:off x="-2360504" y="5889794"/>
            <a:ext cx="5641599" cy="3685767"/>
          </a:xfrm>
          <a:prstGeom prst="rect">
            <a:avLst/>
          </a:prstGeom>
          <a:noFill/>
          <a:ln>
            <a:noFill/>
          </a:ln>
        </p:spPr>
      </p:pic>
      <p:pic>
        <p:nvPicPr>
          <p:cNvPr id="256" name="Google Shape;256;p22"/>
          <p:cNvPicPr preferRelativeResize="0"/>
          <p:nvPr/>
        </p:nvPicPr>
        <p:blipFill>
          <a:blip r:embed="rId3" cstate="print">
            <a:alphaModFix amt="42000"/>
          </a:blip>
          <a:stretch>
            <a:fillRect/>
          </a:stretch>
        </p:blipFill>
        <p:spPr>
          <a:xfrm rot="508006" flipH="1">
            <a:off x="3601181" y="-2996508"/>
            <a:ext cx="5689199" cy="3716864"/>
          </a:xfrm>
          <a:prstGeom prst="rect">
            <a:avLst/>
          </a:prstGeom>
          <a:noFill/>
          <a:ln>
            <a:noFill/>
          </a:ln>
        </p:spPr>
      </p:pic>
      <p:pic>
        <p:nvPicPr>
          <p:cNvPr id="257" name="Google Shape;257;p22"/>
          <p:cNvPicPr preferRelativeResize="0"/>
          <p:nvPr/>
        </p:nvPicPr>
        <p:blipFill>
          <a:blip r:embed="rId3" cstate="print">
            <a:alphaModFix amt="42000"/>
          </a:blip>
          <a:stretch>
            <a:fillRect/>
          </a:stretch>
        </p:blipFill>
        <p:spPr>
          <a:xfrm rot="997443" flipH="1">
            <a:off x="-3308409" y="-1374440"/>
            <a:ext cx="5689201" cy="3716867"/>
          </a:xfrm>
          <a:prstGeom prst="rect">
            <a:avLst/>
          </a:prstGeom>
          <a:noFill/>
          <a:ln>
            <a:noFill/>
          </a:ln>
        </p:spPr>
      </p:pic>
      <p:pic>
        <p:nvPicPr>
          <p:cNvPr id="258" name="Google Shape;258;p22"/>
          <p:cNvPicPr preferRelativeResize="0"/>
          <p:nvPr/>
        </p:nvPicPr>
        <p:blipFill>
          <a:blip r:embed="rId4" cstate="print">
            <a:alphaModFix/>
          </a:blip>
          <a:stretch>
            <a:fillRect/>
          </a:stretch>
        </p:blipFill>
        <p:spPr>
          <a:xfrm rot="-1621721" flipH="1">
            <a:off x="-1539820" y="-2410575"/>
            <a:ext cx="5641597" cy="3685765"/>
          </a:xfrm>
          <a:prstGeom prst="rect">
            <a:avLst/>
          </a:prstGeom>
          <a:noFill/>
          <a:ln>
            <a:noFill/>
          </a:ln>
        </p:spPr>
      </p:pic>
      <p:pic>
        <p:nvPicPr>
          <p:cNvPr id="259" name="Google Shape;259;p22"/>
          <p:cNvPicPr preferRelativeResize="0"/>
          <p:nvPr/>
        </p:nvPicPr>
        <p:blipFill>
          <a:blip r:embed="rId5" cstate="print">
            <a:alphaModFix/>
          </a:blip>
          <a:stretch>
            <a:fillRect/>
          </a:stretch>
        </p:blipFill>
        <p:spPr>
          <a:xfrm rot="6299996" flipH="1">
            <a:off x="-652253" y="-499551"/>
            <a:ext cx="1271535" cy="2043088"/>
          </a:xfrm>
          <a:prstGeom prst="rect">
            <a:avLst/>
          </a:prstGeom>
          <a:noFill/>
          <a:ln>
            <a:noFill/>
          </a:ln>
        </p:spPr>
      </p:pic>
      <p:pic>
        <p:nvPicPr>
          <p:cNvPr id="260" name="Google Shape;260;p22"/>
          <p:cNvPicPr preferRelativeResize="0"/>
          <p:nvPr/>
        </p:nvPicPr>
        <p:blipFill>
          <a:blip r:embed="rId2" cstate="print">
            <a:alphaModFix amt="42000"/>
          </a:blip>
          <a:stretch>
            <a:fillRect/>
          </a:stretch>
        </p:blipFill>
        <p:spPr>
          <a:xfrm rot="2381727" flipH="1">
            <a:off x="7146457" y="-2816873"/>
            <a:ext cx="5689203" cy="3716863"/>
          </a:xfrm>
          <a:prstGeom prst="rect">
            <a:avLst/>
          </a:prstGeom>
          <a:noFill/>
          <a:ln>
            <a:noFill/>
          </a:ln>
        </p:spPr>
      </p:pic>
      <p:pic>
        <p:nvPicPr>
          <p:cNvPr id="261" name="Google Shape;261;p22"/>
          <p:cNvPicPr preferRelativeResize="0"/>
          <p:nvPr/>
        </p:nvPicPr>
        <p:blipFill>
          <a:blip r:embed="rId3" cstate="print">
            <a:alphaModFix amt="42000"/>
          </a:blip>
          <a:stretch>
            <a:fillRect/>
          </a:stretch>
        </p:blipFill>
        <p:spPr>
          <a:xfrm rot="9006737">
            <a:off x="6832050" y="5490144"/>
            <a:ext cx="5689196" cy="3716861"/>
          </a:xfrm>
          <a:prstGeom prst="rect">
            <a:avLst/>
          </a:prstGeom>
          <a:noFill/>
          <a:ln>
            <a:noFill/>
          </a:ln>
        </p:spPr>
      </p:pic>
      <p:pic>
        <p:nvPicPr>
          <p:cNvPr id="262" name="Google Shape;262;p22"/>
          <p:cNvPicPr preferRelativeResize="0"/>
          <p:nvPr/>
        </p:nvPicPr>
        <p:blipFill>
          <a:blip r:embed="rId6" cstate="print">
            <a:alphaModFix/>
          </a:blip>
          <a:stretch>
            <a:fillRect/>
          </a:stretch>
        </p:blipFill>
        <p:spPr>
          <a:xfrm flipH="1">
            <a:off x="-1370399" y="5347550"/>
            <a:ext cx="2059436" cy="2200831"/>
          </a:xfrm>
          <a:prstGeom prst="rect">
            <a:avLst/>
          </a:prstGeom>
          <a:noFill/>
          <a:ln>
            <a:noFill/>
          </a:ln>
        </p:spPr>
      </p:pic>
      <p:sp>
        <p:nvSpPr>
          <p:cNvPr id="263" name="Google Shape;263;p22"/>
          <p:cNvSpPr txBox="1">
            <a:spLocks noGrp="1"/>
          </p:cNvSpPr>
          <p:nvPr>
            <p:ph type="title"/>
          </p:nvPr>
        </p:nvSpPr>
        <p:spPr>
          <a:xfrm>
            <a:off x="2019233" y="3197433"/>
            <a:ext cx="6436800" cy="1122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3"/>
              </a:buClr>
              <a:buSzPts val="3600"/>
              <a:buNone/>
              <a:defRPr sz="7600">
                <a:solidFill>
                  <a:schemeClr val="accent3"/>
                </a:solidFill>
              </a:defRPr>
            </a:lvl1pPr>
            <a:lvl2pPr lvl="1" rtl="0">
              <a:spcBef>
                <a:spcPts val="0"/>
              </a:spcBef>
              <a:spcAft>
                <a:spcPts val="0"/>
              </a:spcAft>
              <a:buClr>
                <a:schemeClr val="accent3"/>
              </a:buClr>
              <a:buSzPts val="3600"/>
              <a:buNone/>
              <a:defRPr sz="4800">
                <a:solidFill>
                  <a:schemeClr val="accent3"/>
                </a:solidFill>
              </a:defRPr>
            </a:lvl2pPr>
            <a:lvl3pPr lvl="2" rtl="0">
              <a:spcBef>
                <a:spcPts val="0"/>
              </a:spcBef>
              <a:spcAft>
                <a:spcPts val="0"/>
              </a:spcAft>
              <a:buClr>
                <a:schemeClr val="accent3"/>
              </a:buClr>
              <a:buSzPts val="3600"/>
              <a:buNone/>
              <a:defRPr sz="4800">
                <a:solidFill>
                  <a:schemeClr val="accent3"/>
                </a:solidFill>
              </a:defRPr>
            </a:lvl3pPr>
            <a:lvl4pPr lvl="3" rtl="0">
              <a:spcBef>
                <a:spcPts val="0"/>
              </a:spcBef>
              <a:spcAft>
                <a:spcPts val="0"/>
              </a:spcAft>
              <a:buClr>
                <a:schemeClr val="accent3"/>
              </a:buClr>
              <a:buSzPts val="3600"/>
              <a:buNone/>
              <a:defRPr sz="4800">
                <a:solidFill>
                  <a:schemeClr val="accent3"/>
                </a:solidFill>
              </a:defRPr>
            </a:lvl4pPr>
            <a:lvl5pPr lvl="4" rtl="0">
              <a:spcBef>
                <a:spcPts val="0"/>
              </a:spcBef>
              <a:spcAft>
                <a:spcPts val="0"/>
              </a:spcAft>
              <a:buClr>
                <a:schemeClr val="accent3"/>
              </a:buClr>
              <a:buSzPts val="3600"/>
              <a:buNone/>
              <a:defRPr sz="4800">
                <a:solidFill>
                  <a:schemeClr val="accent3"/>
                </a:solidFill>
              </a:defRPr>
            </a:lvl5pPr>
            <a:lvl6pPr lvl="5" rtl="0">
              <a:spcBef>
                <a:spcPts val="0"/>
              </a:spcBef>
              <a:spcAft>
                <a:spcPts val="0"/>
              </a:spcAft>
              <a:buClr>
                <a:schemeClr val="accent3"/>
              </a:buClr>
              <a:buSzPts val="3600"/>
              <a:buNone/>
              <a:defRPr sz="4800">
                <a:solidFill>
                  <a:schemeClr val="accent3"/>
                </a:solidFill>
              </a:defRPr>
            </a:lvl6pPr>
            <a:lvl7pPr lvl="6" rtl="0">
              <a:spcBef>
                <a:spcPts val="0"/>
              </a:spcBef>
              <a:spcAft>
                <a:spcPts val="0"/>
              </a:spcAft>
              <a:buClr>
                <a:schemeClr val="accent3"/>
              </a:buClr>
              <a:buSzPts val="3600"/>
              <a:buNone/>
              <a:defRPr sz="4800">
                <a:solidFill>
                  <a:schemeClr val="accent3"/>
                </a:solidFill>
              </a:defRPr>
            </a:lvl7pPr>
            <a:lvl8pPr lvl="7" rtl="0">
              <a:spcBef>
                <a:spcPts val="0"/>
              </a:spcBef>
              <a:spcAft>
                <a:spcPts val="0"/>
              </a:spcAft>
              <a:buClr>
                <a:schemeClr val="accent3"/>
              </a:buClr>
              <a:buSzPts val="3600"/>
              <a:buNone/>
              <a:defRPr sz="4800">
                <a:solidFill>
                  <a:schemeClr val="accent3"/>
                </a:solidFill>
              </a:defRPr>
            </a:lvl8pPr>
            <a:lvl9pPr lvl="8" rtl="0">
              <a:spcBef>
                <a:spcPts val="0"/>
              </a:spcBef>
              <a:spcAft>
                <a:spcPts val="0"/>
              </a:spcAft>
              <a:buClr>
                <a:schemeClr val="accent3"/>
              </a:buClr>
              <a:buSzPts val="3600"/>
              <a:buNone/>
              <a:defRPr sz="4800">
                <a:solidFill>
                  <a:schemeClr val="accent3"/>
                </a:solidFill>
              </a:defRPr>
            </a:lvl9pPr>
          </a:lstStyle>
          <a:p>
            <a:endParaRPr/>
          </a:p>
        </p:txBody>
      </p:sp>
      <p:sp>
        <p:nvSpPr>
          <p:cNvPr id="264" name="Google Shape;264;p22"/>
          <p:cNvSpPr txBox="1">
            <a:spLocks noGrp="1"/>
          </p:cNvSpPr>
          <p:nvPr>
            <p:ph type="title" idx="2" hasCustomPrompt="1"/>
          </p:nvPr>
        </p:nvSpPr>
        <p:spPr>
          <a:xfrm>
            <a:off x="2019233" y="1617283"/>
            <a:ext cx="2236400" cy="12336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13866">
                <a:latin typeface="Ingrid Darling"/>
                <a:ea typeface="Ingrid Darling"/>
                <a:cs typeface="Ingrid Darling"/>
                <a:sym typeface="Ingrid Darling"/>
              </a:defRPr>
            </a:lvl1pPr>
            <a:lvl2pPr lvl="1" rtl="0">
              <a:spcBef>
                <a:spcPts val="0"/>
              </a:spcBef>
              <a:spcAft>
                <a:spcPts val="0"/>
              </a:spcAft>
              <a:buSzPts val="6000"/>
              <a:buNone/>
              <a:defRPr sz="8000"/>
            </a:lvl2pPr>
            <a:lvl3pPr lvl="2" rtl="0">
              <a:spcBef>
                <a:spcPts val="0"/>
              </a:spcBef>
              <a:spcAft>
                <a:spcPts val="0"/>
              </a:spcAft>
              <a:buSzPts val="6000"/>
              <a:buNone/>
              <a:defRPr sz="8000"/>
            </a:lvl3pPr>
            <a:lvl4pPr lvl="3" rtl="0">
              <a:spcBef>
                <a:spcPts val="0"/>
              </a:spcBef>
              <a:spcAft>
                <a:spcPts val="0"/>
              </a:spcAft>
              <a:buSzPts val="6000"/>
              <a:buNone/>
              <a:defRPr sz="8000"/>
            </a:lvl4pPr>
            <a:lvl5pPr lvl="4" rtl="0">
              <a:spcBef>
                <a:spcPts val="0"/>
              </a:spcBef>
              <a:spcAft>
                <a:spcPts val="0"/>
              </a:spcAft>
              <a:buSzPts val="6000"/>
              <a:buNone/>
              <a:defRPr sz="8000"/>
            </a:lvl5pPr>
            <a:lvl6pPr lvl="5" rtl="0">
              <a:spcBef>
                <a:spcPts val="0"/>
              </a:spcBef>
              <a:spcAft>
                <a:spcPts val="0"/>
              </a:spcAft>
              <a:buSzPts val="6000"/>
              <a:buNone/>
              <a:defRPr sz="8000"/>
            </a:lvl6pPr>
            <a:lvl7pPr lvl="6" rtl="0">
              <a:spcBef>
                <a:spcPts val="0"/>
              </a:spcBef>
              <a:spcAft>
                <a:spcPts val="0"/>
              </a:spcAft>
              <a:buSzPts val="6000"/>
              <a:buNone/>
              <a:defRPr sz="8000"/>
            </a:lvl7pPr>
            <a:lvl8pPr lvl="7" rtl="0">
              <a:spcBef>
                <a:spcPts val="0"/>
              </a:spcBef>
              <a:spcAft>
                <a:spcPts val="0"/>
              </a:spcAft>
              <a:buSzPts val="6000"/>
              <a:buNone/>
              <a:defRPr sz="8000"/>
            </a:lvl8pPr>
            <a:lvl9pPr lvl="8" rtl="0">
              <a:spcBef>
                <a:spcPts val="0"/>
              </a:spcBef>
              <a:spcAft>
                <a:spcPts val="0"/>
              </a:spcAft>
              <a:buSzPts val="6000"/>
              <a:buNone/>
              <a:defRPr sz="8000"/>
            </a:lvl9pPr>
          </a:lstStyle>
          <a:p>
            <a:r>
              <a:t>xx%</a:t>
            </a:r>
          </a:p>
        </p:txBody>
      </p:sp>
      <p:sp>
        <p:nvSpPr>
          <p:cNvPr id="265" name="Google Shape;265;p22"/>
          <p:cNvSpPr txBox="1">
            <a:spLocks noGrp="1"/>
          </p:cNvSpPr>
          <p:nvPr>
            <p:ph type="subTitle" idx="1"/>
          </p:nvPr>
        </p:nvSpPr>
        <p:spPr>
          <a:xfrm>
            <a:off x="2019233" y="4655517"/>
            <a:ext cx="6504400" cy="585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37663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266"/>
        <p:cNvGrpSpPr/>
        <p:nvPr/>
      </p:nvGrpSpPr>
      <p:grpSpPr>
        <a:xfrm>
          <a:off x="0" y="0"/>
          <a:ext cx="0" cy="0"/>
          <a:chOff x="0" y="0"/>
          <a:chExt cx="0" cy="0"/>
        </a:xfrm>
      </p:grpSpPr>
      <p:pic>
        <p:nvPicPr>
          <p:cNvPr id="267" name="Google Shape;267;p23"/>
          <p:cNvPicPr preferRelativeResize="0"/>
          <p:nvPr/>
        </p:nvPicPr>
        <p:blipFill>
          <a:blip r:embed="rId2" cstate="print">
            <a:alphaModFix amt="42000"/>
          </a:blip>
          <a:stretch>
            <a:fillRect/>
          </a:stretch>
        </p:blipFill>
        <p:spPr>
          <a:xfrm rot="9417554" flipH="1">
            <a:off x="-965651" y="5855338"/>
            <a:ext cx="5689204" cy="3716861"/>
          </a:xfrm>
          <a:prstGeom prst="rect">
            <a:avLst/>
          </a:prstGeom>
          <a:noFill/>
          <a:ln>
            <a:noFill/>
          </a:ln>
        </p:spPr>
      </p:pic>
      <p:sp>
        <p:nvSpPr>
          <p:cNvPr id="268" name="Google Shape;268;p23"/>
          <p:cNvSpPr txBox="1">
            <a:spLocks noGrp="1"/>
          </p:cNvSpPr>
          <p:nvPr>
            <p:ph type="subTitle" idx="1"/>
          </p:nvPr>
        </p:nvSpPr>
        <p:spPr>
          <a:xfrm>
            <a:off x="1714904" y="3282188"/>
            <a:ext cx="3416400" cy="135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Char char="●"/>
              <a:defRPr/>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
        <p:nvSpPr>
          <p:cNvPr id="269" name="Google Shape;269;p23"/>
          <p:cNvSpPr txBox="1">
            <a:spLocks noGrp="1"/>
          </p:cNvSpPr>
          <p:nvPr>
            <p:ph type="title"/>
          </p:nvPr>
        </p:nvSpPr>
        <p:spPr>
          <a:xfrm>
            <a:off x="1714904" y="1694479"/>
            <a:ext cx="3416400" cy="14996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270" name="Google Shape;270;p23"/>
          <p:cNvPicPr preferRelativeResize="0"/>
          <p:nvPr/>
        </p:nvPicPr>
        <p:blipFill>
          <a:blip r:embed="rId3" cstate="print">
            <a:alphaModFix amt="42000"/>
          </a:blip>
          <a:stretch>
            <a:fillRect/>
          </a:stretch>
        </p:blipFill>
        <p:spPr>
          <a:xfrm rot="8726762">
            <a:off x="8929529" y="4387568"/>
            <a:ext cx="5689204" cy="3716867"/>
          </a:xfrm>
          <a:prstGeom prst="rect">
            <a:avLst/>
          </a:prstGeom>
          <a:noFill/>
          <a:ln>
            <a:noFill/>
          </a:ln>
        </p:spPr>
      </p:pic>
      <p:pic>
        <p:nvPicPr>
          <p:cNvPr id="271" name="Google Shape;271;p23"/>
          <p:cNvPicPr preferRelativeResize="0"/>
          <p:nvPr/>
        </p:nvPicPr>
        <p:blipFill>
          <a:blip r:embed="rId4" cstate="print">
            <a:alphaModFix amt="42000"/>
          </a:blip>
          <a:stretch>
            <a:fillRect/>
          </a:stretch>
        </p:blipFill>
        <p:spPr>
          <a:xfrm rot="-1572134">
            <a:off x="-1709785" y="-2426130"/>
            <a:ext cx="5689201" cy="3716863"/>
          </a:xfrm>
          <a:prstGeom prst="rect">
            <a:avLst/>
          </a:prstGeom>
          <a:noFill/>
          <a:ln>
            <a:noFill/>
          </a:ln>
        </p:spPr>
      </p:pic>
      <p:pic>
        <p:nvPicPr>
          <p:cNvPr id="272" name="Google Shape;272;p23"/>
          <p:cNvPicPr preferRelativeResize="0"/>
          <p:nvPr/>
        </p:nvPicPr>
        <p:blipFill>
          <a:blip r:embed="rId3" cstate="print">
            <a:alphaModFix amt="42000"/>
          </a:blip>
          <a:stretch>
            <a:fillRect/>
          </a:stretch>
        </p:blipFill>
        <p:spPr>
          <a:xfrm rot="-4438950" flipH="1">
            <a:off x="-3351769" y="313436"/>
            <a:ext cx="5689200" cy="3716865"/>
          </a:xfrm>
          <a:prstGeom prst="rect">
            <a:avLst/>
          </a:prstGeom>
          <a:noFill/>
          <a:ln>
            <a:noFill/>
          </a:ln>
        </p:spPr>
      </p:pic>
      <p:pic>
        <p:nvPicPr>
          <p:cNvPr id="273" name="Google Shape;273;p23"/>
          <p:cNvPicPr preferRelativeResize="0"/>
          <p:nvPr/>
        </p:nvPicPr>
        <p:blipFill>
          <a:blip r:embed="rId3" cstate="print">
            <a:alphaModFix amt="42000"/>
          </a:blip>
          <a:stretch>
            <a:fillRect/>
          </a:stretch>
        </p:blipFill>
        <p:spPr>
          <a:xfrm rot="9802557">
            <a:off x="-3351775" y="5377932"/>
            <a:ext cx="5689201" cy="3716867"/>
          </a:xfrm>
          <a:prstGeom prst="rect">
            <a:avLst/>
          </a:prstGeom>
          <a:noFill/>
          <a:ln>
            <a:noFill/>
          </a:ln>
        </p:spPr>
      </p:pic>
      <p:pic>
        <p:nvPicPr>
          <p:cNvPr id="274" name="Google Shape;274;p23"/>
          <p:cNvPicPr preferRelativeResize="0"/>
          <p:nvPr/>
        </p:nvPicPr>
        <p:blipFill>
          <a:blip r:embed="rId5" cstate="print">
            <a:alphaModFix/>
          </a:blip>
          <a:stretch>
            <a:fillRect/>
          </a:stretch>
        </p:blipFill>
        <p:spPr>
          <a:xfrm rot="10090643">
            <a:off x="6401742" y="5399276"/>
            <a:ext cx="5329253" cy="3481720"/>
          </a:xfrm>
          <a:prstGeom prst="rect">
            <a:avLst/>
          </a:prstGeom>
          <a:noFill/>
          <a:ln>
            <a:noFill/>
          </a:ln>
        </p:spPr>
      </p:pic>
      <p:pic>
        <p:nvPicPr>
          <p:cNvPr id="275" name="Google Shape;275;p23"/>
          <p:cNvPicPr preferRelativeResize="0"/>
          <p:nvPr/>
        </p:nvPicPr>
        <p:blipFill>
          <a:blip r:embed="rId6" cstate="print">
            <a:alphaModFix/>
          </a:blip>
          <a:stretch>
            <a:fillRect/>
          </a:stretch>
        </p:blipFill>
        <p:spPr>
          <a:xfrm rot="4500001">
            <a:off x="182623" y="5985321"/>
            <a:ext cx="946788" cy="1521291"/>
          </a:xfrm>
          <a:prstGeom prst="rect">
            <a:avLst/>
          </a:prstGeom>
          <a:noFill/>
          <a:ln>
            <a:noFill/>
          </a:ln>
        </p:spPr>
      </p:pic>
      <p:pic>
        <p:nvPicPr>
          <p:cNvPr id="276" name="Google Shape;276;p23"/>
          <p:cNvPicPr preferRelativeResize="0"/>
          <p:nvPr/>
        </p:nvPicPr>
        <p:blipFill>
          <a:blip r:embed="rId7" cstate="print">
            <a:alphaModFix/>
          </a:blip>
          <a:stretch>
            <a:fillRect/>
          </a:stretch>
        </p:blipFill>
        <p:spPr>
          <a:xfrm rot="6300010" flipH="1">
            <a:off x="-405419" y="-629759"/>
            <a:ext cx="1065041" cy="1711321"/>
          </a:xfrm>
          <a:prstGeom prst="rect">
            <a:avLst/>
          </a:prstGeom>
          <a:noFill/>
          <a:ln>
            <a:noFill/>
          </a:ln>
        </p:spPr>
      </p:pic>
      <p:pic>
        <p:nvPicPr>
          <p:cNvPr id="277" name="Google Shape;277;p23"/>
          <p:cNvPicPr preferRelativeResize="0"/>
          <p:nvPr/>
        </p:nvPicPr>
        <p:blipFill>
          <a:blip r:embed="rId8" cstate="print">
            <a:alphaModFix amt="42000"/>
          </a:blip>
          <a:stretch>
            <a:fillRect/>
          </a:stretch>
        </p:blipFill>
        <p:spPr>
          <a:xfrm rot="1935842">
            <a:off x="8680157" y="-1910140"/>
            <a:ext cx="4680424" cy="3057813"/>
          </a:xfrm>
          <a:prstGeom prst="rect">
            <a:avLst/>
          </a:prstGeom>
          <a:noFill/>
          <a:ln>
            <a:noFill/>
          </a:ln>
        </p:spPr>
      </p:pic>
    </p:spTree>
    <p:extLst>
      <p:ext uri="{BB962C8B-B14F-4D97-AF65-F5344CB8AC3E}">
        <p14:creationId xmlns:p14="http://schemas.microsoft.com/office/powerpoint/2010/main" val="4921380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278"/>
        <p:cNvGrpSpPr/>
        <p:nvPr/>
      </p:nvGrpSpPr>
      <p:grpSpPr>
        <a:xfrm>
          <a:off x="0" y="0"/>
          <a:ext cx="0" cy="0"/>
          <a:chOff x="0" y="0"/>
          <a:chExt cx="0" cy="0"/>
        </a:xfrm>
      </p:grpSpPr>
      <p:pic>
        <p:nvPicPr>
          <p:cNvPr id="279" name="Google Shape;279;p24"/>
          <p:cNvPicPr preferRelativeResize="0"/>
          <p:nvPr/>
        </p:nvPicPr>
        <p:blipFill>
          <a:blip r:embed="rId2" cstate="print">
            <a:alphaModFix amt="42000"/>
          </a:blip>
          <a:stretch>
            <a:fillRect/>
          </a:stretch>
        </p:blipFill>
        <p:spPr>
          <a:xfrm rot="-9151852">
            <a:off x="-1498982" y="5115816"/>
            <a:ext cx="4105836" cy="2682413"/>
          </a:xfrm>
          <a:prstGeom prst="rect">
            <a:avLst/>
          </a:prstGeom>
          <a:noFill/>
          <a:ln>
            <a:noFill/>
          </a:ln>
        </p:spPr>
      </p:pic>
      <p:sp>
        <p:nvSpPr>
          <p:cNvPr id="280" name="Google Shape;280;p24"/>
          <p:cNvSpPr txBox="1">
            <a:spLocks noGrp="1"/>
          </p:cNvSpPr>
          <p:nvPr>
            <p:ph type="subTitle" idx="1"/>
          </p:nvPr>
        </p:nvSpPr>
        <p:spPr>
          <a:xfrm>
            <a:off x="6812261" y="3330784"/>
            <a:ext cx="3416400" cy="164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Char char="●"/>
              <a:defRPr/>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
        <p:nvSpPr>
          <p:cNvPr id="281" name="Google Shape;281;p24"/>
          <p:cNvSpPr txBox="1">
            <a:spLocks noGrp="1"/>
          </p:cNvSpPr>
          <p:nvPr>
            <p:ph type="title"/>
          </p:nvPr>
        </p:nvSpPr>
        <p:spPr>
          <a:xfrm>
            <a:off x="6812267" y="1723267"/>
            <a:ext cx="3416400" cy="14996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282" name="Google Shape;282;p24"/>
          <p:cNvPicPr preferRelativeResize="0"/>
          <p:nvPr/>
        </p:nvPicPr>
        <p:blipFill>
          <a:blip r:embed="rId3" cstate="print">
            <a:alphaModFix amt="60000"/>
          </a:blip>
          <a:stretch>
            <a:fillRect/>
          </a:stretch>
        </p:blipFill>
        <p:spPr>
          <a:xfrm rot="-10272756" flipH="1">
            <a:off x="102630" y="5436684"/>
            <a:ext cx="5689201" cy="3716867"/>
          </a:xfrm>
          <a:prstGeom prst="rect">
            <a:avLst/>
          </a:prstGeom>
          <a:noFill/>
          <a:ln>
            <a:noFill/>
          </a:ln>
        </p:spPr>
      </p:pic>
      <p:pic>
        <p:nvPicPr>
          <p:cNvPr id="283" name="Google Shape;283;p24"/>
          <p:cNvPicPr preferRelativeResize="0"/>
          <p:nvPr/>
        </p:nvPicPr>
        <p:blipFill>
          <a:blip r:embed="rId4" cstate="print">
            <a:alphaModFix amt="42000"/>
          </a:blip>
          <a:stretch>
            <a:fillRect/>
          </a:stretch>
        </p:blipFill>
        <p:spPr>
          <a:xfrm rot="1572134" flipH="1">
            <a:off x="8733728" y="-2566897"/>
            <a:ext cx="5689201" cy="3716863"/>
          </a:xfrm>
          <a:prstGeom prst="rect">
            <a:avLst/>
          </a:prstGeom>
          <a:noFill/>
          <a:ln>
            <a:noFill/>
          </a:ln>
        </p:spPr>
      </p:pic>
      <p:pic>
        <p:nvPicPr>
          <p:cNvPr id="284" name="Google Shape;284;p24"/>
          <p:cNvPicPr preferRelativeResize="0"/>
          <p:nvPr/>
        </p:nvPicPr>
        <p:blipFill>
          <a:blip r:embed="rId3" cstate="print">
            <a:alphaModFix amt="42000"/>
          </a:blip>
          <a:stretch>
            <a:fillRect/>
          </a:stretch>
        </p:blipFill>
        <p:spPr>
          <a:xfrm rot="4438950">
            <a:off x="10375712" y="172669"/>
            <a:ext cx="5689200" cy="3716865"/>
          </a:xfrm>
          <a:prstGeom prst="rect">
            <a:avLst/>
          </a:prstGeom>
          <a:noFill/>
          <a:ln>
            <a:noFill/>
          </a:ln>
        </p:spPr>
      </p:pic>
      <p:pic>
        <p:nvPicPr>
          <p:cNvPr id="285" name="Google Shape;285;p24"/>
          <p:cNvPicPr preferRelativeResize="0"/>
          <p:nvPr/>
        </p:nvPicPr>
        <p:blipFill>
          <a:blip r:embed="rId3" cstate="print">
            <a:alphaModFix amt="42000"/>
          </a:blip>
          <a:stretch>
            <a:fillRect/>
          </a:stretch>
        </p:blipFill>
        <p:spPr>
          <a:xfrm rot="-9802557" flipH="1">
            <a:off x="10375717" y="5237165"/>
            <a:ext cx="5689201" cy="3716867"/>
          </a:xfrm>
          <a:prstGeom prst="rect">
            <a:avLst/>
          </a:prstGeom>
          <a:noFill/>
          <a:ln>
            <a:noFill/>
          </a:ln>
        </p:spPr>
      </p:pic>
      <p:pic>
        <p:nvPicPr>
          <p:cNvPr id="286" name="Google Shape;286;p24"/>
          <p:cNvPicPr preferRelativeResize="0"/>
          <p:nvPr/>
        </p:nvPicPr>
        <p:blipFill>
          <a:blip r:embed="rId5" cstate="print">
            <a:alphaModFix/>
          </a:blip>
          <a:stretch>
            <a:fillRect/>
          </a:stretch>
        </p:blipFill>
        <p:spPr>
          <a:xfrm rot="9178279" flipH="1">
            <a:off x="8654732" y="6304402"/>
            <a:ext cx="5641597" cy="3685765"/>
          </a:xfrm>
          <a:prstGeom prst="rect">
            <a:avLst/>
          </a:prstGeom>
          <a:noFill/>
          <a:ln>
            <a:noFill/>
          </a:ln>
        </p:spPr>
      </p:pic>
      <p:pic>
        <p:nvPicPr>
          <p:cNvPr id="287" name="Google Shape;287;p24"/>
          <p:cNvPicPr preferRelativeResize="0"/>
          <p:nvPr/>
        </p:nvPicPr>
        <p:blipFill>
          <a:blip r:embed="rId6" cstate="print">
            <a:alphaModFix/>
          </a:blip>
          <a:stretch>
            <a:fillRect/>
          </a:stretch>
        </p:blipFill>
        <p:spPr>
          <a:xfrm rot="-6300010">
            <a:off x="12053524" y="-770526"/>
            <a:ext cx="1065041" cy="1711321"/>
          </a:xfrm>
          <a:prstGeom prst="rect">
            <a:avLst/>
          </a:prstGeom>
          <a:noFill/>
          <a:ln>
            <a:noFill/>
          </a:ln>
        </p:spPr>
      </p:pic>
      <p:pic>
        <p:nvPicPr>
          <p:cNvPr id="288" name="Google Shape;288;p24"/>
          <p:cNvPicPr preferRelativeResize="0"/>
          <p:nvPr/>
        </p:nvPicPr>
        <p:blipFill>
          <a:blip r:embed="rId7" cstate="print">
            <a:alphaModFix/>
          </a:blip>
          <a:stretch>
            <a:fillRect/>
          </a:stretch>
        </p:blipFill>
        <p:spPr>
          <a:xfrm rot="-1621722" flipH="1">
            <a:off x="-1566597" y="-2129993"/>
            <a:ext cx="4562877" cy="2981016"/>
          </a:xfrm>
          <a:prstGeom prst="rect">
            <a:avLst/>
          </a:prstGeom>
          <a:noFill/>
          <a:ln>
            <a:noFill/>
          </a:ln>
        </p:spPr>
      </p:pic>
      <p:pic>
        <p:nvPicPr>
          <p:cNvPr id="289" name="Google Shape;289;p24"/>
          <p:cNvPicPr preferRelativeResize="0"/>
          <p:nvPr/>
        </p:nvPicPr>
        <p:blipFill>
          <a:blip r:embed="rId8" cstate="print">
            <a:alphaModFix/>
          </a:blip>
          <a:stretch>
            <a:fillRect/>
          </a:stretch>
        </p:blipFill>
        <p:spPr>
          <a:xfrm>
            <a:off x="10912434" y="5995183"/>
            <a:ext cx="2059436" cy="2200831"/>
          </a:xfrm>
          <a:prstGeom prst="rect">
            <a:avLst/>
          </a:prstGeom>
          <a:noFill/>
          <a:ln>
            <a:noFill/>
          </a:ln>
        </p:spPr>
      </p:pic>
    </p:spTree>
    <p:extLst>
      <p:ext uri="{BB962C8B-B14F-4D97-AF65-F5344CB8AC3E}">
        <p14:creationId xmlns:p14="http://schemas.microsoft.com/office/powerpoint/2010/main" val="1938705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290"/>
        <p:cNvGrpSpPr/>
        <p:nvPr/>
      </p:nvGrpSpPr>
      <p:grpSpPr>
        <a:xfrm>
          <a:off x="0" y="0"/>
          <a:ext cx="0" cy="0"/>
          <a:chOff x="0" y="0"/>
          <a:chExt cx="0" cy="0"/>
        </a:xfrm>
      </p:grpSpPr>
      <p:sp>
        <p:nvSpPr>
          <p:cNvPr id="291" name="Google Shape;291;p25"/>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292" name="Google Shape;292;p25"/>
          <p:cNvPicPr preferRelativeResize="0"/>
          <p:nvPr/>
        </p:nvPicPr>
        <p:blipFill>
          <a:blip r:embed="rId2" cstate="print">
            <a:alphaModFix amt="63000"/>
          </a:blip>
          <a:stretch>
            <a:fillRect/>
          </a:stretch>
        </p:blipFill>
        <p:spPr>
          <a:xfrm rot="-3918722" flipH="1">
            <a:off x="-3520117" y="-1725113"/>
            <a:ext cx="5641597" cy="3685765"/>
          </a:xfrm>
          <a:prstGeom prst="rect">
            <a:avLst/>
          </a:prstGeom>
          <a:noFill/>
          <a:ln>
            <a:noFill/>
          </a:ln>
        </p:spPr>
      </p:pic>
      <p:pic>
        <p:nvPicPr>
          <p:cNvPr id="293" name="Google Shape;293;p25"/>
          <p:cNvPicPr preferRelativeResize="0"/>
          <p:nvPr/>
        </p:nvPicPr>
        <p:blipFill>
          <a:blip r:embed="rId3" cstate="print">
            <a:alphaModFix amt="42000"/>
          </a:blip>
          <a:stretch>
            <a:fillRect/>
          </a:stretch>
        </p:blipFill>
        <p:spPr>
          <a:xfrm rot="-8591293">
            <a:off x="-2393437" y="5755545"/>
            <a:ext cx="5689201" cy="3716864"/>
          </a:xfrm>
          <a:prstGeom prst="rect">
            <a:avLst/>
          </a:prstGeom>
          <a:noFill/>
          <a:ln>
            <a:noFill/>
          </a:ln>
        </p:spPr>
      </p:pic>
      <p:pic>
        <p:nvPicPr>
          <p:cNvPr id="294" name="Google Shape;294;p25"/>
          <p:cNvPicPr preferRelativeResize="0"/>
          <p:nvPr/>
        </p:nvPicPr>
        <p:blipFill>
          <a:blip r:embed="rId4" cstate="print">
            <a:alphaModFix amt="42000"/>
          </a:blip>
          <a:stretch>
            <a:fillRect/>
          </a:stretch>
        </p:blipFill>
        <p:spPr>
          <a:xfrm rot="2005796">
            <a:off x="9125416" y="-2561633"/>
            <a:ext cx="5689193" cy="3716863"/>
          </a:xfrm>
          <a:prstGeom prst="rect">
            <a:avLst/>
          </a:prstGeom>
          <a:noFill/>
          <a:ln>
            <a:noFill/>
          </a:ln>
        </p:spPr>
      </p:pic>
      <p:pic>
        <p:nvPicPr>
          <p:cNvPr id="295" name="Google Shape;295;p25"/>
          <p:cNvPicPr preferRelativeResize="0"/>
          <p:nvPr/>
        </p:nvPicPr>
        <p:blipFill>
          <a:blip r:embed="rId2" cstate="print">
            <a:alphaModFix/>
          </a:blip>
          <a:stretch>
            <a:fillRect/>
          </a:stretch>
        </p:blipFill>
        <p:spPr>
          <a:xfrm rot="9178279" flipH="1">
            <a:off x="7941432" y="6143502"/>
            <a:ext cx="5641597" cy="3685765"/>
          </a:xfrm>
          <a:prstGeom prst="rect">
            <a:avLst/>
          </a:prstGeom>
          <a:noFill/>
          <a:ln>
            <a:noFill/>
          </a:ln>
        </p:spPr>
      </p:pic>
      <p:pic>
        <p:nvPicPr>
          <p:cNvPr id="296" name="Google Shape;296;p25"/>
          <p:cNvPicPr preferRelativeResize="0"/>
          <p:nvPr/>
        </p:nvPicPr>
        <p:blipFill>
          <a:blip r:embed="rId5" cstate="print">
            <a:alphaModFix/>
          </a:blip>
          <a:stretch>
            <a:fillRect/>
          </a:stretch>
        </p:blipFill>
        <p:spPr>
          <a:xfrm rot="-3736540">
            <a:off x="11418475" y="4888564"/>
            <a:ext cx="2608932" cy="2788067"/>
          </a:xfrm>
          <a:prstGeom prst="rect">
            <a:avLst/>
          </a:prstGeom>
          <a:noFill/>
          <a:ln>
            <a:noFill/>
          </a:ln>
        </p:spPr>
      </p:pic>
    </p:spTree>
    <p:extLst>
      <p:ext uri="{BB962C8B-B14F-4D97-AF65-F5344CB8AC3E}">
        <p14:creationId xmlns:p14="http://schemas.microsoft.com/office/powerpoint/2010/main" val="9992727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297"/>
        <p:cNvGrpSpPr/>
        <p:nvPr/>
      </p:nvGrpSpPr>
      <p:grpSpPr>
        <a:xfrm>
          <a:off x="0" y="0"/>
          <a:ext cx="0" cy="0"/>
          <a:chOff x="0" y="0"/>
          <a:chExt cx="0" cy="0"/>
        </a:xfrm>
      </p:grpSpPr>
      <p:sp>
        <p:nvSpPr>
          <p:cNvPr id="298" name="Google Shape;298;p26"/>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299" name="Google Shape;299;p26"/>
          <p:cNvPicPr preferRelativeResize="0"/>
          <p:nvPr/>
        </p:nvPicPr>
        <p:blipFill>
          <a:blip r:embed="rId2" cstate="print">
            <a:alphaModFix/>
          </a:blip>
          <a:stretch>
            <a:fillRect/>
          </a:stretch>
        </p:blipFill>
        <p:spPr>
          <a:xfrm rot="4011325">
            <a:off x="9636948" y="-1633190"/>
            <a:ext cx="5281031" cy="3450203"/>
          </a:xfrm>
          <a:prstGeom prst="rect">
            <a:avLst/>
          </a:prstGeom>
          <a:noFill/>
          <a:ln>
            <a:noFill/>
          </a:ln>
        </p:spPr>
      </p:pic>
      <p:pic>
        <p:nvPicPr>
          <p:cNvPr id="300" name="Google Shape;300;p26"/>
          <p:cNvPicPr preferRelativeResize="0"/>
          <p:nvPr/>
        </p:nvPicPr>
        <p:blipFill>
          <a:blip r:embed="rId3" cstate="print">
            <a:alphaModFix/>
          </a:blip>
          <a:stretch>
            <a:fillRect/>
          </a:stretch>
        </p:blipFill>
        <p:spPr>
          <a:xfrm rot="-8803508" flipH="1">
            <a:off x="11057349" y="-857338"/>
            <a:ext cx="1982633" cy="2118775"/>
          </a:xfrm>
          <a:prstGeom prst="rect">
            <a:avLst/>
          </a:prstGeom>
          <a:noFill/>
          <a:ln>
            <a:noFill/>
          </a:ln>
        </p:spPr>
      </p:pic>
      <p:pic>
        <p:nvPicPr>
          <p:cNvPr id="301" name="Google Shape;301;p26"/>
          <p:cNvPicPr preferRelativeResize="0"/>
          <p:nvPr/>
        </p:nvPicPr>
        <p:blipFill>
          <a:blip r:embed="rId4" cstate="print">
            <a:alphaModFix amt="42000"/>
          </a:blip>
          <a:stretch>
            <a:fillRect/>
          </a:stretch>
        </p:blipFill>
        <p:spPr>
          <a:xfrm rot="-10098492">
            <a:off x="-2849815" y="5745432"/>
            <a:ext cx="5689201" cy="3716867"/>
          </a:xfrm>
          <a:prstGeom prst="rect">
            <a:avLst/>
          </a:prstGeom>
          <a:noFill/>
          <a:ln>
            <a:noFill/>
          </a:ln>
        </p:spPr>
      </p:pic>
      <p:pic>
        <p:nvPicPr>
          <p:cNvPr id="302" name="Google Shape;302;p26"/>
          <p:cNvPicPr preferRelativeResize="0"/>
          <p:nvPr/>
        </p:nvPicPr>
        <p:blipFill>
          <a:blip r:embed="rId5" cstate="print">
            <a:alphaModFix amt="42000"/>
          </a:blip>
          <a:stretch>
            <a:fillRect/>
          </a:stretch>
        </p:blipFill>
        <p:spPr>
          <a:xfrm rot="10456230" flipH="1">
            <a:off x="422285" y="6008646"/>
            <a:ext cx="5689203" cy="3716863"/>
          </a:xfrm>
          <a:prstGeom prst="rect">
            <a:avLst/>
          </a:prstGeom>
          <a:noFill/>
          <a:ln>
            <a:noFill/>
          </a:ln>
        </p:spPr>
      </p:pic>
    </p:spTree>
    <p:extLst>
      <p:ext uri="{BB962C8B-B14F-4D97-AF65-F5344CB8AC3E}">
        <p14:creationId xmlns:p14="http://schemas.microsoft.com/office/powerpoint/2010/main" val="10659195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60"/>
        <p:cNvGrpSpPr/>
        <p:nvPr/>
      </p:nvGrpSpPr>
      <p:grpSpPr>
        <a:xfrm>
          <a:off x="0" y="0"/>
          <a:ext cx="0" cy="0"/>
          <a:chOff x="0" y="0"/>
          <a:chExt cx="0" cy="0"/>
        </a:xfrm>
      </p:grpSpPr>
      <p:sp>
        <p:nvSpPr>
          <p:cNvPr id="61" name="Google Shape;61;p6"/>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62" name="Google Shape;62;p6"/>
          <p:cNvPicPr preferRelativeResize="0"/>
          <p:nvPr/>
        </p:nvPicPr>
        <p:blipFill>
          <a:blip r:embed="rId2" cstate="print">
            <a:alphaModFix amt="42000"/>
          </a:blip>
          <a:stretch>
            <a:fillRect/>
          </a:stretch>
        </p:blipFill>
        <p:spPr>
          <a:xfrm rot="-6929859">
            <a:off x="-3316538" y="4968999"/>
            <a:ext cx="5689199" cy="3716867"/>
          </a:xfrm>
          <a:prstGeom prst="rect">
            <a:avLst/>
          </a:prstGeom>
          <a:noFill/>
          <a:ln>
            <a:noFill/>
          </a:ln>
        </p:spPr>
      </p:pic>
      <p:pic>
        <p:nvPicPr>
          <p:cNvPr id="63" name="Google Shape;63;p6"/>
          <p:cNvPicPr preferRelativeResize="0"/>
          <p:nvPr/>
        </p:nvPicPr>
        <p:blipFill>
          <a:blip r:embed="rId3" cstate="print">
            <a:alphaModFix/>
          </a:blip>
          <a:stretch>
            <a:fillRect/>
          </a:stretch>
        </p:blipFill>
        <p:spPr>
          <a:xfrm rot="-9178279">
            <a:off x="-2378153" y="6099868"/>
            <a:ext cx="5641597" cy="3685765"/>
          </a:xfrm>
          <a:prstGeom prst="rect">
            <a:avLst/>
          </a:prstGeom>
          <a:noFill/>
          <a:ln>
            <a:noFill/>
          </a:ln>
        </p:spPr>
      </p:pic>
      <p:pic>
        <p:nvPicPr>
          <p:cNvPr id="64" name="Google Shape;64;p6"/>
          <p:cNvPicPr preferRelativeResize="0"/>
          <p:nvPr/>
        </p:nvPicPr>
        <p:blipFill>
          <a:blip r:embed="rId4" cstate="print">
            <a:alphaModFix/>
          </a:blip>
          <a:stretch>
            <a:fillRect/>
          </a:stretch>
        </p:blipFill>
        <p:spPr>
          <a:xfrm rot="1718793">
            <a:off x="926730" y="6325756"/>
            <a:ext cx="1271535" cy="2043088"/>
          </a:xfrm>
          <a:prstGeom prst="rect">
            <a:avLst/>
          </a:prstGeom>
          <a:noFill/>
          <a:ln>
            <a:noFill/>
          </a:ln>
        </p:spPr>
      </p:pic>
      <p:pic>
        <p:nvPicPr>
          <p:cNvPr id="65" name="Google Shape;65;p6"/>
          <p:cNvPicPr preferRelativeResize="0"/>
          <p:nvPr/>
        </p:nvPicPr>
        <p:blipFill>
          <a:blip r:embed="rId5" cstate="print">
            <a:alphaModFix/>
          </a:blip>
          <a:stretch>
            <a:fillRect/>
          </a:stretch>
        </p:blipFill>
        <p:spPr>
          <a:xfrm>
            <a:off x="10761200" y="-2002033"/>
            <a:ext cx="3336600" cy="3309903"/>
          </a:xfrm>
          <a:prstGeom prst="rect">
            <a:avLst/>
          </a:prstGeom>
          <a:noFill/>
          <a:ln>
            <a:noFill/>
          </a:ln>
        </p:spPr>
      </p:pic>
    </p:spTree>
    <p:extLst>
      <p:ext uri="{BB962C8B-B14F-4D97-AF65-F5344CB8AC3E}">
        <p14:creationId xmlns:p14="http://schemas.microsoft.com/office/powerpoint/2010/main" val="27126283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303"/>
        <p:cNvGrpSpPr/>
        <p:nvPr/>
      </p:nvGrpSpPr>
      <p:grpSpPr>
        <a:xfrm>
          <a:off x="0" y="0"/>
          <a:ext cx="0" cy="0"/>
          <a:chOff x="0" y="0"/>
          <a:chExt cx="0" cy="0"/>
        </a:xfrm>
      </p:grpSpPr>
      <p:sp>
        <p:nvSpPr>
          <p:cNvPr id="304" name="Google Shape;304;p27"/>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05" name="Google Shape;305;p27"/>
          <p:cNvSpPr txBox="1">
            <a:spLocks noGrp="1"/>
          </p:cNvSpPr>
          <p:nvPr>
            <p:ph type="subTitle" idx="1"/>
          </p:nvPr>
        </p:nvSpPr>
        <p:spPr>
          <a:xfrm>
            <a:off x="1061084" y="1842567"/>
            <a:ext cx="4842800" cy="463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500"/>
              <a:buFont typeface="Bebas Neue"/>
              <a:buNone/>
              <a:defRPr sz="2400">
                <a:solidFill>
                  <a:schemeClr val="accent3"/>
                </a:solidFill>
                <a:latin typeface="Fahkwang"/>
                <a:ea typeface="Fahkwang"/>
                <a:cs typeface="Fahkwang"/>
                <a:sym typeface="Fahkwang"/>
              </a:defRPr>
            </a:lvl1pPr>
            <a:lvl2pPr lvl="1" algn="ctr" rtl="0">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306" name="Google Shape;306;p27"/>
          <p:cNvSpPr txBox="1">
            <a:spLocks noGrp="1"/>
          </p:cNvSpPr>
          <p:nvPr>
            <p:ph type="subTitle" idx="2"/>
          </p:nvPr>
        </p:nvSpPr>
        <p:spPr>
          <a:xfrm>
            <a:off x="1061083" y="2309609"/>
            <a:ext cx="4842800" cy="324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2"/>
              </a:buClr>
              <a:buSzPts val="1400"/>
              <a:buChar char="○"/>
              <a:defRPr/>
            </a:lvl1pPr>
            <a:lvl2pPr lvl="1" algn="ctr" rtl="0">
              <a:lnSpc>
                <a:spcPct val="100000"/>
              </a:lnSpc>
              <a:spcBef>
                <a:spcPts val="1333"/>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
        <p:nvSpPr>
          <p:cNvPr id="307" name="Google Shape;307;p27"/>
          <p:cNvSpPr txBox="1">
            <a:spLocks noGrp="1"/>
          </p:cNvSpPr>
          <p:nvPr>
            <p:ph type="subTitle" idx="3"/>
          </p:nvPr>
        </p:nvSpPr>
        <p:spPr>
          <a:xfrm>
            <a:off x="6288117" y="1842567"/>
            <a:ext cx="4842800" cy="463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500"/>
              <a:buFont typeface="Bebas Neue"/>
              <a:buNone/>
              <a:defRPr sz="2400">
                <a:solidFill>
                  <a:schemeClr val="accent3"/>
                </a:solidFill>
                <a:latin typeface="Fahkwang"/>
                <a:ea typeface="Fahkwang"/>
                <a:cs typeface="Fahkwang"/>
                <a:sym typeface="Fahkwang"/>
              </a:defRPr>
            </a:lvl1pPr>
            <a:lvl2pPr lvl="1" algn="ctr" rtl="0">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308" name="Google Shape;308;p27"/>
          <p:cNvSpPr txBox="1">
            <a:spLocks noGrp="1"/>
          </p:cNvSpPr>
          <p:nvPr>
            <p:ph type="subTitle" idx="4"/>
          </p:nvPr>
        </p:nvSpPr>
        <p:spPr>
          <a:xfrm>
            <a:off x="6288116" y="2309609"/>
            <a:ext cx="4842800" cy="324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2"/>
              </a:buClr>
              <a:buSzPts val="1400"/>
              <a:buChar char="○"/>
              <a:defRPr/>
            </a:lvl1pPr>
            <a:lvl2pPr lvl="1" algn="ctr" rtl="0">
              <a:lnSpc>
                <a:spcPct val="100000"/>
              </a:lnSpc>
              <a:spcBef>
                <a:spcPts val="1333"/>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pic>
        <p:nvPicPr>
          <p:cNvPr id="309" name="Google Shape;309;p27"/>
          <p:cNvPicPr preferRelativeResize="0"/>
          <p:nvPr/>
        </p:nvPicPr>
        <p:blipFill>
          <a:blip r:embed="rId2" cstate="print">
            <a:alphaModFix amt="63000"/>
          </a:blip>
          <a:stretch>
            <a:fillRect/>
          </a:stretch>
        </p:blipFill>
        <p:spPr>
          <a:xfrm rot="-3918722" flipH="1">
            <a:off x="-3390051" y="-2159013"/>
            <a:ext cx="5641597" cy="3685765"/>
          </a:xfrm>
          <a:prstGeom prst="rect">
            <a:avLst/>
          </a:prstGeom>
          <a:noFill/>
          <a:ln>
            <a:noFill/>
          </a:ln>
        </p:spPr>
      </p:pic>
      <p:pic>
        <p:nvPicPr>
          <p:cNvPr id="310" name="Google Shape;310;p27"/>
          <p:cNvPicPr preferRelativeResize="0"/>
          <p:nvPr/>
        </p:nvPicPr>
        <p:blipFill>
          <a:blip r:embed="rId3" cstate="print">
            <a:alphaModFix amt="42000"/>
          </a:blip>
          <a:stretch>
            <a:fillRect/>
          </a:stretch>
        </p:blipFill>
        <p:spPr>
          <a:xfrm rot="-8591293">
            <a:off x="-2566337" y="5169345"/>
            <a:ext cx="5689201" cy="3716864"/>
          </a:xfrm>
          <a:prstGeom prst="rect">
            <a:avLst/>
          </a:prstGeom>
          <a:noFill/>
          <a:ln>
            <a:noFill/>
          </a:ln>
        </p:spPr>
      </p:pic>
      <p:pic>
        <p:nvPicPr>
          <p:cNvPr id="311" name="Google Shape;311;p27"/>
          <p:cNvPicPr preferRelativeResize="0"/>
          <p:nvPr/>
        </p:nvPicPr>
        <p:blipFill>
          <a:blip r:embed="rId4" cstate="print">
            <a:alphaModFix amt="42000"/>
          </a:blip>
          <a:stretch>
            <a:fillRect/>
          </a:stretch>
        </p:blipFill>
        <p:spPr>
          <a:xfrm rot="3095686">
            <a:off x="9686614" y="-2615665"/>
            <a:ext cx="5689197" cy="3716865"/>
          </a:xfrm>
          <a:prstGeom prst="rect">
            <a:avLst/>
          </a:prstGeom>
          <a:noFill/>
          <a:ln>
            <a:noFill/>
          </a:ln>
        </p:spPr>
      </p:pic>
      <p:pic>
        <p:nvPicPr>
          <p:cNvPr id="312" name="Google Shape;312;p27"/>
          <p:cNvPicPr preferRelativeResize="0"/>
          <p:nvPr/>
        </p:nvPicPr>
        <p:blipFill>
          <a:blip r:embed="rId2" cstate="print">
            <a:alphaModFix/>
          </a:blip>
          <a:stretch>
            <a:fillRect/>
          </a:stretch>
        </p:blipFill>
        <p:spPr>
          <a:xfrm rot="9178279" flipH="1">
            <a:off x="7930699" y="5910702"/>
            <a:ext cx="5641597" cy="3685765"/>
          </a:xfrm>
          <a:prstGeom prst="rect">
            <a:avLst/>
          </a:prstGeom>
          <a:noFill/>
          <a:ln>
            <a:noFill/>
          </a:ln>
        </p:spPr>
      </p:pic>
      <p:pic>
        <p:nvPicPr>
          <p:cNvPr id="313" name="Google Shape;313;p27"/>
          <p:cNvPicPr preferRelativeResize="0"/>
          <p:nvPr/>
        </p:nvPicPr>
        <p:blipFill>
          <a:blip r:embed="rId5" cstate="print">
            <a:alphaModFix/>
          </a:blip>
          <a:stretch>
            <a:fillRect/>
          </a:stretch>
        </p:blipFill>
        <p:spPr>
          <a:xfrm rot="-3736540">
            <a:off x="11407742" y="4655764"/>
            <a:ext cx="2608932" cy="2788067"/>
          </a:xfrm>
          <a:prstGeom prst="rect">
            <a:avLst/>
          </a:prstGeom>
          <a:noFill/>
          <a:ln>
            <a:noFill/>
          </a:ln>
        </p:spPr>
      </p:pic>
    </p:spTree>
    <p:extLst>
      <p:ext uri="{BB962C8B-B14F-4D97-AF65-F5344CB8AC3E}">
        <p14:creationId xmlns:p14="http://schemas.microsoft.com/office/powerpoint/2010/main" val="41907536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314"/>
        <p:cNvGrpSpPr/>
        <p:nvPr/>
      </p:nvGrpSpPr>
      <p:grpSpPr>
        <a:xfrm>
          <a:off x="0" y="0"/>
          <a:ext cx="0" cy="0"/>
          <a:chOff x="0" y="0"/>
          <a:chExt cx="0" cy="0"/>
        </a:xfrm>
      </p:grpSpPr>
      <p:sp>
        <p:nvSpPr>
          <p:cNvPr id="315" name="Google Shape;315;p28"/>
          <p:cNvSpPr txBox="1">
            <a:spLocks noGrp="1"/>
          </p:cNvSpPr>
          <p:nvPr>
            <p:ph type="title"/>
          </p:nvPr>
        </p:nvSpPr>
        <p:spPr>
          <a:xfrm>
            <a:off x="1274100" y="1585367"/>
            <a:ext cx="6794400" cy="215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20133">
                <a:latin typeface="Ingrid Darling"/>
                <a:ea typeface="Ingrid Darling"/>
                <a:cs typeface="Ingrid Darling"/>
                <a:sym typeface="Ingrid Darling"/>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316" name="Google Shape;316;p28"/>
          <p:cNvSpPr txBox="1">
            <a:spLocks noGrp="1"/>
          </p:cNvSpPr>
          <p:nvPr>
            <p:ph type="subTitle" idx="1"/>
          </p:nvPr>
        </p:nvSpPr>
        <p:spPr>
          <a:xfrm>
            <a:off x="1274100" y="3924219"/>
            <a:ext cx="6794400" cy="106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pic>
        <p:nvPicPr>
          <p:cNvPr id="317" name="Google Shape;317;p28"/>
          <p:cNvPicPr preferRelativeResize="0"/>
          <p:nvPr/>
        </p:nvPicPr>
        <p:blipFill>
          <a:blip r:embed="rId2" cstate="print">
            <a:alphaModFix amt="42000"/>
          </a:blip>
          <a:stretch>
            <a:fillRect/>
          </a:stretch>
        </p:blipFill>
        <p:spPr>
          <a:xfrm rot="10272756">
            <a:off x="8205562" y="5777301"/>
            <a:ext cx="5689201" cy="3716867"/>
          </a:xfrm>
          <a:prstGeom prst="rect">
            <a:avLst/>
          </a:prstGeom>
          <a:noFill/>
          <a:ln>
            <a:noFill/>
          </a:ln>
        </p:spPr>
      </p:pic>
      <p:pic>
        <p:nvPicPr>
          <p:cNvPr id="318" name="Google Shape;318;p28"/>
          <p:cNvPicPr preferRelativeResize="0"/>
          <p:nvPr/>
        </p:nvPicPr>
        <p:blipFill>
          <a:blip r:embed="rId3" cstate="print">
            <a:alphaModFix amt="42000"/>
          </a:blip>
          <a:stretch>
            <a:fillRect/>
          </a:stretch>
        </p:blipFill>
        <p:spPr>
          <a:xfrm rot="-1572134">
            <a:off x="-1709785" y="-2426130"/>
            <a:ext cx="5689201" cy="3716863"/>
          </a:xfrm>
          <a:prstGeom prst="rect">
            <a:avLst/>
          </a:prstGeom>
          <a:noFill/>
          <a:ln>
            <a:noFill/>
          </a:ln>
        </p:spPr>
      </p:pic>
      <p:pic>
        <p:nvPicPr>
          <p:cNvPr id="319" name="Google Shape;319;p28"/>
          <p:cNvPicPr preferRelativeResize="0"/>
          <p:nvPr/>
        </p:nvPicPr>
        <p:blipFill>
          <a:blip r:embed="rId2" cstate="print">
            <a:alphaModFix amt="42000"/>
          </a:blip>
          <a:stretch>
            <a:fillRect/>
          </a:stretch>
        </p:blipFill>
        <p:spPr>
          <a:xfrm rot="-4438950" flipH="1">
            <a:off x="-3351769" y="313436"/>
            <a:ext cx="5689200" cy="3716865"/>
          </a:xfrm>
          <a:prstGeom prst="rect">
            <a:avLst/>
          </a:prstGeom>
          <a:noFill/>
          <a:ln>
            <a:noFill/>
          </a:ln>
        </p:spPr>
      </p:pic>
      <p:pic>
        <p:nvPicPr>
          <p:cNvPr id="320" name="Google Shape;320;p28"/>
          <p:cNvPicPr preferRelativeResize="0"/>
          <p:nvPr/>
        </p:nvPicPr>
        <p:blipFill>
          <a:blip r:embed="rId2" cstate="print">
            <a:alphaModFix amt="42000"/>
          </a:blip>
          <a:stretch>
            <a:fillRect/>
          </a:stretch>
        </p:blipFill>
        <p:spPr>
          <a:xfrm rot="9802557">
            <a:off x="-3351775" y="5377932"/>
            <a:ext cx="5689201" cy="3716867"/>
          </a:xfrm>
          <a:prstGeom prst="rect">
            <a:avLst/>
          </a:prstGeom>
          <a:noFill/>
          <a:ln>
            <a:noFill/>
          </a:ln>
        </p:spPr>
      </p:pic>
      <p:pic>
        <p:nvPicPr>
          <p:cNvPr id="321" name="Google Shape;321;p28"/>
          <p:cNvPicPr preferRelativeResize="0"/>
          <p:nvPr/>
        </p:nvPicPr>
        <p:blipFill>
          <a:blip r:embed="rId4" cstate="print">
            <a:alphaModFix/>
          </a:blip>
          <a:stretch>
            <a:fillRect/>
          </a:stretch>
        </p:blipFill>
        <p:spPr>
          <a:xfrm rot="-9178279">
            <a:off x="-1583187" y="6445168"/>
            <a:ext cx="5641597" cy="3685765"/>
          </a:xfrm>
          <a:prstGeom prst="rect">
            <a:avLst/>
          </a:prstGeom>
          <a:noFill/>
          <a:ln>
            <a:noFill/>
          </a:ln>
        </p:spPr>
      </p:pic>
      <p:pic>
        <p:nvPicPr>
          <p:cNvPr id="322" name="Google Shape;322;p28"/>
          <p:cNvPicPr preferRelativeResize="0"/>
          <p:nvPr/>
        </p:nvPicPr>
        <p:blipFill>
          <a:blip r:embed="rId5" cstate="print">
            <a:alphaModFix/>
          </a:blip>
          <a:stretch>
            <a:fillRect/>
          </a:stretch>
        </p:blipFill>
        <p:spPr>
          <a:xfrm rot="4500004">
            <a:off x="68014" y="5750956"/>
            <a:ext cx="1271535" cy="2043088"/>
          </a:xfrm>
          <a:prstGeom prst="rect">
            <a:avLst/>
          </a:prstGeom>
          <a:noFill/>
          <a:ln>
            <a:noFill/>
          </a:ln>
        </p:spPr>
      </p:pic>
      <p:pic>
        <p:nvPicPr>
          <p:cNvPr id="323" name="Google Shape;323;p28"/>
          <p:cNvPicPr preferRelativeResize="0"/>
          <p:nvPr/>
        </p:nvPicPr>
        <p:blipFill>
          <a:blip r:embed="rId6" cstate="print">
            <a:alphaModFix/>
          </a:blip>
          <a:stretch>
            <a:fillRect/>
          </a:stretch>
        </p:blipFill>
        <p:spPr>
          <a:xfrm rot="6300010" flipH="1">
            <a:off x="-405419" y="-629759"/>
            <a:ext cx="1065041" cy="1711321"/>
          </a:xfrm>
          <a:prstGeom prst="rect">
            <a:avLst/>
          </a:prstGeom>
          <a:noFill/>
          <a:ln>
            <a:noFill/>
          </a:ln>
        </p:spPr>
      </p:pic>
      <p:pic>
        <p:nvPicPr>
          <p:cNvPr id="324" name="Google Shape;324;p28"/>
          <p:cNvPicPr preferRelativeResize="0"/>
          <p:nvPr/>
        </p:nvPicPr>
        <p:blipFill>
          <a:blip r:embed="rId7" cstate="print">
            <a:alphaModFix/>
          </a:blip>
          <a:stretch>
            <a:fillRect/>
          </a:stretch>
        </p:blipFill>
        <p:spPr>
          <a:xfrm rot="1621722">
            <a:off x="9716863" y="-1989227"/>
            <a:ext cx="4562877" cy="2981016"/>
          </a:xfrm>
          <a:prstGeom prst="rect">
            <a:avLst/>
          </a:prstGeom>
          <a:noFill/>
          <a:ln>
            <a:noFill/>
          </a:ln>
        </p:spPr>
      </p:pic>
    </p:spTree>
    <p:extLst>
      <p:ext uri="{BB962C8B-B14F-4D97-AF65-F5344CB8AC3E}">
        <p14:creationId xmlns:p14="http://schemas.microsoft.com/office/powerpoint/2010/main" val="31393344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325"/>
        <p:cNvGrpSpPr/>
        <p:nvPr/>
      </p:nvGrpSpPr>
      <p:grpSpPr>
        <a:xfrm>
          <a:off x="0" y="0"/>
          <a:ext cx="0" cy="0"/>
          <a:chOff x="0" y="0"/>
          <a:chExt cx="0" cy="0"/>
        </a:xfrm>
      </p:grpSpPr>
      <p:sp>
        <p:nvSpPr>
          <p:cNvPr id="326" name="Google Shape;326;p29"/>
          <p:cNvSpPr txBox="1">
            <a:spLocks noGrp="1"/>
          </p:cNvSpPr>
          <p:nvPr>
            <p:ph type="title" hasCustomPrompt="1"/>
          </p:nvPr>
        </p:nvSpPr>
        <p:spPr>
          <a:xfrm>
            <a:off x="1513408" y="1860500"/>
            <a:ext cx="2008400" cy="621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6200"/>
              <a:buNone/>
              <a:defRPr sz="6667">
                <a:latin typeface="Ingrid Darling"/>
                <a:ea typeface="Ingrid Darling"/>
                <a:cs typeface="Ingrid Darling"/>
                <a:sym typeface="Ingrid Darling"/>
              </a:defRPr>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327" name="Google Shape;327;p29"/>
          <p:cNvSpPr txBox="1">
            <a:spLocks noGrp="1"/>
          </p:cNvSpPr>
          <p:nvPr>
            <p:ph type="title" idx="2" hasCustomPrompt="1"/>
          </p:nvPr>
        </p:nvSpPr>
        <p:spPr>
          <a:xfrm>
            <a:off x="5090200" y="1860500"/>
            <a:ext cx="2011600" cy="621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6200"/>
              <a:buNone/>
              <a:defRPr sz="6667">
                <a:latin typeface="Ingrid Darling"/>
                <a:ea typeface="Ingrid Darling"/>
                <a:cs typeface="Ingrid Darling"/>
                <a:sym typeface="Ingrid Darling"/>
              </a:defRPr>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328" name="Google Shape;328;p29"/>
          <p:cNvSpPr txBox="1">
            <a:spLocks noGrp="1"/>
          </p:cNvSpPr>
          <p:nvPr>
            <p:ph type="title" idx="3" hasCustomPrompt="1"/>
          </p:nvPr>
        </p:nvSpPr>
        <p:spPr>
          <a:xfrm>
            <a:off x="8670192" y="1860500"/>
            <a:ext cx="2011600" cy="621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6200"/>
              <a:buNone/>
              <a:defRPr sz="6667">
                <a:latin typeface="Ingrid Darling"/>
                <a:ea typeface="Ingrid Darling"/>
                <a:cs typeface="Ingrid Darling"/>
                <a:sym typeface="Ingrid Darling"/>
              </a:defRPr>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329" name="Google Shape;329;p29"/>
          <p:cNvSpPr txBox="1">
            <a:spLocks noGrp="1"/>
          </p:cNvSpPr>
          <p:nvPr>
            <p:ph type="title" idx="4"/>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30" name="Google Shape;330;p29"/>
          <p:cNvSpPr txBox="1">
            <a:spLocks noGrp="1"/>
          </p:cNvSpPr>
          <p:nvPr>
            <p:ph type="title" idx="5"/>
          </p:nvPr>
        </p:nvSpPr>
        <p:spPr>
          <a:xfrm>
            <a:off x="960000" y="4657317"/>
            <a:ext cx="3115200" cy="34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100"/>
              <a:buNone/>
              <a:defRPr sz="2800">
                <a:solidFill>
                  <a:schemeClr val="accent3"/>
                </a:solidFill>
              </a:defRPr>
            </a:lvl1pPr>
            <a:lvl2pPr lvl="1" algn="ctr" rtl="0">
              <a:spcBef>
                <a:spcPts val="0"/>
              </a:spcBef>
              <a:spcAft>
                <a:spcPts val="0"/>
              </a:spcAft>
              <a:buClr>
                <a:schemeClr val="accent3"/>
              </a:buClr>
              <a:buSzPts val="2100"/>
              <a:buNone/>
              <a:defRPr sz="2800">
                <a:solidFill>
                  <a:schemeClr val="accent3"/>
                </a:solidFill>
              </a:defRPr>
            </a:lvl2pPr>
            <a:lvl3pPr lvl="2" algn="ctr" rtl="0">
              <a:spcBef>
                <a:spcPts val="0"/>
              </a:spcBef>
              <a:spcAft>
                <a:spcPts val="0"/>
              </a:spcAft>
              <a:buClr>
                <a:schemeClr val="accent3"/>
              </a:buClr>
              <a:buSzPts val="2100"/>
              <a:buNone/>
              <a:defRPr sz="2800">
                <a:solidFill>
                  <a:schemeClr val="accent3"/>
                </a:solidFill>
              </a:defRPr>
            </a:lvl3pPr>
            <a:lvl4pPr lvl="3" algn="ctr" rtl="0">
              <a:spcBef>
                <a:spcPts val="0"/>
              </a:spcBef>
              <a:spcAft>
                <a:spcPts val="0"/>
              </a:spcAft>
              <a:buClr>
                <a:schemeClr val="accent3"/>
              </a:buClr>
              <a:buSzPts val="2100"/>
              <a:buNone/>
              <a:defRPr sz="2800">
                <a:solidFill>
                  <a:schemeClr val="accent3"/>
                </a:solidFill>
              </a:defRPr>
            </a:lvl4pPr>
            <a:lvl5pPr lvl="4" algn="ctr" rtl="0">
              <a:spcBef>
                <a:spcPts val="0"/>
              </a:spcBef>
              <a:spcAft>
                <a:spcPts val="0"/>
              </a:spcAft>
              <a:buClr>
                <a:schemeClr val="accent3"/>
              </a:buClr>
              <a:buSzPts val="2100"/>
              <a:buNone/>
              <a:defRPr sz="2800">
                <a:solidFill>
                  <a:schemeClr val="accent3"/>
                </a:solidFill>
              </a:defRPr>
            </a:lvl5pPr>
            <a:lvl6pPr lvl="5" algn="ctr" rtl="0">
              <a:spcBef>
                <a:spcPts val="0"/>
              </a:spcBef>
              <a:spcAft>
                <a:spcPts val="0"/>
              </a:spcAft>
              <a:buClr>
                <a:schemeClr val="accent3"/>
              </a:buClr>
              <a:buSzPts val="2100"/>
              <a:buNone/>
              <a:defRPr sz="2800">
                <a:solidFill>
                  <a:schemeClr val="accent3"/>
                </a:solidFill>
              </a:defRPr>
            </a:lvl6pPr>
            <a:lvl7pPr lvl="6" algn="ctr" rtl="0">
              <a:spcBef>
                <a:spcPts val="0"/>
              </a:spcBef>
              <a:spcAft>
                <a:spcPts val="0"/>
              </a:spcAft>
              <a:buClr>
                <a:schemeClr val="accent3"/>
              </a:buClr>
              <a:buSzPts val="2100"/>
              <a:buNone/>
              <a:defRPr sz="2800">
                <a:solidFill>
                  <a:schemeClr val="accent3"/>
                </a:solidFill>
              </a:defRPr>
            </a:lvl7pPr>
            <a:lvl8pPr lvl="7" algn="ctr" rtl="0">
              <a:spcBef>
                <a:spcPts val="0"/>
              </a:spcBef>
              <a:spcAft>
                <a:spcPts val="0"/>
              </a:spcAft>
              <a:buClr>
                <a:schemeClr val="accent3"/>
              </a:buClr>
              <a:buSzPts val="2100"/>
              <a:buNone/>
              <a:defRPr sz="2800">
                <a:solidFill>
                  <a:schemeClr val="accent3"/>
                </a:solidFill>
              </a:defRPr>
            </a:lvl8pPr>
            <a:lvl9pPr lvl="8" algn="ctr" rtl="0">
              <a:spcBef>
                <a:spcPts val="0"/>
              </a:spcBef>
              <a:spcAft>
                <a:spcPts val="0"/>
              </a:spcAft>
              <a:buClr>
                <a:schemeClr val="accent3"/>
              </a:buClr>
              <a:buSzPts val="2100"/>
              <a:buNone/>
              <a:defRPr sz="2800">
                <a:solidFill>
                  <a:schemeClr val="accent3"/>
                </a:solidFill>
              </a:defRPr>
            </a:lvl9pPr>
          </a:lstStyle>
          <a:p>
            <a:endParaRPr/>
          </a:p>
        </p:txBody>
      </p:sp>
      <p:sp>
        <p:nvSpPr>
          <p:cNvPr id="331" name="Google Shape;331;p29"/>
          <p:cNvSpPr txBox="1">
            <a:spLocks noGrp="1"/>
          </p:cNvSpPr>
          <p:nvPr>
            <p:ph type="subTitle" idx="1"/>
          </p:nvPr>
        </p:nvSpPr>
        <p:spPr>
          <a:xfrm>
            <a:off x="960000" y="5032951"/>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32" name="Google Shape;332;p29"/>
          <p:cNvSpPr txBox="1">
            <a:spLocks noGrp="1"/>
          </p:cNvSpPr>
          <p:nvPr>
            <p:ph type="title" idx="6"/>
          </p:nvPr>
        </p:nvSpPr>
        <p:spPr>
          <a:xfrm>
            <a:off x="4538400" y="4657317"/>
            <a:ext cx="3115200" cy="34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100"/>
              <a:buNone/>
              <a:defRPr sz="2800">
                <a:solidFill>
                  <a:schemeClr val="accent3"/>
                </a:solidFill>
              </a:defRPr>
            </a:lvl1pPr>
            <a:lvl2pPr lvl="1" algn="ctr" rtl="0">
              <a:spcBef>
                <a:spcPts val="0"/>
              </a:spcBef>
              <a:spcAft>
                <a:spcPts val="0"/>
              </a:spcAft>
              <a:buClr>
                <a:schemeClr val="accent3"/>
              </a:buClr>
              <a:buSzPts val="2100"/>
              <a:buNone/>
              <a:defRPr sz="2800">
                <a:solidFill>
                  <a:schemeClr val="accent3"/>
                </a:solidFill>
              </a:defRPr>
            </a:lvl2pPr>
            <a:lvl3pPr lvl="2" algn="ctr" rtl="0">
              <a:spcBef>
                <a:spcPts val="0"/>
              </a:spcBef>
              <a:spcAft>
                <a:spcPts val="0"/>
              </a:spcAft>
              <a:buClr>
                <a:schemeClr val="accent3"/>
              </a:buClr>
              <a:buSzPts val="2100"/>
              <a:buNone/>
              <a:defRPr sz="2800">
                <a:solidFill>
                  <a:schemeClr val="accent3"/>
                </a:solidFill>
              </a:defRPr>
            </a:lvl3pPr>
            <a:lvl4pPr lvl="3" algn="ctr" rtl="0">
              <a:spcBef>
                <a:spcPts val="0"/>
              </a:spcBef>
              <a:spcAft>
                <a:spcPts val="0"/>
              </a:spcAft>
              <a:buClr>
                <a:schemeClr val="accent3"/>
              </a:buClr>
              <a:buSzPts val="2100"/>
              <a:buNone/>
              <a:defRPr sz="2800">
                <a:solidFill>
                  <a:schemeClr val="accent3"/>
                </a:solidFill>
              </a:defRPr>
            </a:lvl4pPr>
            <a:lvl5pPr lvl="4" algn="ctr" rtl="0">
              <a:spcBef>
                <a:spcPts val="0"/>
              </a:spcBef>
              <a:spcAft>
                <a:spcPts val="0"/>
              </a:spcAft>
              <a:buClr>
                <a:schemeClr val="accent3"/>
              </a:buClr>
              <a:buSzPts val="2100"/>
              <a:buNone/>
              <a:defRPr sz="2800">
                <a:solidFill>
                  <a:schemeClr val="accent3"/>
                </a:solidFill>
              </a:defRPr>
            </a:lvl5pPr>
            <a:lvl6pPr lvl="5" algn="ctr" rtl="0">
              <a:spcBef>
                <a:spcPts val="0"/>
              </a:spcBef>
              <a:spcAft>
                <a:spcPts val="0"/>
              </a:spcAft>
              <a:buClr>
                <a:schemeClr val="accent3"/>
              </a:buClr>
              <a:buSzPts val="2100"/>
              <a:buNone/>
              <a:defRPr sz="2800">
                <a:solidFill>
                  <a:schemeClr val="accent3"/>
                </a:solidFill>
              </a:defRPr>
            </a:lvl6pPr>
            <a:lvl7pPr lvl="6" algn="ctr" rtl="0">
              <a:spcBef>
                <a:spcPts val="0"/>
              </a:spcBef>
              <a:spcAft>
                <a:spcPts val="0"/>
              </a:spcAft>
              <a:buClr>
                <a:schemeClr val="accent3"/>
              </a:buClr>
              <a:buSzPts val="2100"/>
              <a:buNone/>
              <a:defRPr sz="2800">
                <a:solidFill>
                  <a:schemeClr val="accent3"/>
                </a:solidFill>
              </a:defRPr>
            </a:lvl7pPr>
            <a:lvl8pPr lvl="7" algn="ctr" rtl="0">
              <a:spcBef>
                <a:spcPts val="0"/>
              </a:spcBef>
              <a:spcAft>
                <a:spcPts val="0"/>
              </a:spcAft>
              <a:buClr>
                <a:schemeClr val="accent3"/>
              </a:buClr>
              <a:buSzPts val="2100"/>
              <a:buNone/>
              <a:defRPr sz="2800">
                <a:solidFill>
                  <a:schemeClr val="accent3"/>
                </a:solidFill>
              </a:defRPr>
            </a:lvl8pPr>
            <a:lvl9pPr lvl="8" algn="ctr" rtl="0">
              <a:spcBef>
                <a:spcPts val="0"/>
              </a:spcBef>
              <a:spcAft>
                <a:spcPts val="0"/>
              </a:spcAft>
              <a:buClr>
                <a:schemeClr val="accent3"/>
              </a:buClr>
              <a:buSzPts val="2100"/>
              <a:buNone/>
              <a:defRPr sz="2800">
                <a:solidFill>
                  <a:schemeClr val="accent3"/>
                </a:solidFill>
              </a:defRPr>
            </a:lvl9pPr>
          </a:lstStyle>
          <a:p>
            <a:endParaRPr/>
          </a:p>
        </p:txBody>
      </p:sp>
      <p:sp>
        <p:nvSpPr>
          <p:cNvPr id="333" name="Google Shape;333;p29"/>
          <p:cNvSpPr txBox="1">
            <a:spLocks noGrp="1"/>
          </p:cNvSpPr>
          <p:nvPr>
            <p:ph type="subTitle" idx="7"/>
          </p:nvPr>
        </p:nvSpPr>
        <p:spPr>
          <a:xfrm>
            <a:off x="4538400" y="5032951"/>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34" name="Google Shape;334;p29"/>
          <p:cNvSpPr txBox="1">
            <a:spLocks noGrp="1"/>
          </p:cNvSpPr>
          <p:nvPr>
            <p:ph type="title" idx="8"/>
          </p:nvPr>
        </p:nvSpPr>
        <p:spPr>
          <a:xfrm>
            <a:off x="8116800" y="4657317"/>
            <a:ext cx="3115200" cy="34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100"/>
              <a:buNone/>
              <a:defRPr sz="2800">
                <a:solidFill>
                  <a:schemeClr val="accent3"/>
                </a:solidFill>
              </a:defRPr>
            </a:lvl1pPr>
            <a:lvl2pPr lvl="1" algn="ctr" rtl="0">
              <a:spcBef>
                <a:spcPts val="0"/>
              </a:spcBef>
              <a:spcAft>
                <a:spcPts val="0"/>
              </a:spcAft>
              <a:buClr>
                <a:schemeClr val="accent3"/>
              </a:buClr>
              <a:buSzPts val="2100"/>
              <a:buNone/>
              <a:defRPr sz="2800">
                <a:solidFill>
                  <a:schemeClr val="accent3"/>
                </a:solidFill>
              </a:defRPr>
            </a:lvl2pPr>
            <a:lvl3pPr lvl="2" algn="ctr" rtl="0">
              <a:spcBef>
                <a:spcPts val="0"/>
              </a:spcBef>
              <a:spcAft>
                <a:spcPts val="0"/>
              </a:spcAft>
              <a:buClr>
                <a:schemeClr val="accent3"/>
              </a:buClr>
              <a:buSzPts val="2100"/>
              <a:buNone/>
              <a:defRPr sz="2800">
                <a:solidFill>
                  <a:schemeClr val="accent3"/>
                </a:solidFill>
              </a:defRPr>
            </a:lvl3pPr>
            <a:lvl4pPr lvl="3" algn="ctr" rtl="0">
              <a:spcBef>
                <a:spcPts val="0"/>
              </a:spcBef>
              <a:spcAft>
                <a:spcPts val="0"/>
              </a:spcAft>
              <a:buClr>
                <a:schemeClr val="accent3"/>
              </a:buClr>
              <a:buSzPts val="2100"/>
              <a:buNone/>
              <a:defRPr sz="2800">
                <a:solidFill>
                  <a:schemeClr val="accent3"/>
                </a:solidFill>
              </a:defRPr>
            </a:lvl4pPr>
            <a:lvl5pPr lvl="4" algn="ctr" rtl="0">
              <a:spcBef>
                <a:spcPts val="0"/>
              </a:spcBef>
              <a:spcAft>
                <a:spcPts val="0"/>
              </a:spcAft>
              <a:buClr>
                <a:schemeClr val="accent3"/>
              </a:buClr>
              <a:buSzPts val="2100"/>
              <a:buNone/>
              <a:defRPr sz="2800">
                <a:solidFill>
                  <a:schemeClr val="accent3"/>
                </a:solidFill>
              </a:defRPr>
            </a:lvl5pPr>
            <a:lvl6pPr lvl="5" algn="ctr" rtl="0">
              <a:spcBef>
                <a:spcPts val="0"/>
              </a:spcBef>
              <a:spcAft>
                <a:spcPts val="0"/>
              </a:spcAft>
              <a:buClr>
                <a:schemeClr val="accent3"/>
              </a:buClr>
              <a:buSzPts val="2100"/>
              <a:buNone/>
              <a:defRPr sz="2800">
                <a:solidFill>
                  <a:schemeClr val="accent3"/>
                </a:solidFill>
              </a:defRPr>
            </a:lvl6pPr>
            <a:lvl7pPr lvl="6" algn="ctr" rtl="0">
              <a:spcBef>
                <a:spcPts val="0"/>
              </a:spcBef>
              <a:spcAft>
                <a:spcPts val="0"/>
              </a:spcAft>
              <a:buClr>
                <a:schemeClr val="accent3"/>
              </a:buClr>
              <a:buSzPts val="2100"/>
              <a:buNone/>
              <a:defRPr sz="2800">
                <a:solidFill>
                  <a:schemeClr val="accent3"/>
                </a:solidFill>
              </a:defRPr>
            </a:lvl7pPr>
            <a:lvl8pPr lvl="7" algn="ctr" rtl="0">
              <a:spcBef>
                <a:spcPts val="0"/>
              </a:spcBef>
              <a:spcAft>
                <a:spcPts val="0"/>
              </a:spcAft>
              <a:buClr>
                <a:schemeClr val="accent3"/>
              </a:buClr>
              <a:buSzPts val="2100"/>
              <a:buNone/>
              <a:defRPr sz="2800">
                <a:solidFill>
                  <a:schemeClr val="accent3"/>
                </a:solidFill>
              </a:defRPr>
            </a:lvl8pPr>
            <a:lvl9pPr lvl="8" algn="ctr" rtl="0">
              <a:spcBef>
                <a:spcPts val="0"/>
              </a:spcBef>
              <a:spcAft>
                <a:spcPts val="0"/>
              </a:spcAft>
              <a:buClr>
                <a:schemeClr val="accent3"/>
              </a:buClr>
              <a:buSzPts val="2100"/>
              <a:buNone/>
              <a:defRPr sz="2800">
                <a:solidFill>
                  <a:schemeClr val="accent3"/>
                </a:solidFill>
              </a:defRPr>
            </a:lvl9pPr>
          </a:lstStyle>
          <a:p>
            <a:endParaRPr/>
          </a:p>
        </p:txBody>
      </p:sp>
      <p:sp>
        <p:nvSpPr>
          <p:cNvPr id="335" name="Google Shape;335;p29"/>
          <p:cNvSpPr txBox="1">
            <a:spLocks noGrp="1"/>
          </p:cNvSpPr>
          <p:nvPr>
            <p:ph type="subTitle" idx="9"/>
          </p:nvPr>
        </p:nvSpPr>
        <p:spPr>
          <a:xfrm>
            <a:off x="8116800" y="5032951"/>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336" name="Google Shape;336;p29"/>
          <p:cNvPicPr preferRelativeResize="0"/>
          <p:nvPr/>
        </p:nvPicPr>
        <p:blipFill>
          <a:blip r:embed="rId2" cstate="print">
            <a:alphaModFix amt="63000"/>
          </a:blip>
          <a:stretch>
            <a:fillRect/>
          </a:stretch>
        </p:blipFill>
        <p:spPr>
          <a:xfrm rot="3918722">
            <a:off x="10091986" y="-1725113"/>
            <a:ext cx="5641597" cy="3685765"/>
          </a:xfrm>
          <a:prstGeom prst="rect">
            <a:avLst/>
          </a:prstGeom>
          <a:noFill/>
          <a:ln>
            <a:noFill/>
          </a:ln>
        </p:spPr>
      </p:pic>
      <p:pic>
        <p:nvPicPr>
          <p:cNvPr id="337" name="Google Shape;337;p29"/>
          <p:cNvPicPr preferRelativeResize="0"/>
          <p:nvPr/>
        </p:nvPicPr>
        <p:blipFill>
          <a:blip r:embed="rId3" cstate="print">
            <a:alphaModFix/>
          </a:blip>
          <a:stretch>
            <a:fillRect/>
          </a:stretch>
        </p:blipFill>
        <p:spPr>
          <a:xfrm rot="-3736557">
            <a:off x="11500295" y="-525416"/>
            <a:ext cx="2104855" cy="2249363"/>
          </a:xfrm>
          <a:prstGeom prst="rect">
            <a:avLst/>
          </a:prstGeom>
          <a:noFill/>
          <a:ln>
            <a:noFill/>
          </a:ln>
        </p:spPr>
      </p:pic>
      <p:pic>
        <p:nvPicPr>
          <p:cNvPr id="338" name="Google Shape;338;p29"/>
          <p:cNvPicPr preferRelativeResize="0"/>
          <p:nvPr/>
        </p:nvPicPr>
        <p:blipFill>
          <a:blip r:embed="rId4" cstate="print">
            <a:alphaModFix amt="42000"/>
          </a:blip>
          <a:stretch>
            <a:fillRect/>
          </a:stretch>
        </p:blipFill>
        <p:spPr>
          <a:xfrm rot="8591293" flipH="1">
            <a:off x="9079870" y="5402145"/>
            <a:ext cx="5689201" cy="3716864"/>
          </a:xfrm>
          <a:prstGeom prst="rect">
            <a:avLst/>
          </a:prstGeom>
          <a:noFill/>
          <a:ln>
            <a:noFill/>
          </a:ln>
        </p:spPr>
      </p:pic>
      <p:pic>
        <p:nvPicPr>
          <p:cNvPr id="339" name="Google Shape;339;p29"/>
          <p:cNvPicPr preferRelativeResize="0"/>
          <p:nvPr/>
        </p:nvPicPr>
        <p:blipFill>
          <a:blip r:embed="rId5" cstate="print">
            <a:alphaModFix amt="42000"/>
          </a:blip>
          <a:stretch>
            <a:fillRect/>
          </a:stretch>
        </p:blipFill>
        <p:spPr>
          <a:xfrm rot="-3095686" flipH="1">
            <a:off x="-3173077" y="-2382865"/>
            <a:ext cx="5689197" cy="3716865"/>
          </a:xfrm>
          <a:prstGeom prst="rect">
            <a:avLst/>
          </a:prstGeom>
          <a:noFill/>
          <a:ln>
            <a:noFill/>
          </a:ln>
        </p:spPr>
      </p:pic>
      <p:pic>
        <p:nvPicPr>
          <p:cNvPr id="340" name="Google Shape;340;p29"/>
          <p:cNvPicPr preferRelativeResize="0"/>
          <p:nvPr/>
        </p:nvPicPr>
        <p:blipFill>
          <a:blip r:embed="rId2" cstate="print">
            <a:alphaModFix/>
          </a:blip>
          <a:stretch>
            <a:fillRect/>
          </a:stretch>
        </p:blipFill>
        <p:spPr>
          <a:xfrm rot="-9178279">
            <a:off x="-1369563" y="6143502"/>
            <a:ext cx="5641597" cy="3685765"/>
          </a:xfrm>
          <a:prstGeom prst="rect">
            <a:avLst/>
          </a:prstGeom>
          <a:noFill/>
          <a:ln>
            <a:noFill/>
          </a:ln>
        </p:spPr>
      </p:pic>
      <p:pic>
        <p:nvPicPr>
          <p:cNvPr id="341" name="Google Shape;341;p29"/>
          <p:cNvPicPr preferRelativeResize="0"/>
          <p:nvPr/>
        </p:nvPicPr>
        <p:blipFill>
          <a:blip r:embed="rId6" cstate="print">
            <a:alphaModFix/>
          </a:blip>
          <a:stretch>
            <a:fillRect/>
          </a:stretch>
        </p:blipFill>
        <p:spPr>
          <a:xfrm rot="3736540" flipH="1">
            <a:off x="-1813939" y="4888564"/>
            <a:ext cx="2608932" cy="2788067"/>
          </a:xfrm>
          <a:prstGeom prst="rect">
            <a:avLst/>
          </a:prstGeom>
          <a:noFill/>
          <a:ln>
            <a:noFill/>
          </a:ln>
        </p:spPr>
      </p:pic>
    </p:spTree>
    <p:extLst>
      <p:ext uri="{BB962C8B-B14F-4D97-AF65-F5344CB8AC3E}">
        <p14:creationId xmlns:p14="http://schemas.microsoft.com/office/powerpoint/2010/main" val="39372586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ackground ">
  <p:cSld name="Background ">
    <p:spTree>
      <p:nvGrpSpPr>
        <p:cNvPr id="1" name="Shape 352"/>
        <p:cNvGrpSpPr/>
        <p:nvPr/>
      </p:nvGrpSpPr>
      <p:grpSpPr>
        <a:xfrm>
          <a:off x="0" y="0"/>
          <a:ext cx="0" cy="0"/>
          <a:chOff x="0" y="0"/>
          <a:chExt cx="0" cy="0"/>
        </a:xfrm>
      </p:grpSpPr>
      <p:pic>
        <p:nvPicPr>
          <p:cNvPr id="353" name="Google Shape;353;p31"/>
          <p:cNvPicPr preferRelativeResize="0"/>
          <p:nvPr/>
        </p:nvPicPr>
        <p:blipFill>
          <a:blip r:embed="rId2" cstate="print">
            <a:alphaModFix amt="42000"/>
          </a:blip>
          <a:stretch>
            <a:fillRect/>
          </a:stretch>
        </p:blipFill>
        <p:spPr>
          <a:xfrm rot="9475653">
            <a:off x="7486989" y="5627646"/>
            <a:ext cx="5689199" cy="3716861"/>
          </a:xfrm>
          <a:prstGeom prst="rect">
            <a:avLst/>
          </a:prstGeom>
          <a:noFill/>
          <a:ln>
            <a:noFill/>
          </a:ln>
        </p:spPr>
      </p:pic>
      <p:pic>
        <p:nvPicPr>
          <p:cNvPr id="354" name="Google Shape;354;p31"/>
          <p:cNvPicPr preferRelativeResize="0"/>
          <p:nvPr/>
        </p:nvPicPr>
        <p:blipFill>
          <a:blip r:embed="rId3" cstate="print">
            <a:alphaModFix amt="42000"/>
          </a:blip>
          <a:stretch>
            <a:fillRect/>
          </a:stretch>
        </p:blipFill>
        <p:spPr>
          <a:xfrm rot="10340236">
            <a:off x="2987337" y="5911539"/>
            <a:ext cx="5689200" cy="3716867"/>
          </a:xfrm>
          <a:prstGeom prst="rect">
            <a:avLst/>
          </a:prstGeom>
          <a:noFill/>
          <a:ln>
            <a:noFill/>
          </a:ln>
        </p:spPr>
      </p:pic>
      <p:pic>
        <p:nvPicPr>
          <p:cNvPr id="355" name="Google Shape;355;p31"/>
          <p:cNvPicPr preferRelativeResize="0"/>
          <p:nvPr/>
        </p:nvPicPr>
        <p:blipFill>
          <a:blip r:embed="rId4" cstate="print">
            <a:alphaModFix/>
          </a:blip>
          <a:stretch>
            <a:fillRect/>
          </a:stretch>
        </p:blipFill>
        <p:spPr>
          <a:xfrm rot="10800000">
            <a:off x="-1182610" y="5548827"/>
            <a:ext cx="5641599" cy="3685767"/>
          </a:xfrm>
          <a:prstGeom prst="rect">
            <a:avLst/>
          </a:prstGeom>
          <a:noFill/>
          <a:ln>
            <a:noFill/>
          </a:ln>
        </p:spPr>
      </p:pic>
      <p:pic>
        <p:nvPicPr>
          <p:cNvPr id="356" name="Google Shape;356;p31"/>
          <p:cNvPicPr preferRelativeResize="0"/>
          <p:nvPr/>
        </p:nvPicPr>
        <p:blipFill>
          <a:blip r:embed="rId5" cstate="print">
            <a:alphaModFix/>
          </a:blip>
          <a:stretch>
            <a:fillRect/>
          </a:stretch>
        </p:blipFill>
        <p:spPr>
          <a:xfrm rot="-3369864" flipH="1">
            <a:off x="11344766" y="5985997"/>
            <a:ext cx="1268527" cy="2038264"/>
          </a:xfrm>
          <a:prstGeom prst="rect">
            <a:avLst/>
          </a:prstGeom>
          <a:noFill/>
          <a:ln>
            <a:noFill/>
          </a:ln>
        </p:spPr>
      </p:pic>
      <p:pic>
        <p:nvPicPr>
          <p:cNvPr id="357" name="Google Shape;357;p31"/>
          <p:cNvPicPr preferRelativeResize="0"/>
          <p:nvPr/>
        </p:nvPicPr>
        <p:blipFill>
          <a:blip r:embed="rId2" cstate="print">
            <a:alphaModFix amt="42000"/>
          </a:blip>
          <a:stretch>
            <a:fillRect/>
          </a:stretch>
        </p:blipFill>
        <p:spPr>
          <a:xfrm flipH="1">
            <a:off x="4046220" y="-2684218"/>
            <a:ext cx="5689200" cy="3716865"/>
          </a:xfrm>
          <a:prstGeom prst="rect">
            <a:avLst/>
          </a:prstGeom>
          <a:noFill/>
          <a:ln>
            <a:noFill/>
          </a:ln>
        </p:spPr>
      </p:pic>
      <p:pic>
        <p:nvPicPr>
          <p:cNvPr id="358" name="Google Shape;358;p31"/>
          <p:cNvPicPr preferRelativeResize="0"/>
          <p:nvPr/>
        </p:nvPicPr>
        <p:blipFill>
          <a:blip r:embed="rId4" cstate="print">
            <a:alphaModFix/>
          </a:blip>
          <a:stretch>
            <a:fillRect/>
          </a:stretch>
        </p:blipFill>
        <p:spPr>
          <a:xfrm rot="1621721">
            <a:off x="8576707" y="-2009691"/>
            <a:ext cx="5641597" cy="3685765"/>
          </a:xfrm>
          <a:prstGeom prst="rect">
            <a:avLst/>
          </a:prstGeom>
          <a:noFill/>
          <a:ln>
            <a:noFill/>
          </a:ln>
        </p:spPr>
      </p:pic>
      <p:pic>
        <p:nvPicPr>
          <p:cNvPr id="359" name="Google Shape;359;p31"/>
          <p:cNvPicPr preferRelativeResize="0"/>
          <p:nvPr/>
        </p:nvPicPr>
        <p:blipFill>
          <a:blip r:embed="rId3" cstate="print">
            <a:alphaModFix amt="42000"/>
          </a:blip>
          <a:stretch>
            <a:fillRect/>
          </a:stretch>
        </p:blipFill>
        <p:spPr>
          <a:xfrm rot="-878928">
            <a:off x="-1607712" y="-2025249"/>
            <a:ext cx="5689199" cy="3716864"/>
          </a:xfrm>
          <a:prstGeom prst="rect">
            <a:avLst/>
          </a:prstGeom>
          <a:noFill/>
          <a:ln>
            <a:noFill/>
          </a:ln>
        </p:spPr>
      </p:pic>
      <p:pic>
        <p:nvPicPr>
          <p:cNvPr id="360" name="Google Shape;360;p31"/>
          <p:cNvPicPr preferRelativeResize="0"/>
          <p:nvPr/>
        </p:nvPicPr>
        <p:blipFill>
          <a:blip r:embed="rId6" cstate="print">
            <a:alphaModFix/>
          </a:blip>
          <a:stretch>
            <a:fillRect/>
          </a:stretch>
        </p:blipFill>
        <p:spPr>
          <a:xfrm rot="9030618">
            <a:off x="-379032" y="-982216"/>
            <a:ext cx="1271536" cy="2043088"/>
          </a:xfrm>
          <a:prstGeom prst="rect">
            <a:avLst/>
          </a:prstGeom>
          <a:noFill/>
          <a:ln>
            <a:noFill/>
          </a:ln>
        </p:spPr>
      </p:pic>
      <p:pic>
        <p:nvPicPr>
          <p:cNvPr id="361" name="Google Shape;361;p31"/>
          <p:cNvPicPr preferRelativeResize="0"/>
          <p:nvPr/>
        </p:nvPicPr>
        <p:blipFill>
          <a:blip r:embed="rId7" cstate="print">
            <a:alphaModFix/>
          </a:blip>
          <a:stretch>
            <a:fillRect/>
          </a:stretch>
        </p:blipFill>
        <p:spPr>
          <a:xfrm flipH="1">
            <a:off x="-951866" y="5548850"/>
            <a:ext cx="2059436" cy="2200831"/>
          </a:xfrm>
          <a:prstGeom prst="rect">
            <a:avLst/>
          </a:prstGeom>
          <a:noFill/>
          <a:ln>
            <a:noFill/>
          </a:ln>
        </p:spPr>
      </p:pic>
      <p:pic>
        <p:nvPicPr>
          <p:cNvPr id="362" name="Google Shape;362;p31"/>
          <p:cNvPicPr preferRelativeResize="0"/>
          <p:nvPr/>
        </p:nvPicPr>
        <p:blipFill>
          <a:blip r:embed="rId7" cstate="print">
            <a:alphaModFix/>
          </a:blip>
          <a:stretch>
            <a:fillRect/>
          </a:stretch>
        </p:blipFill>
        <p:spPr>
          <a:xfrm rot="10800000" flipH="1">
            <a:off x="10779318" y="-1267217"/>
            <a:ext cx="2059436" cy="2200831"/>
          </a:xfrm>
          <a:prstGeom prst="rect">
            <a:avLst/>
          </a:prstGeom>
          <a:noFill/>
          <a:ln>
            <a:noFill/>
          </a:ln>
        </p:spPr>
      </p:pic>
    </p:spTree>
    <p:extLst>
      <p:ext uri="{BB962C8B-B14F-4D97-AF65-F5344CB8AC3E}">
        <p14:creationId xmlns:p14="http://schemas.microsoft.com/office/powerpoint/2010/main" val="22690811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363"/>
        <p:cNvGrpSpPr/>
        <p:nvPr/>
      </p:nvGrpSpPr>
      <p:grpSpPr>
        <a:xfrm>
          <a:off x="0" y="0"/>
          <a:ext cx="0" cy="0"/>
          <a:chOff x="0" y="0"/>
          <a:chExt cx="0" cy="0"/>
        </a:xfrm>
      </p:grpSpPr>
      <p:pic>
        <p:nvPicPr>
          <p:cNvPr id="364" name="Google Shape;364;p32"/>
          <p:cNvPicPr preferRelativeResize="0"/>
          <p:nvPr/>
        </p:nvPicPr>
        <p:blipFill>
          <a:blip r:embed="rId2" cstate="print">
            <a:alphaModFix/>
          </a:blip>
          <a:stretch>
            <a:fillRect/>
          </a:stretch>
        </p:blipFill>
        <p:spPr>
          <a:xfrm rot="10800000" flipH="1">
            <a:off x="1" y="2349768"/>
            <a:ext cx="4318335" cy="4565797"/>
          </a:xfrm>
          <a:prstGeom prst="rect">
            <a:avLst/>
          </a:prstGeom>
          <a:noFill/>
          <a:ln>
            <a:noFill/>
          </a:ln>
        </p:spPr>
      </p:pic>
      <p:pic>
        <p:nvPicPr>
          <p:cNvPr id="365" name="Google Shape;365;p32"/>
          <p:cNvPicPr preferRelativeResize="0"/>
          <p:nvPr/>
        </p:nvPicPr>
        <p:blipFill>
          <a:blip r:embed="rId3" cstate="print">
            <a:alphaModFix amt="42000"/>
          </a:blip>
          <a:stretch>
            <a:fillRect/>
          </a:stretch>
        </p:blipFill>
        <p:spPr>
          <a:xfrm rot="-1771295">
            <a:off x="-2221270" y="-1976366"/>
            <a:ext cx="5689204" cy="3716867"/>
          </a:xfrm>
          <a:prstGeom prst="rect">
            <a:avLst/>
          </a:prstGeom>
          <a:noFill/>
          <a:ln>
            <a:noFill/>
          </a:ln>
        </p:spPr>
      </p:pic>
      <p:pic>
        <p:nvPicPr>
          <p:cNvPr id="366" name="Google Shape;366;p32"/>
          <p:cNvPicPr preferRelativeResize="0"/>
          <p:nvPr/>
        </p:nvPicPr>
        <p:blipFill>
          <a:blip r:embed="rId4" cstate="print">
            <a:alphaModFix/>
          </a:blip>
          <a:stretch>
            <a:fillRect/>
          </a:stretch>
        </p:blipFill>
        <p:spPr>
          <a:xfrm rot="1448344" flipH="1">
            <a:off x="-740202" y="-2620741"/>
            <a:ext cx="4562876" cy="2981012"/>
          </a:xfrm>
          <a:prstGeom prst="rect">
            <a:avLst/>
          </a:prstGeom>
          <a:noFill/>
          <a:ln>
            <a:noFill/>
          </a:ln>
        </p:spPr>
      </p:pic>
      <p:pic>
        <p:nvPicPr>
          <p:cNvPr id="367" name="Google Shape;367;p32"/>
          <p:cNvPicPr preferRelativeResize="0"/>
          <p:nvPr/>
        </p:nvPicPr>
        <p:blipFill>
          <a:blip r:embed="rId4" cstate="print">
            <a:alphaModFix/>
          </a:blip>
          <a:stretch>
            <a:fillRect/>
          </a:stretch>
        </p:blipFill>
        <p:spPr>
          <a:xfrm rot="7791725">
            <a:off x="9598000" y="5424958"/>
            <a:ext cx="4562875" cy="2981012"/>
          </a:xfrm>
          <a:prstGeom prst="rect">
            <a:avLst/>
          </a:prstGeom>
          <a:noFill/>
          <a:ln>
            <a:noFill/>
          </a:ln>
        </p:spPr>
      </p:pic>
      <p:pic>
        <p:nvPicPr>
          <p:cNvPr id="368" name="Google Shape;368;p32"/>
          <p:cNvPicPr preferRelativeResize="0"/>
          <p:nvPr/>
        </p:nvPicPr>
        <p:blipFill>
          <a:blip r:embed="rId3" cstate="print">
            <a:alphaModFix amt="42000"/>
          </a:blip>
          <a:stretch>
            <a:fillRect/>
          </a:stretch>
        </p:blipFill>
        <p:spPr>
          <a:xfrm rot="9948443" flipH="1">
            <a:off x="7605131" y="5366168"/>
            <a:ext cx="5689203" cy="3716867"/>
          </a:xfrm>
          <a:prstGeom prst="rect">
            <a:avLst/>
          </a:prstGeom>
          <a:noFill/>
          <a:ln>
            <a:noFill/>
          </a:ln>
        </p:spPr>
      </p:pic>
      <p:pic>
        <p:nvPicPr>
          <p:cNvPr id="369" name="Google Shape;369;p32"/>
          <p:cNvPicPr preferRelativeResize="0"/>
          <p:nvPr/>
        </p:nvPicPr>
        <p:blipFill>
          <a:blip r:embed="rId5" cstate="print">
            <a:alphaModFix/>
          </a:blip>
          <a:stretch>
            <a:fillRect/>
          </a:stretch>
        </p:blipFill>
        <p:spPr>
          <a:xfrm rot="10800000" flipH="1">
            <a:off x="7668867" y="1"/>
            <a:ext cx="4523133" cy="4782332"/>
          </a:xfrm>
          <a:prstGeom prst="rect">
            <a:avLst/>
          </a:prstGeom>
          <a:noFill/>
          <a:ln>
            <a:noFill/>
          </a:ln>
        </p:spPr>
      </p:pic>
    </p:spTree>
    <p:extLst>
      <p:ext uri="{BB962C8B-B14F-4D97-AF65-F5344CB8AC3E}">
        <p14:creationId xmlns:p14="http://schemas.microsoft.com/office/powerpoint/2010/main" val="26157612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370"/>
        <p:cNvGrpSpPr/>
        <p:nvPr/>
      </p:nvGrpSpPr>
      <p:grpSpPr>
        <a:xfrm>
          <a:off x="0" y="0"/>
          <a:ext cx="0" cy="0"/>
          <a:chOff x="0" y="0"/>
          <a:chExt cx="0" cy="0"/>
        </a:xfrm>
      </p:grpSpPr>
      <p:pic>
        <p:nvPicPr>
          <p:cNvPr id="371" name="Google Shape;371;p33"/>
          <p:cNvPicPr preferRelativeResize="0"/>
          <p:nvPr/>
        </p:nvPicPr>
        <p:blipFill>
          <a:blip r:embed="rId2" cstate="print">
            <a:alphaModFix/>
          </a:blip>
          <a:stretch>
            <a:fillRect/>
          </a:stretch>
        </p:blipFill>
        <p:spPr>
          <a:xfrm rot="-4011325" flipH="1">
            <a:off x="-2549729" y="-1343656"/>
            <a:ext cx="5281031" cy="3450203"/>
          </a:xfrm>
          <a:prstGeom prst="rect">
            <a:avLst/>
          </a:prstGeom>
          <a:noFill/>
          <a:ln>
            <a:noFill/>
          </a:ln>
        </p:spPr>
      </p:pic>
      <p:pic>
        <p:nvPicPr>
          <p:cNvPr id="372" name="Google Shape;372;p33"/>
          <p:cNvPicPr preferRelativeResize="0"/>
          <p:nvPr/>
        </p:nvPicPr>
        <p:blipFill>
          <a:blip r:embed="rId3" cstate="print">
            <a:alphaModFix/>
          </a:blip>
          <a:stretch>
            <a:fillRect/>
          </a:stretch>
        </p:blipFill>
        <p:spPr>
          <a:xfrm rot="8803508">
            <a:off x="-759798" y="-677938"/>
            <a:ext cx="1982633" cy="2118775"/>
          </a:xfrm>
          <a:prstGeom prst="rect">
            <a:avLst/>
          </a:prstGeom>
          <a:noFill/>
          <a:ln>
            <a:noFill/>
          </a:ln>
        </p:spPr>
      </p:pic>
      <p:pic>
        <p:nvPicPr>
          <p:cNvPr id="373" name="Google Shape;373;p33"/>
          <p:cNvPicPr preferRelativeResize="0"/>
          <p:nvPr/>
        </p:nvPicPr>
        <p:blipFill>
          <a:blip r:embed="rId4" cstate="print">
            <a:alphaModFix amt="42000"/>
          </a:blip>
          <a:stretch>
            <a:fillRect/>
          </a:stretch>
        </p:blipFill>
        <p:spPr>
          <a:xfrm rot="10098492" flipH="1">
            <a:off x="9613430" y="4672332"/>
            <a:ext cx="5689201" cy="3716867"/>
          </a:xfrm>
          <a:prstGeom prst="rect">
            <a:avLst/>
          </a:prstGeom>
          <a:noFill/>
          <a:ln>
            <a:noFill/>
          </a:ln>
        </p:spPr>
      </p:pic>
      <p:pic>
        <p:nvPicPr>
          <p:cNvPr id="374" name="Google Shape;374;p33"/>
          <p:cNvPicPr preferRelativeResize="0"/>
          <p:nvPr/>
        </p:nvPicPr>
        <p:blipFill>
          <a:blip r:embed="rId5" cstate="print">
            <a:alphaModFix amt="42000"/>
          </a:blip>
          <a:stretch>
            <a:fillRect/>
          </a:stretch>
        </p:blipFill>
        <p:spPr>
          <a:xfrm rot="-10456230">
            <a:off x="6130328" y="5465612"/>
            <a:ext cx="5689203" cy="3716863"/>
          </a:xfrm>
          <a:prstGeom prst="rect">
            <a:avLst/>
          </a:prstGeom>
          <a:noFill/>
          <a:ln>
            <a:noFill/>
          </a:ln>
        </p:spPr>
      </p:pic>
    </p:spTree>
    <p:extLst>
      <p:ext uri="{BB962C8B-B14F-4D97-AF65-F5344CB8AC3E}">
        <p14:creationId xmlns:p14="http://schemas.microsoft.com/office/powerpoint/2010/main" val="38251623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372200" y="1007900"/>
            <a:ext cx="9447600" cy="29632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5200"/>
              <a:buNone/>
              <a:defRPr sz="113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2609800" y="4219500"/>
            <a:ext cx="6972400" cy="546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2400"/>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pic>
        <p:nvPicPr>
          <p:cNvPr id="11" name="Google Shape;11;p2"/>
          <p:cNvPicPr preferRelativeResize="0"/>
          <p:nvPr/>
        </p:nvPicPr>
        <p:blipFill>
          <a:blip r:embed="rId2">
            <a:alphaModFix amt="42000"/>
          </a:blip>
          <a:stretch>
            <a:fillRect/>
          </a:stretch>
        </p:blipFill>
        <p:spPr>
          <a:xfrm rot="-1572134">
            <a:off x="-1303385" y="-2426130"/>
            <a:ext cx="5689201" cy="3716863"/>
          </a:xfrm>
          <a:prstGeom prst="rect">
            <a:avLst/>
          </a:prstGeom>
          <a:noFill/>
          <a:ln>
            <a:noFill/>
          </a:ln>
        </p:spPr>
      </p:pic>
      <p:pic>
        <p:nvPicPr>
          <p:cNvPr id="12" name="Google Shape;12;p2"/>
          <p:cNvPicPr preferRelativeResize="0"/>
          <p:nvPr/>
        </p:nvPicPr>
        <p:blipFill>
          <a:blip r:embed="rId3">
            <a:alphaModFix amt="42000"/>
          </a:blip>
          <a:stretch>
            <a:fillRect/>
          </a:stretch>
        </p:blipFill>
        <p:spPr>
          <a:xfrm rot="4438950">
            <a:off x="8962397" y="-682698"/>
            <a:ext cx="5689200" cy="3716865"/>
          </a:xfrm>
          <a:prstGeom prst="rect">
            <a:avLst/>
          </a:prstGeom>
          <a:noFill/>
          <a:ln>
            <a:noFill/>
          </a:ln>
        </p:spPr>
      </p:pic>
      <p:pic>
        <p:nvPicPr>
          <p:cNvPr id="13" name="Google Shape;13;p2"/>
          <p:cNvPicPr preferRelativeResize="0"/>
          <p:nvPr/>
        </p:nvPicPr>
        <p:blipFill>
          <a:blip r:embed="rId4">
            <a:alphaModFix/>
          </a:blip>
          <a:stretch>
            <a:fillRect/>
          </a:stretch>
        </p:blipFill>
        <p:spPr>
          <a:xfrm>
            <a:off x="8587430" y="-2644766"/>
            <a:ext cx="5641599" cy="3685767"/>
          </a:xfrm>
          <a:prstGeom prst="rect">
            <a:avLst/>
          </a:prstGeom>
          <a:noFill/>
          <a:ln>
            <a:noFill/>
          </a:ln>
        </p:spPr>
      </p:pic>
      <p:pic>
        <p:nvPicPr>
          <p:cNvPr id="14" name="Google Shape;14;p2"/>
          <p:cNvPicPr preferRelativeResize="0"/>
          <p:nvPr/>
        </p:nvPicPr>
        <p:blipFill>
          <a:blip r:embed="rId5">
            <a:alphaModFix/>
          </a:blip>
          <a:stretch>
            <a:fillRect/>
          </a:stretch>
        </p:blipFill>
        <p:spPr>
          <a:xfrm rot="-7430136">
            <a:off x="11015577" y="-490135"/>
            <a:ext cx="1268527" cy="2038264"/>
          </a:xfrm>
          <a:prstGeom prst="rect">
            <a:avLst/>
          </a:prstGeom>
          <a:noFill/>
          <a:ln>
            <a:noFill/>
          </a:ln>
        </p:spPr>
      </p:pic>
      <p:pic>
        <p:nvPicPr>
          <p:cNvPr id="15" name="Google Shape;15;p2"/>
          <p:cNvPicPr preferRelativeResize="0"/>
          <p:nvPr/>
        </p:nvPicPr>
        <p:blipFill>
          <a:blip r:embed="rId3">
            <a:alphaModFix amt="42000"/>
          </a:blip>
          <a:stretch>
            <a:fillRect/>
          </a:stretch>
        </p:blipFill>
        <p:spPr>
          <a:xfrm rot="-4438950" flipH="1">
            <a:off x="-2843769" y="313436"/>
            <a:ext cx="5689200" cy="3716865"/>
          </a:xfrm>
          <a:prstGeom prst="rect">
            <a:avLst/>
          </a:prstGeom>
          <a:noFill/>
          <a:ln>
            <a:noFill/>
          </a:ln>
        </p:spPr>
      </p:pic>
      <p:pic>
        <p:nvPicPr>
          <p:cNvPr id="16" name="Google Shape;16;p2"/>
          <p:cNvPicPr preferRelativeResize="0"/>
          <p:nvPr/>
        </p:nvPicPr>
        <p:blipFill>
          <a:blip r:embed="rId2">
            <a:alphaModFix amt="42000"/>
          </a:blip>
          <a:stretch>
            <a:fillRect/>
          </a:stretch>
        </p:blipFill>
        <p:spPr>
          <a:xfrm rot="6361050" flipH="1">
            <a:off x="8736980" y="5143178"/>
            <a:ext cx="5689200" cy="3716865"/>
          </a:xfrm>
          <a:prstGeom prst="rect">
            <a:avLst/>
          </a:prstGeom>
          <a:noFill/>
          <a:ln>
            <a:noFill/>
          </a:ln>
        </p:spPr>
      </p:pic>
      <p:pic>
        <p:nvPicPr>
          <p:cNvPr id="17" name="Google Shape;17;p2"/>
          <p:cNvPicPr preferRelativeResize="0"/>
          <p:nvPr/>
        </p:nvPicPr>
        <p:blipFill>
          <a:blip r:embed="rId3">
            <a:alphaModFix amt="42000"/>
          </a:blip>
          <a:stretch>
            <a:fillRect/>
          </a:stretch>
        </p:blipFill>
        <p:spPr>
          <a:xfrm rot="9802557">
            <a:off x="-3046975" y="4869932"/>
            <a:ext cx="5689201" cy="3716867"/>
          </a:xfrm>
          <a:prstGeom prst="rect">
            <a:avLst/>
          </a:prstGeom>
          <a:noFill/>
          <a:ln>
            <a:noFill/>
          </a:ln>
        </p:spPr>
      </p:pic>
      <p:pic>
        <p:nvPicPr>
          <p:cNvPr id="18" name="Google Shape;18;p2"/>
          <p:cNvPicPr preferRelativeResize="0"/>
          <p:nvPr/>
        </p:nvPicPr>
        <p:blipFill>
          <a:blip r:embed="rId4">
            <a:alphaModFix/>
          </a:blip>
          <a:stretch>
            <a:fillRect/>
          </a:stretch>
        </p:blipFill>
        <p:spPr>
          <a:xfrm rot="-9178279">
            <a:off x="-1278387" y="5937168"/>
            <a:ext cx="5641597" cy="3685765"/>
          </a:xfrm>
          <a:prstGeom prst="rect">
            <a:avLst/>
          </a:prstGeom>
          <a:noFill/>
          <a:ln>
            <a:noFill/>
          </a:ln>
        </p:spPr>
      </p:pic>
      <p:pic>
        <p:nvPicPr>
          <p:cNvPr id="19" name="Google Shape;19;p2"/>
          <p:cNvPicPr preferRelativeResize="0"/>
          <p:nvPr/>
        </p:nvPicPr>
        <p:blipFill>
          <a:blip r:embed="rId5">
            <a:alphaModFix/>
          </a:blip>
          <a:stretch>
            <a:fillRect/>
          </a:stretch>
        </p:blipFill>
        <p:spPr>
          <a:xfrm rot="4500004">
            <a:off x="-390820" y="5668823"/>
            <a:ext cx="1271535" cy="2043088"/>
          </a:xfrm>
          <a:prstGeom prst="rect">
            <a:avLst/>
          </a:prstGeom>
          <a:noFill/>
          <a:ln>
            <a:noFill/>
          </a:ln>
        </p:spPr>
      </p:pic>
      <p:pic>
        <p:nvPicPr>
          <p:cNvPr id="20" name="Google Shape;20;p2"/>
          <p:cNvPicPr preferRelativeResize="0"/>
          <p:nvPr/>
        </p:nvPicPr>
        <p:blipFill>
          <a:blip r:embed="rId3">
            <a:alphaModFix amt="42000"/>
          </a:blip>
          <a:stretch>
            <a:fillRect/>
          </a:stretch>
        </p:blipFill>
        <p:spPr>
          <a:xfrm rot="9921072">
            <a:off x="7280349" y="6023544"/>
            <a:ext cx="5689199" cy="3716864"/>
          </a:xfrm>
          <a:prstGeom prst="rect">
            <a:avLst/>
          </a:prstGeom>
          <a:noFill/>
          <a:ln>
            <a:noFill/>
          </a:ln>
        </p:spPr>
      </p:pic>
    </p:spTree>
    <p:extLst>
      <p:ext uri="{BB962C8B-B14F-4D97-AF65-F5344CB8AC3E}">
        <p14:creationId xmlns:p14="http://schemas.microsoft.com/office/powerpoint/2010/main" val="21822341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a:off x="2877600" y="2689433"/>
            <a:ext cx="6436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3"/>
              </a:buClr>
              <a:buSzPts val="3600"/>
              <a:buNone/>
              <a:defRPr sz="7600">
                <a:solidFill>
                  <a:schemeClr val="accent3"/>
                </a:solidFill>
              </a:defRPr>
            </a:lvl1pPr>
            <a:lvl2pPr lvl="1" algn="ctr">
              <a:spcBef>
                <a:spcPts val="0"/>
              </a:spcBef>
              <a:spcAft>
                <a:spcPts val="0"/>
              </a:spcAft>
              <a:buClr>
                <a:schemeClr val="accent3"/>
              </a:buClr>
              <a:buSzPts val="3600"/>
              <a:buNone/>
              <a:defRPr sz="4800">
                <a:solidFill>
                  <a:schemeClr val="accent3"/>
                </a:solidFill>
              </a:defRPr>
            </a:lvl2pPr>
            <a:lvl3pPr lvl="2" algn="ctr">
              <a:spcBef>
                <a:spcPts val="0"/>
              </a:spcBef>
              <a:spcAft>
                <a:spcPts val="0"/>
              </a:spcAft>
              <a:buClr>
                <a:schemeClr val="accent3"/>
              </a:buClr>
              <a:buSzPts val="3600"/>
              <a:buNone/>
              <a:defRPr sz="4800">
                <a:solidFill>
                  <a:schemeClr val="accent3"/>
                </a:solidFill>
              </a:defRPr>
            </a:lvl3pPr>
            <a:lvl4pPr lvl="3" algn="ctr">
              <a:spcBef>
                <a:spcPts val="0"/>
              </a:spcBef>
              <a:spcAft>
                <a:spcPts val="0"/>
              </a:spcAft>
              <a:buClr>
                <a:schemeClr val="accent3"/>
              </a:buClr>
              <a:buSzPts val="3600"/>
              <a:buNone/>
              <a:defRPr sz="4800">
                <a:solidFill>
                  <a:schemeClr val="accent3"/>
                </a:solidFill>
              </a:defRPr>
            </a:lvl4pPr>
            <a:lvl5pPr lvl="4" algn="ctr">
              <a:spcBef>
                <a:spcPts val="0"/>
              </a:spcBef>
              <a:spcAft>
                <a:spcPts val="0"/>
              </a:spcAft>
              <a:buClr>
                <a:schemeClr val="accent3"/>
              </a:buClr>
              <a:buSzPts val="3600"/>
              <a:buNone/>
              <a:defRPr sz="4800">
                <a:solidFill>
                  <a:schemeClr val="accent3"/>
                </a:solidFill>
              </a:defRPr>
            </a:lvl5pPr>
            <a:lvl6pPr lvl="5" algn="ctr">
              <a:spcBef>
                <a:spcPts val="0"/>
              </a:spcBef>
              <a:spcAft>
                <a:spcPts val="0"/>
              </a:spcAft>
              <a:buClr>
                <a:schemeClr val="accent3"/>
              </a:buClr>
              <a:buSzPts val="3600"/>
              <a:buNone/>
              <a:defRPr sz="4800">
                <a:solidFill>
                  <a:schemeClr val="accent3"/>
                </a:solidFill>
              </a:defRPr>
            </a:lvl6pPr>
            <a:lvl7pPr lvl="6" algn="ctr">
              <a:spcBef>
                <a:spcPts val="0"/>
              </a:spcBef>
              <a:spcAft>
                <a:spcPts val="0"/>
              </a:spcAft>
              <a:buClr>
                <a:schemeClr val="accent3"/>
              </a:buClr>
              <a:buSzPts val="3600"/>
              <a:buNone/>
              <a:defRPr sz="4800">
                <a:solidFill>
                  <a:schemeClr val="accent3"/>
                </a:solidFill>
              </a:defRPr>
            </a:lvl7pPr>
            <a:lvl8pPr lvl="7" algn="ctr">
              <a:spcBef>
                <a:spcPts val="0"/>
              </a:spcBef>
              <a:spcAft>
                <a:spcPts val="0"/>
              </a:spcAft>
              <a:buClr>
                <a:schemeClr val="accent3"/>
              </a:buClr>
              <a:buSzPts val="3600"/>
              <a:buNone/>
              <a:defRPr sz="4800">
                <a:solidFill>
                  <a:schemeClr val="accent3"/>
                </a:solidFill>
              </a:defRPr>
            </a:lvl8pPr>
            <a:lvl9pPr lvl="8" algn="ctr">
              <a:spcBef>
                <a:spcPts val="0"/>
              </a:spcBef>
              <a:spcAft>
                <a:spcPts val="0"/>
              </a:spcAft>
              <a:buClr>
                <a:schemeClr val="accent3"/>
              </a:buClr>
              <a:buSzPts val="3600"/>
              <a:buNone/>
              <a:defRPr sz="4800">
                <a:solidFill>
                  <a:schemeClr val="accent3"/>
                </a:solidFill>
              </a:defRPr>
            </a:lvl9pPr>
          </a:lstStyle>
          <a:p>
            <a:endParaRPr/>
          </a:p>
        </p:txBody>
      </p:sp>
      <p:sp>
        <p:nvSpPr>
          <p:cNvPr id="23" name="Google Shape;23;p3"/>
          <p:cNvSpPr txBox="1">
            <a:spLocks noGrp="1"/>
          </p:cNvSpPr>
          <p:nvPr>
            <p:ph type="title" idx="2" hasCustomPrompt="1"/>
          </p:nvPr>
        </p:nvSpPr>
        <p:spPr>
          <a:xfrm>
            <a:off x="5100200" y="1109283"/>
            <a:ext cx="2236400" cy="123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3866">
                <a:latin typeface="Ingrid Darling"/>
                <a:ea typeface="Ingrid Darling"/>
                <a:cs typeface="Ingrid Darling"/>
                <a:sym typeface="Ingrid Darling"/>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4" name="Google Shape;24;p3"/>
          <p:cNvSpPr txBox="1">
            <a:spLocks noGrp="1"/>
          </p:cNvSpPr>
          <p:nvPr>
            <p:ph type="subTitle" idx="1"/>
          </p:nvPr>
        </p:nvSpPr>
        <p:spPr>
          <a:xfrm>
            <a:off x="2843800" y="4147517"/>
            <a:ext cx="6504400" cy="58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25" name="Google Shape;25;p3"/>
          <p:cNvPicPr preferRelativeResize="0"/>
          <p:nvPr/>
        </p:nvPicPr>
        <p:blipFill>
          <a:blip r:embed="rId2">
            <a:alphaModFix amt="42000"/>
          </a:blip>
          <a:stretch>
            <a:fillRect/>
          </a:stretch>
        </p:blipFill>
        <p:spPr>
          <a:xfrm rot="-9227866" flipH="1">
            <a:off x="-835685" y="5921627"/>
            <a:ext cx="5689201" cy="3716863"/>
          </a:xfrm>
          <a:prstGeom prst="rect">
            <a:avLst/>
          </a:prstGeom>
          <a:noFill/>
          <a:ln>
            <a:noFill/>
          </a:ln>
        </p:spPr>
      </p:pic>
      <p:pic>
        <p:nvPicPr>
          <p:cNvPr id="26" name="Google Shape;26;p3"/>
          <p:cNvPicPr preferRelativeResize="0"/>
          <p:nvPr/>
        </p:nvPicPr>
        <p:blipFill>
          <a:blip r:embed="rId3">
            <a:alphaModFix amt="42000"/>
          </a:blip>
          <a:stretch>
            <a:fillRect/>
          </a:stretch>
        </p:blipFill>
        <p:spPr>
          <a:xfrm rot="6361050" flipH="1">
            <a:off x="8700964" y="4178193"/>
            <a:ext cx="5689200" cy="3716865"/>
          </a:xfrm>
          <a:prstGeom prst="rect">
            <a:avLst/>
          </a:prstGeom>
          <a:noFill/>
          <a:ln>
            <a:noFill/>
          </a:ln>
        </p:spPr>
      </p:pic>
      <p:pic>
        <p:nvPicPr>
          <p:cNvPr id="27" name="Google Shape;27;p3"/>
          <p:cNvPicPr preferRelativeResize="0"/>
          <p:nvPr/>
        </p:nvPicPr>
        <p:blipFill>
          <a:blip r:embed="rId4">
            <a:alphaModFix/>
          </a:blip>
          <a:stretch>
            <a:fillRect/>
          </a:stretch>
        </p:blipFill>
        <p:spPr>
          <a:xfrm rot="10800000" flipH="1">
            <a:off x="8325997" y="6171361"/>
            <a:ext cx="5641599" cy="3685767"/>
          </a:xfrm>
          <a:prstGeom prst="rect">
            <a:avLst/>
          </a:prstGeom>
          <a:noFill/>
          <a:ln>
            <a:noFill/>
          </a:ln>
        </p:spPr>
      </p:pic>
      <p:pic>
        <p:nvPicPr>
          <p:cNvPr id="28" name="Google Shape;28;p3"/>
          <p:cNvPicPr preferRelativeResize="0"/>
          <p:nvPr/>
        </p:nvPicPr>
        <p:blipFill>
          <a:blip r:embed="rId5">
            <a:alphaModFix/>
          </a:blip>
          <a:stretch>
            <a:fillRect/>
          </a:stretch>
        </p:blipFill>
        <p:spPr>
          <a:xfrm rot="-3369864" flipH="1">
            <a:off x="10754143" y="5664231"/>
            <a:ext cx="1268527" cy="2038264"/>
          </a:xfrm>
          <a:prstGeom prst="rect">
            <a:avLst/>
          </a:prstGeom>
          <a:noFill/>
          <a:ln>
            <a:noFill/>
          </a:ln>
        </p:spPr>
      </p:pic>
      <p:pic>
        <p:nvPicPr>
          <p:cNvPr id="29" name="Google Shape;29;p3"/>
          <p:cNvPicPr preferRelativeResize="0"/>
          <p:nvPr/>
        </p:nvPicPr>
        <p:blipFill>
          <a:blip r:embed="rId3">
            <a:alphaModFix amt="42000"/>
          </a:blip>
          <a:stretch>
            <a:fillRect/>
          </a:stretch>
        </p:blipFill>
        <p:spPr>
          <a:xfrm rot="-6361050">
            <a:off x="-3105203" y="3182060"/>
            <a:ext cx="5689200" cy="3716865"/>
          </a:xfrm>
          <a:prstGeom prst="rect">
            <a:avLst/>
          </a:prstGeom>
          <a:noFill/>
          <a:ln>
            <a:noFill/>
          </a:ln>
        </p:spPr>
      </p:pic>
      <p:pic>
        <p:nvPicPr>
          <p:cNvPr id="30" name="Google Shape;30;p3"/>
          <p:cNvPicPr preferRelativeResize="0"/>
          <p:nvPr/>
        </p:nvPicPr>
        <p:blipFill>
          <a:blip r:embed="rId2">
            <a:alphaModFix amt="42000"/>
          </a:blip>
          <a:stretch>
            <a:fillRect/>
          </a:stretch>
        </p:blipFill>
        <p:spPr>
          <a:xfrm rot="4438950">
            <a:off x="9249847" y="-1597417"/>
            <a:ext cx="5689200" cy="3716865"/>
          </a:xfrm>
          <a:prstGeom prst="rect">
            <a:avLst/>
          </a:prstGeom>
          <a:noFill/>
          <a:ln>
            <a:noFill/>
          </a:ln>
        </p:spPr>
      </p:pic>
      <p:pic>
        <p:nvPicPr>
          <p:cNvPr id="31" name="Google Shape;31;p3"/>
          <p:cNvPicPr preferRelativeResize="0"/>
          <p:nvPr/>
        </p:nvPicPr>
        <p:blipFill>
          <a:blip r:embed="rId3">
            <a:alphaModFix amt="42000"/>
          </a:blip>
          <a:stretch>
            <a:fillRect/>
          </a:stretch>
        </p:blipFill>
        <p:spPr>
          <a:xfrm rot="997443" flipH="1">
            <a:off x="-3308409" y="-1374440"/>
            <a:ext cx="5689201" cy="3716867"/>
          </a:xfrm>
          <a:prstGeom prst="rect">
            <a:avLst/>
          </a:prstGeom>
          <a:noFill/>
          <a:ln>
            <a:noFill/>
          </a:ln>
        </p:spPr>
      </p:pic>
      <p:pic>
        <p:nvPicPr>
          <p:cNvPr id="32" name="Google Shape;32;p3"/>
          <p:cNvPicPr preferRelativeResize="0"/>
          <p:nvPr/>
        </p:nvPicPr>
        <p:blipFill>
          <a:blip r:embed="rId4">
            <a:alphaModFix/>
          </a:blip>
          <a:stretch>
            <a:fillRect/>
          </a:stretch>
        </p:blipFill>
        <p:spPr>
          <a:xfrm rot="-1621721" flipH="1">
            <a:off x="-1539820" y="-2410575"/>
            <a:ext cx="5641597" cy="3685765"/>
          </a:xfrm>
          <a:prstGeom prst="rect">
            <a:avLst/>
          </a:prstGeom>
          <a:noFill/>
          <a:ln>
            <a:noFill/>
          </a:ln>
        </p:spPr>
      </p:pic>
      <p:pic>
        <p:nvPicPr>
          <p:cNvPr id="33" name="Google Shape;33;p3"/>
          <p:cNvPicPr preferRelativeResize="0"/>
          <p:nvPr/>
        </p:nvPicPr>
        <p:blipFill>
          <a:blip r:embed="rId5">
            <a:alphaModFix/>
          </a:blip>
          <a:stretch>
            <a:fillRect/>
          </a:stretch>
        </p:blipFill>
        <p:spPr>
          <a:xfrm rot="6299996" flipH="1">
            <a:off x="-652253" y="-499551"/>
            <a:ext cx="1271535" cy="2043088"/>
          </a:xfrm>
          <a:prstGeom prst="rect">
            <a:avLst/>
          </a:prstGeom>
          <a:noFill/>
          <a:ln>
            <a:noFill/>
          </a:ln>
        </p:spPr>
      </p:pic>
      <p:pic>
        <p:nvPicPr>
          <p:cNvPr id="34" name="Google Shape;34;p3"/>
          <p:cNvPicPr preferRelativeResize="0"/>
          <p:nvPr/>
        </p:nvPicPr>
        <p:blipFill>
          <a:blip r:embed="rId3">
            <a:alphaModFix amt="42000"/>
          </a:blip>
          <a:stretch>
            <a:fillRect/>
          </a:stretch>
        </p:blipFill>
        <p:spPr>
          <a:xfrm rot="878928" flipH="1">
            <a:off x="7018915" y="-2528049"/>
            <a:ext cx="5689199" cy="3716864"/>
          </a:xfrm>
          <a:prstGeom prst="rect">
            <a:avLst/>
          </a:prstGeom>
          <a:noFill/>
          <a:ln>
            <a:noFill/>
          </a:ln>
        </p:spPr>
      </p:pic>
    </p:spTree>
    <p:extLst>
      <p:ext uri="{BB962C8B-B14F-4D97-AF65-F5344CB8AC3E}">
        <p14:creationId xmlns:p14="http://schemas.microsoft.com/office/powerpoint/2010/main" val="16068833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7" name="Google Shape;37;p4"/>
          <p:cNvSpPr txBox="1">
            <a:spLocks noGrp="1"/>
          </p:cNvSpPr>
          <p:nvPr>
            <p:ph type="body" idx="1"/>
          </p:nvPr>
        </p:nvSpPr>
        <p:spPr>
          <a:xfrm>
            <a:off x="960000" y="1536633"/>
            <a:ext cx="10272000" cy="4555200"/>
          </a:xfrm>
          <a:prstGeom prst="rect">
            <a:avLst/>
          </a:prstGeom>
        </p:spPr>
        <p:txBody>
          <a:bodyPr spcFirstLastPara="1" wrap="square" lIns="91425" tIns="91425" rIns="91425" bIns="91425" anchor="t" anchorCtr="0">
            <a:noAutofit/>
          </a:bodyPr>
          <a:lstStyle>
            <a:lvl1pPr marL="609585" lvl="0" indent="-406390" rtl="0">
              <a:lnSpc>
                <a:spcPct val="100000"/>
              </a:lnSpc>
              <a:spcBef>
                <a:spcPts val="0"/>
              </a:spcBef>
              <a:spcAft>
                <a:spcPts val="0"/>
              </a:spcAft>
              <a:buClr>
                <a:schemeClr val="lt2"/>
              </a:buClr>
              <a:buSzPts val="1200"/>
              <a:buChar char="○"/>
              <a:defRPr sz="1667">
                <a:solidFill>
                  <a:srgbClr val="434343"/>
                </a:solidFill>
              </a:defRPr>
            </a:lvl1pPr>
            <a:lvl2pPr marL="1219170" lvl="1" indent="-406390" rtl="0">
              <a:lnSpc>
                <a:spcPct val="115000"/>
              </a:lnSpc>
              <a:spcBef>
                <a:spcPts val="0"/>
              </a:spcBef>
              <a:spcAft>
                <a:spcPts val="0"/>
              </a:spcAft>
              <a:buClr>
                <a:srgbClr val="434343"/>
              </a:buClr>
              <a:buSzPts val="1200"/>
              <a:buFont typeface="Roboto Condensed Light"/>
              <a:buChar char="○"/>
              <a:defRPr>
                <a:solidFill>
                  <a:srgbClr val="434343"/>
                </a:solidFill>
              </a:defRPr>
            </a:lvl2pPr>
            <a:lvl3pPr marL="1828754" lvl="2" indent="-406390" rtl="0">
              <a:lnSpc>
                <a:spcPct val="115000"/>
              </a:lnSpc>
              <a:spcBef>
                <a:spcPts val="0"/>
              </a:spcBef>
              <a:spcAft>
                <a:spcPts val="0"/>
              </a:spcAft>
              <a:buClr>
                <a:srgbClr val="434343"/>
              </a:buClr>
              <a:buSzPts val="1200"/>
              <a:buFont typeface="Roboto Condensed Light"/>
              <a:buChar char="■"/>
              <a:defRPr>
                <a:solidFill>
                  <a:srgbClr val="434343"/>
                </a:solidFill>
              </a:defRPr>
            </a:lvl3pPr>
            <a:lvl4pPr marL="2438339" lvl="3" indent="-406390" rtl="0">
              <a:lnSpc>
                <a:spcPct val="115000"/>
              </a:lnSpc>
              <a:spcBef>
                <a:spcPts val="0"/>
              </a:spcBef>
              <a:spcAft>
                <a:spcPts val="0"/>
              </a:spcAft>
              <a:buClr>
                <a:srgbClr val="434343"/>
              </a:buClr>
              <a:buSzPts val="1200"/>
              <a:buFont typeface="Roboto Condensed Light"/>
              <a:buChar char="●"/>
              <a:defRPr>
                <a:solidFill>
                  <a:srgbClr val="434343"/>
                </a:solidFill>
              </a:defRPr>
            </a:lvl4pPr>
            <a:lvl5pPr marL="3047924" lvl="4" indent="-406390" rtl="0">
              <a:lnSpc>
                <a:spcPct val="115000"/>
              </a:lnSpc>
              <a:spcBef>
                <a:spcPts val="0"/>
              </a:spcBef>
              <a:spcAft>
                <a:spcPts val="0"/>
              </a:spcAft>
              <a:buClr>
                <a:srgbClr val="434343"/>
              </a:buClr>
              <a:buSzPts val="1200"/>
              <a:buFont typeface="Roboto Condensed Light"/>
              <a:buChar char="○"/>
              <a:defRPr>
                <a:solidFill>
                  <a:srgbClr val="434343"/>
                </a:solidFill>
              </a:defRPr>
            </a:lvl5pPr>
            <a:lvl6pPr marL="3657509" lvl="5" indent="-406390" rtl="0">
              <a:lnSpc>
                <a:spcPct val="115000"/>
              </a:lnSpc>
              <a:spcBef>
                <a:spcPts val="0"/>
              </a:spcBef>
              <a:spcAft>
                <a:spcPts val="0"/>
              </a:spcAft>
              <a:buClr>
                <a:srgbClr val="434343"/>
              </a:buClr>
              <a:buSzPts val="1200"/>
              <a:buFont typeface="Roboto Condensed Light"/>
              <a:buChar char="■"/>
              <a:defRPr>
                <a:solidFill>
                  <a:srgbClr val="434343"/>
                </a:solidFill>
              </a:defRPr>
            </a:lvl6pPr>
            <a:lvl7pPr marL="4267093" lvl="6" indent="-406390" rtl="0">
              <a:lnSpc>
                <a:spcPct val="115000"/>
              </a:lnSpc>
              <a:spcBef>
                <a:spcPts val="0"/>
              </a:spcBef>
              <a:spcAft>
                <a:spcPts val="0"/>
              </a:spcAft>
              <a:buClr>
                <a:srgbClr val="434343"/>
              </a:buClr>
              <a:buSzPts val="1200"/>
              <a:buFont typeface="Roboto Condensed Light"/>
              <a:buChar char="●"/>
              <a:defRPr>
                <a:solidFill>
                  <a:srgbClr val="434343"/>
                </a:solidFill>
              </a:defRPr>
            </a:lvl7pPr>
            <a:lvl8pPr marL="4876678" lvl="7" indent="-406390" rtl="0">
              <a:lnSpc>
                <a:spcPct val="115000"/>
              </a:lnSpc>
              <a:spcBef>
                <a:spcPts val="0"/>
              </a:spcBef>
              <a:spcAft>
                <a:spcPts val="0"/>
              </a:spcAft>
              <a:buClr>
                <a:srgbClr val="434343"/>
              </a:buClr>
              <a:buSzPts val="1200"/>
              <a:buFont typeface="Roboto Condensed Light"/>
              <a:buChar char="○"/>
              <a:defRPr>
                <a:solidFill>
                  <a:srgbClr val="434343"/>
                </a:solidFill>
              </a:defRPr>
            </a:lvl8pPr>
            <a:lvl9pPr marL="5486263" lvl="8" indent="-406390" rtl="0">
              <a:lnSpc>
                <a:spcPct val="115000"/>
              </a:lnSpc>
              <a:spcBef>
                <a:spcPts val="0"/>
              </a:spcBef>
              <a:spcAft>
                <a:spcPts val="0"/>
              </a:spcAft>
              <a:buClr>
                <a:srgbClr val="434343"/>
              </a:buClr>
              <a:buSzPts val="1200"/>
              <a:buFont typeface="Roboto Condensed Light"/>
              <a:buChar char="■"/>
              <a:defRPr>
                <a:solidFill>
                  <a:srgbClr val="434343"/>
                </a:solidFill>
              </a:defRPr>
            </a:lvl9pPr>
          </a:lstStyle>
          <a:p>
            <a:endParaRPr/>
          </a:p>
        </p:txBody>
      </p:sp>
      <p:pic>
        <p:nvPicPr>
          <p:cNvPr id="38" name="Google Shape;38;p4"/>
          <p:cNvPicPr preferRelativeResize="0"/>
          <p:nvPr/>
        </p:nvPicPr>
        <p:blipFill>
          <a:blip r:embed="rId2">
            <a:alphaModFix amt="63000"/>
          </a:blip>
          <a:stretch>
            <a:fillRect/>
          </a:stretch>
        </p:blipFill>
        <p:spPr>
          <a:xfrm rot="-3918722" flipH="1">
            <a:off x="-3788725" y="-1423447"/>
            <a:ext cx="5641597" cy="3685765"/>
          </a:xfrm>
          <a:prstGeom prst="rect">
            <a:avLst/>
          </a:prstGeom>
          <a:noFill/>
          <a:ln>
            <a:noFill/>
          </a:ln>
        </p:spPr>
      </p:pic>
      <p:pic>
        <p:nvPicPr>
          <p:cNvPr id="39" name="Google Shape;39;p4"/>
          <p:cNvPicPr preferRelativeResize="0"/>
          <p:nvPr/>
        </p:nvPicPr>
        <p:blipFill>
          <a:blip r:embed="rId3">
            <a:alphaModFix/>
          </a:blip>
          <a:stretch>
            <a:fillRect/>
          </a:stretch>
        </p:blipFill>
        <p:spPr>
          <a:xfrm rot="3736558" flipH="1">
            <a:off x="-1664468" y="-373855"/>
            <a:ext cx="1888869" cy="2018548"/>
          </a:xfrm>
          <a:prstGeom prst="rect">
            <a:avLst/>
          </a:prstGeom>
          <a:noFill/>
          <a:ln>
            <a:noFill/>
          </a:ln>
        </p:spPr>
      </p:pic>
      <p:pic>
        <p:nvPicPr>
          <p:cNvPr id="40" name="Google Shape;40;p4"/>
          <p:cNvPicPr preferRelativeResize="0"/>
          <p:nvPr/>
        </p:nvPicPr>
        <p:blipFill>
          <a:blip r:embed="rId4">
            <a:alphaModFix amt="42000"/>
          </a:blip>
          <a:stretch>
            <a:fillRect/>
          </a:stretch>
        </p:blipFill>
        <p:spPr>
          <a:xfrm rot="-9921072" flipH="1">
            <a:off x="-1215278" y="6307377"/>
            <a:ext cx="5689199" cy="3716864"/>
          </a:xfrm>
          <a:prstGeom prst="rect">
            <a:avLst/>
          </a:prstGeom>
          <a:noFill/>
          <a:ln>
            <a:noFill/>
          </a:ln>
        </p:spPr>
      </p:pic>
      <p:pic>
        <p:nvPicPr>
          <p:cNvPr id="41" name="Google Shape;41;p4"/>
          <p:cNvPicPr preferRelativeResize="0"/>
          <p:nvPr/>
        </p:nvPicPr>
        <p:blipFill>
          <a:blip r:embed="rId5">
            <a:alphaModFix amt="42000"/>
          </a:blip>
          <a:stretch>
            <a:fillRect/>
          </a:stretch>
        </p:blipFill>
        <p:spPr>
          <a:xfrm rot="-6361050">
            <a:off x="-3648779" y="4563145"/>
            <a:ext cx="5689200" cy="3716865"/>
          </a:xfrm>
          <a:prstGeom prst="rect">
            <a:avLst/>
          </a:prstGeom>
          <a:noFill/>
          <a:ln>
            <a:noFill/>
          </a:ln>
        </p:spPr>
      </p:pic>
      <p:pic>
        <p:nvPicPr>
          <p:cNvPr id="42" name="Google Shape;42;p4"/>
          <p:cNvPicPr preferRelativeResize="0"/>
          <p:nvPr/>
        </p:nvPicPr>
        <p:blipFill>
          <a:blip r:embed="rId5">
            <a:alphaModFix amt="42000"/>
          </a:blip>
          <a:stretch>
            <a:fillRect/>
          </a:stretch>
        </p:blipFill>
        <p:spPr>
          <a:xfrm rot="1572134" flipH="1">
            <a:off x="7751820" y="-2426130"/>
            <a:ext cx="5689201" cy="3716863"/>
          </a:xfrm>
          <a:prstGeom prst="rect">
            <a:avLst/>
          </a:prstGeom>
          <a:noFill/>
          <a:ln>
            <a:noFill/>
          </a:ln>
        </p:spPr>
      </p:pic>
      <p:pic>
        <p:nvPicPr>
          <p:cNvPr id="43" name="Google Shape;43;p4"/>
          <p:cNvPicPr preferRelativeResize="0"/>
          <p:nvPr/>
        </p:nvPicPr>
        <p:blipFill>
          <a:blip r:embed="rId4">
            <a:alphaModFix amt="42000"/>
          </a:blip>
          <a:stretch>
            <a:fillRect/>
          </a:stretch>
        </p:blipFill>
        <p:spPr>
          <a:xfrm rot="4438950">
            <a:off x="9887037" y="-324365"/>
            <a:ext cx="5689200" cy="3716865"/>
          </a:xfrm>
          <a:prstGeom prst="rect">
            <a:avLst/>
          </a:prstGeom>
          <a:noFill/>
          <a:ln>
            <a:noFill/>
          </a:ln>
        </p:spPr>
      </p:pic>
      <p:pic>
        <p:nvPicPr>
          <p:cNvPr id="44" name="Google Shape;44;p4"/>
          <p:cNvPicPr preferRelativeResize="0"/>
          <p:nvPr/>
        </p:nvPicPr>
        <p:blipFill>
          <a:blip r:embed="rId2">
            <a:alphaModFix/>
          </a:blip>
          <a:stretch>
            <a:fillRect/>
          </a:stretch>
        </p:blipFill>
        <p:spPr>
          <a:xfrm rot="9178279" flipH="1">
            <a:off x="7672824" y="6445168"/>
            <a:ext cx="5641597" cy="3685765"/>
          </a:xfrm>
          <a:prstGeom prst="rect">
            <a:avLst/>
          </a:prstGeom>
          <a:noFill/>
          <a:ln>
            <a:noFill/>
          </a:ln>
        </p:spPr>
      </p:pic>
      <p:pic>
        <p:nvPicPr>
          <p:cNvPr id="45" name="Google Shape;45;p4"/>
          <p:cNvPicPr preferRelativeResize="0"/>
          <p:nvPr/>
        </p:nvPicPr>
        <p:blipFill>
          <a:blip r:embed="rId3">
            <a:alphaModFix/>
          </a:blip>
          <a:stretch>
            <a:fillRect/>
          </a:stretch>
        </p:blipFill>
        <p:spPr>
          <a:xfrm rot="-2700000">
            <a:off x="11290632" y="5295130"/>
            <a:ext cx="2608931" cy="2788069"/>
          </a:xfrm>
          <a:prstGeom prst="rect">
            <a:avLst/>
          </a:prstGeom>
          <a:noFill/>
          <a:ln>
            <a:noFill/>
          </a:ln>
        </p:spPr>
      </p:pic>
    </p:spTree>
    <p:extLst>
      <p:ext uri="{BB962C8B-B14F-4D97-AF65-F5344CB8AC3E}">
        <p14:creationId xmlns:p14="http://schemas.microsoft.com/office/powerpoint/2010/main" val="31019170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46"/>
        <p:cNvGrpSpPr/>
        <p:nvPr/>
      </p:nvGrpSpPr>
      <p:grpSpPr>
        <a:xfrm>
          <a:off x="0" y="0"/>
          <a:ext cx="0" cy="0"/>
          <a:chOff x="0" y="0"/>
          <a:chExt cx="0" cy="0"/>
        </a:xfrm>
      </p:grpSpPr>
      <p:sp>
        <p:nvSpPr>
          <p:cNvPr id="47" name="Google Shape;47;p5"/>
          <p:cNvSpPr txBox="1">
            <a:spLocks noGrp="1"/>
          </p:cNvSpPr>
          <p:nvPr>
            <p:ph type="subTitle" idx="1"/>
          </p:nvPr>
        </p:nvSpPr>
        <p:spPr>
          <a:xfrm>
            <a:off x="1503484" y="3451015"/>
            <a:ext cx="3876800" cy="4632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3"/>
              </a:buClr>
              <a:buSzPts val="2100"/>
              <a:buFont typeface="Fahkwang"/>
              <a:buNone/>
              <a:defRPr sz="2800">
                <a:solidFill>
                  <a:schemeClr val="accent3"/>
                </a:solidFill>
                <a:latin typeface="Fahkwang"/>
                <a:ea typeface="Fahkwang"/>
                <a:cs typeface="Fahkwang"/>
                <a:sym typeface="Fahkwang"/>
              </a:defRPr>
            </a:lvl1pPr>
            <a:lvl2pPr lvl="1" algn="ctr">
              <a:lnSpc>
                <a:spcPct val="100000"/>
              </a:lnSpc>
              <a:spcBef>
                <a:spcPts val="0"/>
              </a:spcBef>
              <a:spcAft>
                <a:spcPts val="0"/>
              </a:spcAft>
              <a:buClr>
                <a:schemeClr val="accent3"/>
              </a:buClr>
              <a:buSzPts val="2100"/>
              <a:buFont typeface="Fahkwang"/>
              <a:buNone/>
              <a:defRPr sz="2800">
                <a:solidFill>
                  <a:schemeClr val="accent3"/>
                </a:solidFill>
                <a:latin typeface="Fahkwang"/>
                <a:ea typeface="Fahkwang"/>
                <a:cs typeface="Fahkwang"/>
                <a:sym typeface="Fahkwang"/>
              </a:defRPr>
            </a:lvl2pPr>
            <a:lvl3pPr lvl="2" algn="ctr">
              <a:lnSpc>
                <a:spcPct val="100000"/>
              </a:lnSpc>
              <a:spcBef>
                <a:spcPts val="0"/>
              </a:spcBef>
              <a:spcAft>
                <a:spcPts val="0"/>
              </a:spcAft>
              <a:buClr>
                <a:schemeClr val="accent3"/>
              </a:buClr>
              <a:buSzPts val="2100"/>
              <a:buFont typeface="Fahkwang"/>
              <a:buNone/>
              <a:defRPr sz="2800">
                <a:solidFill>
                  <a:schemeClr val="accent3"/>
                </a:solidFill>
                <a:latin typeface="Fahkwang"/>
                <a:ea typeface="Fahkwang"/>
                <a:cs typeface="Fahkwang"/>
                <a:sym typeface="Fahkwang"/>
              </a:defRPr>
            </a:lvl3pPr>
            <a:lvl4pPr lvl="3" algn="ctr">
              <a:lnSpc>
                <a:spcPct val="100000"/>
              </a:lnSpc>
              <a:spcBef>
                <a:spcPts val="0"/>
              </a:spcBef>
              <a:spcAft>
                <a:spcPts val="0"/>
              </a:spcAft>
              <a:buClr>
                <a:schemeClr val="accent3"/>
              </a:buClr>
              <a:buSzPts val="2100"/>
              <a:buFont typeface="Fahkwang"/>
              <a:buNone/>
              <a:defRPr sz="2800">
                <a:solidFill>
                  <a:schemeClr val="accent3"/>
                </a:solidFill>
                <a:latin typeface="Fahkwang"/>
                <a:ea typeface="Fahkwang"/>
                <a:cs typeface="Fahkwang"/>
                <a:sym typeface="Fahkwang"/>
              </a:defRPr>
            </a:lvl4pPr>
            <a:lvl5pPr lvl="4" algn="ctr">
              <a:lnSpc>
                <a:spcPct val="100000"/>
              </a:lnSpc>
              <a:spcBef>
                <a:spcPts val="0"/>
              </a:spcBef>
              <a:spcAft>
                <a:spcPts val="0"/>
              </a:spcAft>
              <a:buClr>
                <a:schemeClr val="accent3"/>
              </a:buClr>
              <a:buSzPts val="2100"/>
              <a:buFont typeface="Fahkwang"/>
              <a:buNone/>
              <a:defRPr sz="2800">
                <a:solidFill>
                  <a:schemeClr val="accent3"/>
                </a:solidFill>
                <a:latin typeface="Fahkwang"/>
                <a:ea typeface="Fahkwang"/>
                <a:cs typeface="Fahkwang"/>
                <a:sym typeface="Fahkwang"/>
              </a:defRPr>
            </a:lvl5pPr>
            <a:lvl6pPr lvl="5" algn="ctr">
              <a:lnSpc>
                <a:spcPct val="100000"/>
              </a:lnSpc>
              <a:spcBef>
                <a:spcPts val="0"/>
              </a:spcBef>
              <a:spcAft>
                <a:spcPts val="0"/>
              </a:spcAft>
              <a:buClr>
                <a:schemeClr val="accent3"/>
              </a:buClr>
              <a:buSzPts val="2100"/>
              <a:buFont typeface="Fahkwang"/>
              <a:buNone/>
              <a:defRPr sz="2800">
                <a:solidFill>
                  <a:schemeClr val="accent3"/>
                </a:solidFill>
                <a:latin typeface="Fahkwang"/>
                <a:ea typeface="Fahkwang"/>
                <a:cs typeface="Fahkwang"/>
                <a:sym typeface="Fahkwang"/>
              </a:defRPr>
            </a:lvl6pPr>
            <a:lvl7pPr lvl="6" algn="ctr">
              <a:lnSpc>
                <a:spcPct val="100000"/>
              </a:lnSpc>
              <a:spcBef>
                <a:spcPts val="0"/>
              </a:spcBef>
              <a:spcAft>
                <a:spcPts val="0"/>
              </a:spcAft>
              <a:buClr>
                <a:schemeClr val="accent3"/>
              </a:buClr>
              <a:buSzPts val="2100"/>
              <a:buFont typeface="Fahkwang"/>
              <a:buNone/>
              <a:defRPr sz="2800">
                <a:solidFill>
                  <a:schemeClr val="accent3"/>
                </a:solidFill>
                <a:latin typeface="Fahkwang"/>
                <a:ea typeface="Fahkwang"/>
                <a:cs typeface="Fahkwang"/>
                <a:sym typeface="Fahkwang"/>
              </a:defRPr>
            </a:lvl7pPr>
            <a:lvl8pPr lvl="7" algn="ctr">
              <a:lnSpc>
                <a:spcPct val="100000"/>
              </a:lnSpc>
              <a:spcBef>
                <a:spcPts val="0"/>
              </a:spcBef>
              <a:spcAft>
                <a:spcPts val="0"/>
              </a:spcAft>
              <a:buClr>
                <a:schemeClr val="accent3"/>
              </a:buClr>
              <a:buSzPts val="2100"/>
              <a:buFont typeface="Fahkwang"/>
              <a:buNone/>
              <a:defRPr sz="2800">
                <a:solidFill>
                  <a:schemeClr val="accent3"/>
                </a:solidFill>
                <a:latin typeface="Fahkwang"/>
                <a:ea typeface="Fahkwang"/>
                <a:cs typeface="Fahkwang"/>
                <a:sym typeface="Fahkwang"/>
              </a:defRPr>
            </a:lvl8pPr>
            <a:lvl9pPr lvl="8" algn="ctr">
              <a:lnSpc>
                <a:spcPct val="100000"/>
              </a:lnSpc>
              <a:spcBef>
                <a:spcPts val="0"/>
              </a:spcBef>
              <a:spcAft>
                <a:spcPts val="0"/>
              </a:spcAft>
              <a:buClr>
                <a:schemeClr val="accent3"/>
              </a:buClr>
              <a:buSzPts val="2100"/>
              <a:buFont typeface="Fahkwang"/>
              <a:buNone/>
              <a:defRPr sz="2800">
                <a:solidFill>
                  <a:schemeClr val="accent3"/>
                </a:solidFill>
                <a:latin typeface="Fahkwang"/>
                <a:ea typeface="Fahkwang"/>
                <a:cs typeface="Fahkwang"/>
                <a:sym typeface="Fahkwang"/>
              </a:defRPr>
            </a:lvl9pPr>
          </a:lstStyle>
          <a:p>
            <a:endParaRPr/>
          </a:p>
        </p:txBody>
      </p:sp>
      <p:sp>
        <p:nvSpPr>
          <p:cNvPr id="48" name="Google Shape;48;p5"/>
          <p:cNvSpPr txBox="1">
            <a:spLocks noGrp="1"/>
          </p:cNvSpPr>
          <p:nvPr>
            <p:ph type="subTitle" idx="2"/>
          </p:nvPr>
        </p:nvSpPr>
        <p:spPr>
          <a:xfrm>
            <a:off x="1503484" y="3918033"/>
            <a:ext cx="3876800" cy="114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9" name="Google Shape;49;p5"/>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0" name="Google Shape;50;p5"/>
          <p:cNvSpPr txBox="1">
            <a:spLocks noGrp="1"/>
          </p:cNvSpPr>
          <p:nvPr>
            <p:ph type="subTitle" idx="3"/>
          </p:nvPr>
        </p:nvSpPr>
        <p:spPr>
          <a:xfrm>
            <a:off x="6811717" y="3451015"/>
            <a:ext cx="3876800" cy="46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3"/>
              </a:buClr>
              <a:buSzPts val="2100"/>
              <a:buFont typeface="Fahkwang"/>
              <a:buNone/>
              <a:defRPr sz="2800">
                <a:solidFill>
                  <a:schemeClr val="accent3"/>
                </a:solidFill>
                <a:latin typeface="Fahkwang"/>
                <a:ea typeface="Fahkwang"/>
                <a:cs typeface="Fahkwang"/>
                <a:sym typeface="Fahkwang"/>
              </a:defRPr>
            </a:lvl1pPr>
            <a:lvl2pPr lvl="1" algn="ctr" rtl="0">
              <a:lnSpc>
                <a:spcPct val="100000"/>
              </a:lnSpc>
              <a:spcBef>
                <a:spcPts val="0"/>
              </a:spcBef>
              <a:spcAft>
                <a:spcPts val="0"/>
              </a:spcAft>
              <a:buClr>
                <a:schemeClr val="accent3"/>
              </a:buClr>
              <a:buSzPts val="2100"/>
              <a:buFont typeface="Fahkwang"/>
              <a:buNone/>
              <a:defRPr sz="2800">
                <a:solidFill>
                  <a:schemeClr val="accent3"/>
                </a:solidFill>
                <a:latin typeface="Fahkwang"/>
                <a:ea typeface="Fahkwang"/>
                <a:cs typeface="Fahkwang"/>
                <a:sym typeface="Fahkwang"/>
              </a:defRPr>
            </a:lvl2pPr>
            <a:lvl3pPr lvl="2" algn="ctr" rtl="0">
              <a:lnSpc>
                <a:spcPct val="100000"/>
              </a:lnSpc>
              <a:spcBef>
                <a:spcPts val="0"/>
              </a:spcBef>
              <a:spcAft>
                <a:spcPts val="0"/>
              </a:spcAft>
              <a:buClr>
                <a:schemeClr val="accent3"/>
              </a:buClr>
              <a:buSzPts val="2100"/>
              <a:buFont typeface="Fahkwang"/>
              <a:buNone/>
              <a:defRPr sz="2800">
                <a:solidFill>
                  <a:schemeClr val="accent3"/>
                </a:solidFill>
                <a:latin typeface="Fahkwang"/>
                <a:ea typeface="Fahkwang"/>
                <a:cs typeface="Fahkwang"/>
                <a:sym typeface="Fahkwang"/>
              </a:defRPr>
            </a:lvl3pPr>
            <a:lvl4pPr lvl="3" algn="ctr" rtl="0">
              <a:lnSpc>
                <a:spcPct val="100000"/>
              </a:lnSpc>
              <a:spcBef>
                <a:spcPts val="0"/>
              </a:spcBef>
              <a:spcAft>
                <a:spcPts val="0"/>
              </a:spcAft>
              <a:buClr>
                <a:schemeClr val="accent3"/>
              </a:buClr>
              <a:buSzPts val="2100"/>
              <a:buFont typeface="Fahkwang"/>
              <a:buNone/>
              <a:defRPr sz="2800">
                <a:solidFill>
                  <a:schemeClr val="accent3"/>
                </a:solidFill>
                <a:latin typeface="Fahkwang"/>
                <a:ea typeface="Fahkwang"/>
                <a:cs typeface="Fahkwang"/>
                <a:sym typeface="Fahkwang"/>
              </a:defRPr>
            </a:lvl4pPr>
            <a:lvl5pPr lvl="4" algn="ctr" rtl="0">
              <a:lnSpc>
                <a:spcPct val="100000"/>
              </a:lnSpc>
              <a:spcBef>
                <a:spcPts val="0"/>
              </a:spcBef>
              <a:spcAft>
                <a:spcPts val="0"/>
              </a:spcAft>
              <a:buClr>
                <a:schemeClr val="accent3"/>
              </a:buClr>
              <a:buSzPts val="2100"/>
              <a:buFont typeface="Fahkwang"/>
              <a:buNone/>
              <a:defRPr sz="2800">
                <a:solidFill>
                  <a:schemeClr val="accent3"/>
                </a:solidFill>
                <a:latin typeface="Fahkwang"/>
                <a:ea typeface="Fahkwang"/>
                <a:cs typeface="Fahkwang"/>
                <a:sym typeface="Fahkwang"/>
              </a:defRPr>
            </a:lvl5pPr>
            <a:lvl6pPr lvl="5" algn="ctr" rtl="0">
              <a:lnSpc>
                <a:spcPct val="100000"/>
              </a:lnSpc>
              <a:spcBef>
                <a:spcPts val="0"/>
              </a:spcBef>
              <a:spcAft>
                <a:spcPts val="0"/>
              </a:spcAft>
              <a:buClr>
                <a:schemeClr val="accent3"/>
              </a:buClr>
              <a:buSzPts val="2100"/>
              <a:buFont typeface="Fahkwang"/>
              <a:buNone/>
              <a:defRPr sz="2800">
                <a:solidFill>
                  <a:schemeClr val="accent3"/>
                </a:solidFill>
                <a:latin typeface="Fahkwang"/>
                <a:ea typeface="Fahkwang"/>
                <a:cs typeface="Fahkwang"/>
                <a:sym typeface="Fahkwang"/>
              </a:defRPr>
            </a:lvl6pPr>
            <a:lvl7pPr lvl="6" algn="ctr" rtl="0">
              <a:lnSpc>
                <a:spcPct val="100000"/>
              </a:lnSpc>
              <a:spcBef>
                <a:spcPts val="0"/>
              </a:spcBef>
              <a:spcAft>
                <a:spcPts val="0"/>
              </a:spcAft>
              <a:buClr>
                <a:schemeClr val="accent3"/>
              </a:buClr>
              <a:buSzPts val="2100"/>
              <a:buFont typeface="Fahkwang"/>
              <a:buNone/>
              <a:defRPr sz="2800">
                <a:solidFill>
                  <a:schemeClr val="accent3"/>
                </a:solidFill>
                <a:latin typeface="Fahkwang"/>
                <a:ea typeface="Fahkwang"/>
                <a:cs typeface="Fahkwang"/>
                <a:sym typeface="Fahkwang"/>
              </a:defRPr>
            </a:lvl7pPr>
            <a:lvl8pPr lvl="7" algn="ctr" rtl="0">
              <a:lnSpc>
                <a:spcPct val="100000"/>
              </a:lnSpc>
              <a:spcBef>
                <a:spcPts val="0"/>
              </a:spcBef>
              <a:spcAft>
                <a:spcPts val="0"/>
              </a:spcAft>
              <a:buClr>
                <a:schemeClr val="accent3"/>
              </a:buClr>
              <a:buSzPts val="2100"/>
              <a:buFont typeface="Fahkwang"/>
              <a:buNone/>
              <a:defRPr sz="2800">
                <a:solidFill>
                  <a:schemeClr val="accent3"/>
                </a:solidFill>
                <a:latin typeface="Fahkwang"/>
                <a:ea typeface="Fahkwang"/>
                <a:cs typeface="Fahkwang"/>
                <a:sym typeface="Fahkwang"/>
              </a:defRPr>
            </a:lvl8pPr>
            <a:lvl9pPr lvl="8" algn="ctr" rtl="0">
              <a:lnSpc>
                <a:spcPct val="100000"/>
              </a:lnSpc>
              <a:spcBef>
                <a:spcPts val="0"/>
              </a:spcBef>
              <a:spcAft>
                <a:spcPts val="0"/>
              </a:spcAft>
              <a:buClr>
                <a:schemeClr val="accent3"/>
              </a:buClr>
              <a:buSzPts val="2100"/>
              <a:buFont typeface="Fahkwang"/>
              <a:buNone/>
              <a:defRPr sz="2800">
                <a:solidFill>
                  <a:schemeClr val="accent3"/>
                </a:solidFill>
                <a:latin typeface="Fahkwang"/>
                <a:ea typeface="Fahkwang"/>
                <a:cs typeface="Fahkwang"/>
                <a:sym typeface="Fahkwang"/>
              </a:defRPr>
            </a:lvl9pPr>
          </a:lstStyle>
          <a:p>
            <a:endParaRPr/>
          </a:p>
        </p:txBody>
      </p:sp>
      <p:sp>
        <p:nvSpPr>
          <p:cNvPr id="51" name="Google Shape;51;p5"/>
          <p:cNvSpPr txBox="1">
            <a:spLocks noGrp="1"/>
          </p:cNvSpPr>
          <p:nvPr>
            <p:ph type="subTitle" idx="4"/>
          </p:nvPr>
        </p:nvSpPr>
        <p:spPr>
          <a:xfrm>
            <a:off x="6811717" y="3918033"/>
            <a:ext cx="3876800" cy="114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52" name="Google Shape;52;p5"/>
          <p:cNvPicPr preferRelativeResize="0"/>
          <p:nvPr/>
        </p:nvPicPr>
        <p:blipFill>
          <a:blip r:embed="rId2">
            <a:alphaModFix amt="63000"/>
          </a:blip>
          <a:stretch>
            <a:fillRect/>
          </a:stretch>
        </p:blipFill>
        <p:spPr>
          <a:xfrm rot="-8100000">
            <a:off x="-2898457" y="5258306"/>
            <a:ext cx="5641596" cy="3685769"/>
          </a:xfrm>
          <a:prstGeom prst="rect">
            <a:avLst/>
          </a:prstGeom>
          <a:noFill/>
          <a:ln>
            <a:noFill/>
          </a:ln>
        </p:spPr>
      </p:pic>
      <p:pic>
        <p:nvPicPr>
          <p:cNvPr id="53" name="Google Shape;53;p5"/>
          <p:cNvPicPr preferRelativeResize="0"/>
          <p:nvPr/>
        </p:nvPicPr>
        <p:blipFill>
          <a:blip r:embed="rId3">
            <a:alphaModFix/>
          </a:blip>
          <a:stretch>
            <a:fillRect/>
          </a:stretch>
        </p:blipFill>
        <p:spPr>
          <a:xfrm rot="7063443">
            <a:off x="-1680392" y="4671412"/>
            <a:ext cx="2104855" cy="2249363"/>
          </a:xfrm>
          <a:prstGeom prst="rect">
            <a:avLst/>
          </a:prstGeom>
          <a:noFill/>
          <a:ln>
            <a:noFill/>
          </a:ln>
        </p:spPr>
      </p:pic>
      <p:pic>
        <p:nvPicPr>
          <p:cNvPr id="54" name="Google Shape;54;p5"/>
          <p:cNvPicPr preferRelativeResize="0"/>
          <p:nvPr/>
        </p:nvPicPr>
        <p:blipFill>
          <a:blip r:embed="rId4">
            <a:alphaModFix amt="42000"/>
          </a:blip>
          <a:stretch>
            <a:fillRect/>
          </a:stretch>
        </p:blipFill>
        <p:spPr>
          <a:xfrm rot="-4030513" flipH="1">
            <a:off x="-2590266" y="-1595335"/>
            <a:ext cx="4565868" cy="2982973"/>
          </a:xfrm>
          <a:prstGeom prst="rect">
            <a:avLst/>
          </a:prstGeom>
          <a:noFill/>
          <a:ln>
            <a:noFill/>
          </a:ln>
        </p:spPr>
      </p:pic>
      <p:pic>
        <p:nvPicPr>
          <p:cNvPr id="55" name="Google Shape;55;p5"/>
          <p:cNvPicPr preferRelativeResize="0"/>
          <p:nvPr/>
        </p:nvPicPr>
        <p:blipFill>
          <a:blip r:embed="rId5">
            <a:alphaModFix amt="42000"/>
          </a:blip>
          <a:stretch>
            <a:fillRect/>
          </a:stretch>
        </p:blipFill>
        <p:spPr>
          <a:xfrm rot="10098492" flipH="1">
            <a:off x="-626479" y="5957416"/>
            <a:ext cx="5689201" cy="3716867"/>
          </a:xfrm>
          <a:prstGeom prst="rect">
            <a:avLst/>
          </a:prstGeom>
          <a:noFill/>
          <a:ln>
            <a:noFill/>
          </a:ln>
        </p:spPr>
      </p:pic>
      <p:pic>
        <p:nvPicPr>
          <p:cNvPr id="56" name="Google Shape;56;p5"/>
          <p:cNvPicPr preferRelativeResize="0"/>
          <p:nvPr/>
        </p:nvPicPr>
        <p:blipFill>
          <a:blip r:embed="rId5">
            <a:alphaModFix amt="42000"/>
          </a:blip>
          <a:stretch>
            <a:fillRect/>
          </a:stretch>
        </p:blipFill>
        <p:spPr>
          <a:xfrm rot="6790456">
            <a:off x="10416250" y="4066879"/>
            <a:ext cx="5689204" cy="3716861"/>
          </a:xfrm>
          <a:prstGeom prst="rect">
            <a:avLst/>
          </a:prstGeom>
          <a:noFill/>
          <a:ln>
            <a:noFill/>
          </a:ln>
        </p:spPr>
      </p:pic>
      <p:pic>
        <p:nvPicPr>
          <p:cNvPr id="57" name="Google Shape;57;p5"/>
          <p:cNvPicPr preferRelativeResize="0"/>
          <p:nvPr/>
        </p:nvPicPr>
        <p:blipFill>
          <a:blip r:embed="rId4">
            <a:alphaModFix amt="42000"/>
          </a:blip>
          <a:stretch>
            <a:fillRect/>
          </a:stretch>
        </p:blipFill>
        <p:spPr>
          <a:xfrm rot="10456230" flipH="1">
            <a:off x="7427821" y="6109395"/>
            <a:ext cx="5689203" cy="3716863"/>
          </a:xfrm>
          <a:prstGeom prst="rect">
            <a:avLst/>
          </a:prstGeom>
          <a:noFill/>
          <a:ln>
            <a:noFill/>
          </a:ln>
        </p:spPr>
      </p:pic>
      <p:pic>
        <p:nvPicPr>
          <p:cNvPr id="58" name="Google Shape;58;p5"/>
          <p:cNvPicPr preferRelativeResize="0"/>
          <p:nvPr/>
        </p:nvPicPr>
        <p:blipFill>
          <a:blip r:embed="rId2">
            <a:alphaModFix/>
          </a:blip>
          <a:stretch>
            <a:fillRect/>
          </a:stretch>
        </p:blipFill>
        <p:spPr>
          <a:xfrm rot="1621721">
            <a:off x="9918082" y="-2226304"/>
            <a:ext cx="5281035" cy="3450203"/>
          </a:xfrm>
          <a:prstGeom prst="rect">
            <a:avLst/>
          </a:prstGeom>
          <a:noFill/>
          <a:ln>
            <a:noFill/>
          </a:ln>
        </p:spPr>
      </p:pic>
      <p:pic>
        <p:nvPicPr>
          <p:cNvPr id="59" name="Google Shape;59;p5"/>
          <p:cNvPicPr preferRelativeResize="0"/>
          <p:nvPr/>
        </p:nvPicPr>
        <p:blipFill>
          <a:blip r:embed="rId3">
            <a:alphaModFix/>
          </a:blip>
          <a:stretch>
            <a:fillRect/>
          </a:stretch>
        </p:blipFill>
        <p:spPr>
          <a:xfrm rot="-8803508" flipH="1">
            <a:off x="11231434" y="-1441505"/>
            <a:ext cx="1982633" cy="2118775"/>
          </a:xfrm>
          <a:prstGeom prst="rect">
            <a:avLst/>
          </a:prstGeom>
          <a:noFill/>
          <a:ln>
            <a:noFill/>
          </a:ln>
        </p:spPr>
      </p:pic>
    </p:spTree>
    <p:extLst>
      <p:ext uri="{BB962C8B-B14F-4D97-AF65-F5344CB8AC3E}">
        <p14:creationId xmlns:p14="http://schemas.microsoft.com/office/powerpoint/2010/main" val="30901371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6"/>
        <p:cNvGrpSpPr/>
        <p:nvPr/>
      </p:nvGrpSpPr>
      <p:grpSpPr>
        <a:xfrm>
          <a:off x="0" y="0"/>
          <a:ext cx="0" cy="0"/>
          <a:chOff x="0" y="0"/>
          <a:chExt cx="0" cy="0"/>
        </a:xfrm>
      </p:grpSpPr>
      <p:pic>
        <p:nvPicPr>
          <p:cNvPr id="67" name="Google Shape;67;p7"/>
          <p:cNvPicPr preferRelativeResize="0"/>
          <p:nvPr/>
        </p:nvPicPr>
        <p:blipFill>
          <a:blip r:embed="rId2" cstate="print">
            <a:alphaModFix/>
          </a:blip>
          <a:stretch>
            <a:fillRect/>
          </a:stretch>
        </p:blipFill>
        <p:spPr>
          <a:xfrm rot="-3008275">
            <a:off x="-2442806" y="-1236018"/>
            <a:ext cx="4562875" cy="2981012"/>
          </a:xfrm>
          <a:prstGeom prst="rect">
            <a:avLst/>
          </a:prstGeom>
          <a:noFill/>
          <a:ln>
            <a:noFill/>
          </a:ln>
        </p:spPr>
      </p:pic>
      <p:pic>
        <p:nvPicPr>
          <p:cNvPr id="68" name="Google Shape;68;p7"/>
          <p:cNvPicPr preferRelativeResize="0"/>
          <p:nvPr/>
        </p:nvPicPr>
        <p:blipFill>
          <a:blip r:embed="rId3" cstate="print">
            <a:alphaModFix amt="42000"/>
          </a:blip>
          <a:stretch>
            <a:fillRect/>
          </a:stretch>
        </p:blipFill>
        <p:spPr>
          <a:xfrm rot="-851557" flipH="1">
            <a:off x="-952764" y="-2596884"/>
            <a:ext cx="5689203" cy="3716867"/>
          </a:xfrm>
          <a:prstGeom prst="rect">
            <a:avLst/>
          </a:prstGeom>
          <a:noFill/>
          <a:ln>
            <a:noFill/>
          </a:ln>
        </p:spPr>
      </p:pic>
      <p:pic>
        <p:nvPicPr>
          <p:cNvPr id="69" name="Google Shape;69;p7"/>
          <p:cNvPicPr preferRelativeResize="0"/>
          <p:nvPr/>
        </p:nvPicPr>
        <p:blipFill>
          <a:blip r:embed="rId4" cstate="print">
            <a:alphaModFix/>
          </a:blip>
          <a:stretch>
            <a:fillRect/>
          </a:stretch>
        </p:blipFill>
        <p:spPr>
          <a:xfrm flipH="1">
            <a:off x="-3" y="3420067"/>
            <a:ext cx="3251603" cy="3437936"/>
          </a:xfrm>
          <a:prstGeom prst="rect">
            <a:avLst/>
          </a:prstGeom>
          <a:noFill/>
          <a:ln>
            <a:noFill/>
          </a:ln>
        </p:spPr>
      </p:pic>
      <p:sp>
        <p:nvSpPr>
          <p:cNvPr id="70" name="Google Shape;70;p7"/>
          <p:cNvSpPr txBox="1">
            <a:spLocks noGrp="1"/>
          </p:cNvSpPr>
          <p:nvPr>
            <p:ph type="title"/>
          </p:nvPr>
        </p:nvSpPr>
        <p:spPr>
          <a:xfrm>
            <a:off x="1514700" y="1450700"/>
            <a:ext cx="5340000" cy="2288000"/>
          </a:xfrm>
          <a:prstGeom prst="rect">
            <a:avLst/>
          </a:prstGeom>
        </p:spPr>
        <p:txBody>
          <a:bodyPr spcFirstLastPara="1" wrap="square" lIns="91425" tIns="91425" rIns="91425" bIns="91425" anchor="ctr" anchorCtr="0">
            <a:noAutofit/>
          </a:bodyPr>
          <a:lstStyle>
            <a:lvl1pPr lvl="0" rtl="0">
              <a:lnSpc>
                <a:spcPct val="115000"/>
              </a:lnSpc>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1" name="Google Shape;71;p7"/>
          <p:cNvSpPr txBox="1">
            <a:spLocks noGrp="1"/>
          </p:cNvSpPr>
          <p:nvPr>
            <p:ph type="body" idx="1"/>
          </p:nvPr>
        </p:nvSpPr>
        <p:spPr>
          <a:xfrm>
            <a:off x="1514700" y="3953700"/>
            <a:ext cx="5006000" cy="10580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Clr>
                <a:srgbClr val="434343"/>
              </a:buClr>
              <a:buSzPts val="1400"/>
              <a:buChar char="●"/>
              <a:defRPr sz="1867"/>
            </a:lvl1pPr>
            <a:lvl2pPr marL="1219170" lvl="1" indent="-423323" rtl="0">
              <a:lnSpc>
                <a:spcPct val="115000"/>
              </a:lnSpc>
              <a:spcBef>
                <a:spcPts val="0"/>
              </a:spcBef>
              <a:spcAft>
                <a:spcPts val="0"/>
              </a:spcAft>
              <a:buClr>
                <a:srgbClr val="434343"/>
              </a:buClr>
              <a:buSzPts val="1400"/>
              <a:buChar char="○"/>
              <a:defRPr>
                <a:solidFill>
                  <a:srgbClr val="434343"/>
                </a:solidFill>
              </a:defRPr>
            </a:lvl2pPr>
            <a:lvl3pPr marL="1828754" lvl="2" indent="-423323" rtl="0">
              <a:lnSpc>
                <a:spcPct val="115000"/>
              </a:lnSpc>
              <a:spcBef>
                <a:spcPts val="0"/>
              </a:spcBef>
              <a:spcAft>
                <a:spcPts val="0"/>
              </a:spcAft>
              <a:buClr>
                <a:srgbClr val="434343"/>
              </a:buClr>
              <a:buSzPts val="1400"/>
              <a:buChar char="■"/>
              <a:defRPr>
                <a:solidFill>
                  <a:srgbClr val="434343"/>
                </a:solidFill>
              </a:defRPr>
            </a:lvl3pPr>
            <a:lvl4pPr marL="2438339" lvl="3" indent="-423323" rtl="0">
              <a:lnSpc>
                <a:spcPct val="115000"/>
              </a:lnSpc>
              <a:spcBef>
                <a:spcPts val="0"/>
              </a:spcBef>
              <a:spcAft>
                <a:spcPts val="0"/>
              </a:spcAft>
              <a:buClr>
                <a:srgbClr val="434343"/>
              </a:buClr>
              <a:buSzPts val="1400"/>
              <a:buChar char="●"/>
              <a:defRPr>
                <a:solidFill>
                  <a:srgbClr val="434343"/>
                </a:solidFill>
              </a:defRPr>
            </a:lvl4pPr>
            <a:lvl5pPr marL="3047924" lvl="4" indent="-423323" rtl="0">
              <a:lnSpc>
                <a:spcPct val="115000"/>
              </a:lnSpc>
              <a:spcBef>
                <a:spcPts val="0"/>
              </a:spcBef>
              <a:spcAft>
                <a:spcPts val="0"/>
              </a:spcAft>
              <a:buClr>
                <a:srgbClr val="434343"/>
              </a:buClr>
              <a:buSzPts val="1400"/>
              <a:buChar char="○"/>
              <a:defRPr>
                <a:solidFill>
                  <a:srgbClr val="434343"/>
                </a:solidFill>
              </a:defRPr>
            </a:lvl5pPr>
            <a:lvl6pPr marL="3657509" lvl="5" indent="-423323" rtl="0">
              <a:lnSpc>
                <a:spcPct val="115000"/>
              </a:lnSpc>
              <a:spcBef>
                <a:spcPts val="0"/>
              </a:spcBef>
              <a:spcAft>
                <a:spcPts val="0"/>
              </a:spcAft>
              <a:buClr>
                <a:srgbClr val="434343"/>
              </a:buClr>
              <a:buSzPts val="1400"/>
              <a:buChar char="■"/>
              <a:defRPr>
                <a:solidFill>
                  <a:srgbClr val="434343"/>
                </a:solidFill>
              </a:defRPr>
            </a:lvl6pPr>
            <a:lvl7pPr marL="4267093" lvl="6" indent="-423323" rtl="0">
              <a:lnSpc>
                <a:spcPct val="115000"/>
              </a:lnSpc>
              <a:spcBef>
                <a:spcPts val="0"/>
              </a:spcBef>
              <a:spcAft>
                <a:spcPts val="0"/>
              </a:spcAft>
              <a:buClr>
                <a:srgbClr val="434343"/>
              </a:buClr>
              <a:buSzPts val="1400"/>
              <a:buChar char="●"/>
              <a:defRPr>
                <a:solidFill>
                  <a:srgbClr val="434343"/>
                </a:solidFill>
              </a:defRPr>
            </a:lvl7pPr>
            <a:lvl8pPr marL="4876678" lvl="7" indent="-423323" rtl="0">
              <a:lnSpc>
                <a:spcPct val="115000"/>
              </a:lnSpc>
              <a:spcBef>
                <a:spcPts val="0"/>
              </a:spcBef>
              <a:spcAft>
                <a:spcPts val="0"/>
              </a:spcAft>
              <a:buClr>
                <a:srgbClr val="434343"/>
              </a:buClr>
              <a:buSzPts val="1400"/>
              <a:buChar char="○"/>
              <a:defRPr>
                <a:solidFill>
                  <a:srgbClr val="434343"/>
                </a:solidFill>
              </a:defRPr>
            </a:lvl8pPr>
            <a:lvl9pPr marL="5486263" lvl="8" indent="-423323" rtl="0">
              <a:lnSpc>
                <a:spcPct val="115000"/>
              </a:lnSpc>
              <a:spcBef>
                <a:spcPts val="0"/>
              </a:spcBef>
              <a:spcAft>
                <a:spcPts val="0"/>
              </a:spcAft>
              <a:buClr>
                <a:srgbClr val="434343"/>
              </a:buClr>
              <a:buSzPts val="1400"/>
              <a:buChar char="■"/>
              <a:defRPr>
                <a:solidFill>
                  <a:srgbClr val="434343"/>
                </a:solidFill>
              </a:defRPr>
            </a:lvl9pPr>
          </a:lstStyle>
          <a:p>
            <a:endParaRPr/>
          </a:p>
        </p:txBody>
      </p:sp>
    </p:spTree>
    <p:extLst>
      <p:ext uri="{BB962C8B-B14F-4D97-AF65-F5344CB8AC3E}">
        <p14:creationId xmlns:p14="http://schemas.microsoft.com/office/powerpoint/2010/main" val="251371511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60"/>
        <p:cNvGrpSpPr/>
        <p:nvPr/>
      </p:nvGrpSpPr>
      <p:grpSpPr>
        <a:xfrm>
          <a:off x="0" y="0"/>
          <a:ext cx="0" cy="0"/>
          <a:chOff x="0" y="0"/>
          <a:chExt cx="0" cy="0"/>
        </a:xfrm>
      </p:grpSpPr>
      <p:sp>
        <p:nvSpPr>
          <p:cNvPr id="61" name="Google Shape;61;p6"/>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62" name="Google Shape;62;p6"/>
          <p:cNvPicPr preferRelativeResize="0"/>
          <p:nvPr/>
        </p:nvPicPr>
        <p:blipFill>
          <a:blip r:embed="rId2">
            <a:alphaModFix amt="42000"/>
          </a:blip>
          <a:stretch>
            <a:fillRect/>
          </a:stretch>
        </p:blipFill>
        <p:spPr>
          <a:xfrm rot="-6929859">
            <a:off x="-3316538" y="4968999"/>
            <a:ext cx="5689199" cy="3716867"/>
          </a:xfrm>
          <a:prstGeom prst="rect">
            <a:avLst/>
          </a:prstGeom>
          <a:noFill/>
          <a:ln>
            <a:noFill/>
          </a:ln>
        </p:spPr>
      </p:pic>
      <p:pic>
        <p:nvPicPr>
          <p:cNvPr id="63" name="Google Shape;63;p6"/>
          <p:cNvPicPr preferRelativeResize="0"/>
          <p:nvPr/>
        </p:nvPicPr>
        <p:blipFill>
          <a:blip r:embed="rId3">
            <a:alphaModFix/>
          </a:blip>
          <a:stretch>
            <a:fillRect/>
          </a:stretch>
        </p:blipFill>
        <p:spPr>
          <a:xfrm rot="-9178279">
            <a:off x="-2378153" y="6099868"/>
            <a:ext cx="5641597" cy="3685765"/>
          </a:xfrm>
          <a:prstGeom prst="rect">
            <a:avLst/>
          </a:prstGeom>
          <a:noFill/>
          <a:ln>
            <a:noFill/>
          </a:ln>
        </p:spPr>
      </p:pic>
      <p:pic>
        <p:nvPicPr>
          <p:cNvPr id="64" name="Google Shape;64;p6"/>
          <p:cNvPicPr preferRelativeResize="0"/>
          <p:nvPr/>
        </p:nvPicPr>
        <p:blipFill>
          <a:blip r:embed="rId4">
            <a:alphaModFix/>
          </a:blip>
          <a:stretch>
            <a:fillRect/>
          </a:stretch>
        </p:blipFill>
        <p:spPr>
          <a:xfrm rot="1718793">
            <a:off x="926730" y="6325756"/>
            <a:ext cx="1271535" cy="2043088"/>
          </a:xfrm>
          <a:prstGeom prst="rect">
            <a:avLst/>
          </a:prstGeom>
          <a:noFill/>
          <a:ln>
            <a:noFill/>
          </a:ln>
        </p:spPr>
      </p:pic>
      <p:pic>
        <p:nvPicPr>
          <p:cNvPr id="65" name="Google Shape;65;p6"/>
          <p:cNvPicPr preferRelativeResize="0"/>
          <p:nvPr/>
        </p:nvPicPr>
        <p:blipFill>
          <a:blip r:embed="rId5">
            <a:alphaModFix/>
          </a:blip>
          <a:stretch>
            <a:fillRect/>
          </a:stretch>
        </p:blipFill>
        <p:spPr>
          <a:xfrm>
            <a:off x="10761200" y="-2002033"/>
            <a:ext cx="3336600" cy="3309903"/>
          </a:xfrm>
          <a:prstGeom prst="rect">
            <a:avLst/>
          </a:prstGeom>
          <a:noFill/>
          <a:ln>
            <a:noFill/>
          </a:ln>
        </p:spPr>
      </p:pic>
    </p:spTree>
    <p:extLst>
      <p:ext uri="{BB962C8B-B14F-4D97-AF65-F5344CB8AC3E}">
        <p14:creationId xmlns:p14="http://schemas.microsoft.com/office/powerpoint/2010/main" val="18371290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6"/>
        <p:cNvGrpSpPr/>
        <p:nvPr/>
      </p:nvGrpSpPr>
      <p:grpSpPr>
        <a:xfrm>
          <a:off x="0" y="0"/>
          <a:ext cx="0" cy="0"/>
          <a:chOff x="0" y="0"/>
          <a:chExt cx="0" cy="0"/>
        </a:xfrm>
      </p:grpSpPr>
      <p:pic>
        <p:nvPicPr>
          <p:cNvPr id="67" name="Google Shape;67;p7"/>
          <p:cNvPicPr preferRelativeResize="0"/>
          <p:nvPr/>
        </p:nvPicPr>
        <p:blipFill>
          <a:blip r:embed="rId2">
            <a:alphaModFix/>
          </a:blip>
          <a:stretch>
            <a:fillRect/>
          </a:stretch>
        </p:blipFill>
        <p:spPr>
          <a:xfrm rot="-3008275">
            <a:off x="-2442806" y="-1236018"/>
            <a:ext cx="4562875" cy="2981012"/>
          </a:xfrm>
          <a:prstGeom prst="rect">
            <a:avLst/>
          </a:prstGeom>
          <a:noFill/>
          <a:ln>
            <a:noFill/>
          </a:ln>
        </p:spPr>
      </p:pic>
      <p:pic>
        <p:nvPicPr>
          <p:cNvPr id="68" name="Google Shape;68;p7"/>
          <p:cNvPicPr preferRelativeResize="0"/>
          <p:nvPr/>
        </p:nvPicPr>
        <p:blipFill>
          <a:blip r:embed="rId3">
            <a:alphaModFix amt="42000"/>
          </a:blip>
          <a:stretch>
            <a:fillRect/>
          </a:stretch>
        </p:blipFill>
        <p:spPr>
          <a:xfrm rot="-851557" flipH="1">
            <a:off x="-952764" y="-2596884"/>
            <a:ext cx="5689203" cy="3716867"/>
          </a:xfrm>
          <a:prstGeom prst="rect">
            <a:avLst/>
          </a:prstGeom>
          <a:noFill/>
          <a:ln>
            <a:noFill/>
          </a:ln>
        </p:spPr>
      </p:pic>
      <p:pic>
        <p:nvPicPr>
          <p:cNvPr id="69" name="Google Shape;69;p7"/>
          <p:cNvPicPr preferRelativeResize="0"/>
          <p:nvPr/>
        </p:nvPicPr>
        <p:blipFill>
          <a:blip r:embed="rId4">
            <a:alphaModFix/>
          </a:blip>
          <a:stretch>
            <a:fillRect/>
          </a:stretch>
        </p:blipFill>
        <p:spPr>
          <a:xfrm flipH="1">
            <a:off x="-3" y="3420067"/>
            <a:ext cx="3251603" cy="3437936"/>
          </a:xfrm>
          <a:prstGeom prst="rect">
            <a:avLst/>
          </a:prstGeom>
          <a:noFill/>
          <a:ln>
            <a:noFill/>
          </a:ln>
        </p:spPr>
      </p:pic>
      <p:sp>
        <p:nvSpPr>
          <p:cNvPr id="70" name="Google Shape;70;p7"/>
          <p:cNvSpPr txBox="1">
            <a:spLocks noGrp="1"/>
          </p:cNvSpPr>
          <p:nvPr>
            <p:ph type="title"/>
          </p:nvPr>
        </p:nvSpPr>
        <p:spPr>
          <a:xfrm>
            <a:off x="1514700" y="1450700"/>
            <a:ext cx="5340000" cy="2288000"/>
          </a:xfrm>
          <a:prstGeom prst="rect">
            <a:avLst/>
          </a:prstGeom>
        </p:spPr>
        <p:txBody>
          <a:bodyPr spcFirstLastPara="1" wrap="square" lIns="91425" tIns="91425" rIns="91425" bIns="91425" anchor="ctr" anchorCtr="0">
            <a:noAutofit/>
          </a:bodyPr>
          <a:lstStyle>
            <a:lvl1pPr lvl="0" rtl="0">
              <a:lnSpc>
                <a:spcPct val="115000"/>
              </a:lnSpc>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1" name="Google Shape;71;p7"/>
          <p:cNvSpPr txBox="1">
            <a:spLocks noGrp="1"/>
          </p:cNvSpPr>
          <p:nvPr>
            <p:ph type="body" idx="1"/>
          </p:nvPr>
        </p:nvSpPr>
        <p:spPr>
          <a:xfrm>
            <a:off x="1514700" y="3953700"/>
            <a:ext cx="5006000" cy="10580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Clr>
                <a:srgbClr val="434343"/>
              </a:buClr>
              <a:buSzPts val="1400"/>
              <a:buChar char="●"/>
              <a:defRPr sz="1867"/>
            </a:lvl1pPr>
            <a:lvl2pPr marL="1219170" lvl="1" indent="-423323" rtl="0">
              <a:lnSpc>
                <a:spcPct val="115000"/>
              </a:lnSpc>
              <a:spcBef>
                <a:spcPts val="0"/>
              </a:spcBef>
              <a:spcAft>
                <a:spcPts val="0"/>
              </a:spcAft>
              <a:buClr>
                <a:srgbClr val="434343"/>
              </a:buClr>
              <a:buSzPts val="1400"/>
              <a:buChar char="○"/>
              <a:defRPr>
                <a:solidFill>
                  <a:srgbClr val="434343"/>
                </a:solidFill>
              </a:defRPr>
            </a:lvl2pPr>
            <a:lvl3pPr marL="1828754" lvl="2" indent="-423323" rtl="0">
              <a:lnSpc>
                <a:spcPct val="115000"/>
              </a:lnSpc>
              <a:spcBef>
                <a:spcPts val="0"/>
              </a:spcBef>
              <a:spcAft>
                <a:spcPts val="0"/>
              </a:spcAft>
              <a:buClr>
                <a:srgbClr val="434343"/>
              </a:buClr>
              <a:buSzPts val="1400"/>
              <a:buChar char="■"/>
              <a:defRPr>
                <a:solidFill>
                  <a:srgbClr val="434343"/>
                </a:solidFill>
              </a:defRPr>
            </a:lvl3pPr>
            <a:lvl4pPr marL="2438339" lvl="3" indent="-423323" rtl="0">
              <a:lnSpc>
                <a:spcPct val="115000"/>
              </a:lnSpc>
              <a:spcBef>
                <a:spcPts val="0"/>
              </a:spcBef>
              <a:spcAft>
                <a:spcPts val="0"/>
              </a:spcAft>
              <a:buClr>
                <a:srgbClr val="434343"/>
              </a:buClr>
              <a:buSzPts val="1400"/>
              <a:buChar char="●"/>
              <a:defRPr>
                <a:solidFill>
                  <a:srgbClr val="434343"/>
                </a:solidFill>
              </a:defRPr>
            </a:lvl4pPr>
            <a:lvl5pPr marL="3047924" lvl="4" indent="-423323" rtl="0">
              <a:lnSpc>
                <a:spcPct val="115000"/>
              </a:lnSpc>
              <a:spcBef>
                <a:spcPts val="0"/>
              </a:spcBef>
              <a:spcAft>
                <a:spcPts val="0"/>
              </a:spcAft>
              <a:buClr>
                <a:srgbClr val="434343"/>
              </a:buClr>
              <a:buSzPts val="1400"/>
              <a:buChar char="○"/>
              <a:defRPr>
                <a:solidFill>
                  <a:srgbClr val="434343"/>
                </a:solidFill>
              </a:defRPr>
            </a:lvl5pPr>
            <a:lvl6pPr marL="3657509" lvl="5" indent="-423323" rtl="0">
              <a:lnSpc>
                <a:spcPct val="115000"/>
              </a:lnSpc>
              <a:spcBef>
                <a:spcPts val="0"/>
              </a:spcBef>
              <a:spcAft>
                <a:spcPts val="0"/>
              </a:spcAft>
              <a:buClr>
                <a:srgbClr val="434343"/>
              </a:buClr>
              <a:buSzPts val="1400"/>
              <a:buChar char="■"/>
              <a:defRPr>
                <a:solidFill>
                  <a:srgbClr val="434343"/>
                </a:solidFill>
              </a:defRPr>
            </a:lvl6pPr>
            <a:lvl7pPr marL="4267093" lvl="6" indent="-423323" rtl="0">
              <a:lnSpc>
                <a:spcPct val="115000"/>
              </a:lnSpc>
              <a:spcBef>
                <a:spcPts val="0"/>
              </a:spcBef>
              <a:spcAft>
                <a:spcPts val="0"/>
              </a:spcAft>
              <a:buClr>
                <a:srgbClr val="434343"/>
              </a:buClr>
              <a:buSzPts val="1400"/>
              <a:buChar char="●"/>
              <a:defRPr>
                <a:solidFill>
                  <a:srgbClr val="434343"/>
                </a:solidFill>
              </a:defRPr>
            </a:lvl7pPr>
            <a:lvl8pPr marL="4876678" lvl="7" indent="-423323" rtl="0">
              <a:lnSpc>
                <a:spcPct val="115000"/>
              </a:lnSpc>
              <a:spcBef>
                <a:spcPts val="0"/>
              </a:spcBef>
              <a:spcAft>
                <a:spcPts val="0"/>
              </a:spcAft>
              <a:buClr>
                <a:srgbClr val="434343"/>
              </a:buClr>
              <a:buSzPts val="1400"/>
              <a:buChar char="○"/>
              <a:defRPr>
                <a:solidFill>
                  <a:srgbClr val="434343"/>
                </a:solidFill>
              </a:defRPr>
            </a:lvl8pPr>
            <a:lvl9pPr marL="5486263" lvl="8" indent="-423323" rtl="0">
              <a:lnSpc>
                <a:spcPct val="115000"/>
              </a:lnSpc>
              <a:spcBef>
                <a:spcPts val="0"/>
              </a:spcBef>
              <a:spcAft>
                <a:spcPts val="0"/>
              </a:spcAft>
              <a:buClr>
                <a:srgbClr val="434343"/>
              </a:buClr>
              <a:buSzPts val="1400"/>
              <a:buChar char="■"/>
              <a:defRPr>
                <a:solidFill>
                  <a:srgbClr val="434343"/>
                </a:solidFill>
              </a:defRPr>
            </a:lvl9pPr>
          </a:lstStyle>
          <a:p>
            <a:endParaRPr/>
          </a:p>
        </p:txBody>
      </p:sp>
    </p:spTree>
    <p:extLst>
      <p:ext uri="{BB962C8B-B14F-4D97-AF65-F5344CB8AC3E}">
        <p14:creationId xmlns:p14="http://schemas.microsoft.com/office/powerpoint/2010/main" val="130491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72"/>
        <p:cNvGrpSpPr/>
        <p:nvPr/>
      </p:nvGrpSpPr>
      <p:grpSpPr>
        <a:xfrm>
          <a:off x="0" y="0"/>
          <a:ext cx="0" cy="0"/>
          <a:chOff x="0" y="0"/>
          <a:chExt cx="0" cy="0"/>
        </a:xfrm>
      </p:grpSpPr>
      <p:sp>
        <p:nvSpPr>
          <p:cNvPr id="73" name="Google Shape;73;p8"/>
          <p:cNvSpPr txBox="1">
            <a:spLocks noGrp="1"/>
          </p:cNvSpPr>
          <p:nvPr>
            <p:ph type="title"/>
          </p:nvPr>
        </p:nvSpPr>
        <p:spPr>
          <a:xfrm>
            <a:off x="879433" y="2530600"/>
            <a:ext cx="10358400" cy="17968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3"/>
              </a:buClr>
              <a:buSzPts val="6000"/>
              <a:buNone/>
              <a:defRPr sz="7733"/>
            </a:lvl1pPr>
            <a:lvl2pPr lvl="1" algn="ctr">
              <a:spcBef>
                <a:spcPts val="0"/>
              </a:spcBef>
              <a:spcAft>
                <a:spcPts val="0"/>
              </a:spcAft>
              <a:buClr>
                <a:schemeClr val="accent3"/>
              </a:buClr>
              <a:buSzPts val="6000"/>
              <a:buNone/>
              <a:defRPr sz="8000">
                <a:solidFill>
                  <a:schemeClr val="accent3"/>
                </a:solidFill>
              </a:defRPr>
            </a:lvl2pPr>
            <a:lvl3pPr lvl="2" algn="ctr">
              <a:spcBef>
                <a:spcPts val="0"/>
              </a:spcBef>
              <a:spcAft>
                <a:spcPts val="0"/>
              </a:spcAft>
              <a:buClr>
                <a:schemeClr val="accent3"/>
              </a:buClr>
              <a:buSzPts val="6000"/>
              <a:buNone/>
              <a:defRPr sz="8000">
                <a:solidFill>
                  <a:schemeClr val="accent3"/>
                </a:solidFill>
              </a:defRPr>
            </a:lvl3pPr>
            <a:lvl4pPr lvl="3" algn="ctr">
              <a:spcBef>
                <a:spcPts val="0"/>
              </a:spcBef>
              <a:spcAft>
                <a:spcPts val="0"/>
              </a:spcAft>
              <a:buClr>
                <a:schemeClr val="accent3"/>
              </a:buClr>
              <a:buSzPts val="6000"/>
              <a:buNone/>
              <a:defRPr sz="8000">
                <a:solidFill>
                  <a:schemeClr val="accent3"/>
                </a:solidFill>
              </a:defRPr>
            </a:lvl4pPr>
            <a:lvl5pPr lvl="4" algn="ctr">
              <a:spcBef>
                <a:spcPts val="0"/>
              </a:spcBef>
              <a:spcAft>
                <a:spcPts val="0"/>
              </a:spcAft>
              <a:buClr>
                <a:schemeClr val="accent3"/>
              </a:buClr>
              <a:buSzPts val="6000"/>
              <a:buNone/>
              <a:defRPr sz="8000">
                <a:solidFill>
                  <a:schemeClr val="accent3"/>
                </a:solidFill>
              </a:defRPr>
            </a:lvl5pPr>
            <a:lvl6pPr lvl="5" algn="ctr">
              <a:spcBef>
                <a:spcPts val="0"/>
              </a:spcBef>
              <a:spcAft>
                <a:spcPts val="0"/>
              </a:spcAft>
              <a:buClr>
                <a:schemeClr val="accent3"/>
              </a:buClr>
              <a:buSzPts val="6000"/>
              <a:buNone/>
              <a:defRPr sz="8000">
                <a:solidFill>
                  <a:schemeClr val="accent3"/>
                </a:solidFill>
              </a:defRPr>
            </a:lvl6pPr>
            <a:lvl7pPr lvl="6" algn="ctr">
              <a:spcBef>
                <a:spcPts val="0"/>
              </a:spcBef>
              <a:spcAft>
                <a:spcPts val="0"/>
              </a:spcAft>
              <a:buClr>
                <a:schemeClr val="accent3"/>
              </a:buClr>
              <a:buSzPts val="6000"/>
              <a:buNone/>
              <a:defRPr sz="8000">
                <a:solidFill>
                  <a:schemeClr val="accent3"/>
                </a:solidFill>
              </a:defRPr>
            </a:lvl7pPr>
            <a:lvl8pPr lvl="7" algn="ctr">
              <a:spcBef>
                <a:spcPts val="0"/>
              </a:spcBef>
              <a:spcAft>
                <a:spcPts val="0"/>
              </a:spcAft>
              <a:buClr>
                <a:schemeClr val="accent3"/>
              </a:buClr>
              <a:buSzPts val="6000"/>
              <a:buNone/>
              <a:defRPr sz="8000">
                <a:solidFill>
                  <a:schemeClr val="accent3"/>
                </a:solidFill>
              </a:defRPr>
            </a:lvl8pPr>
            <a:lvl9pPr lvl="8" algn="ctr">
              <a:spcBef>
                <a:spcPts val="0"/>
              </a:spcBef>
              <a:spcAft>
                <a:spcPts val="0"/>
              </a:spcAft>
              <a:buClr>
                <a:schemeClr val="accent3"/>
              </a:buClr>
              <a:buSzPts val="6000"/>
              <a:buNone/>
              <a:defRPr sz="8000">
                <a:solidFill>
                  <a:schemeClr val="accent3"/>
                </a:solidFill>
              </a:defRPr>
            </a:lvl9pPr>
          </a:lstStyle>
          <a:p>
            <a:endParaRPr/>
          </a:p>
        </p:txBody>
      </p:sp>
      <p:pic>
        <p:nvPicPr>
          <p:cNvPr id="74" name="Google Shape;74;p8"/>
          <p:cNvPicPr preferRelativeResize="0"/>
          <p:nvPr/>
        </p:nvPicPr>
        <p:blipFill>
          <a:blip r:embed="rId2">
            <a:alphaModFix amt="42000"/>
          </a:blip>
          <a:stretch>
            <a:fillRect/>
          </a:stretch>
        </p:blipFill>
        <p:spPr>
          <a:xfrm rot="9475653">
            <a:off x="7486989" y="5627646"/>
            <a:ext cx="5689199" cy="3716861"/>
          </a:xfrm>
          <a:prstGeom prst="rect">
            <a:avLst/>
          </a:prstGeom>
          <a:noFill/>
          <a:ln>
            <a:noFill/>
          </a:ln>
        </p:spPr>
      </p:pic>
      <p:pic>
        <p:nvPicPr>
          <p:cNvPr id="75" name="Google Shape;75;p8"/>
          <p:cNvPicPr preferRelativeResize="0"/>
          <p:nvPr/>
        </p:nvPicPr>
        <p:blipFill>
          <a:blip r:embed="rId3">
            <a:alphaModFix amt="42000"/>
          </a:blip>
          <a:stretch>
            <a:fillRect/>
          </a:stretch>
        </p:blipFill>
        <p:spPr>
          <a:xfrm rot="10340236">
            <a:off x="2987337" y="5911539"/>
            <a:ext cx="5689200" cy="3716867"/>
          </a:xfrm>
          <a:prstGeom prst="rect">
            <a:avLst/>
          </a:prstGeom>
          <a:noFill/>
          <a:ln>
            <a:noFill/>
          </a:ln>
        </p:spPr>
      </p:pic>
      <p:pic>
        <p:nvPicPr>
          <p:cNvPr id="76" name="Google Shape;76;p8"/>
          <p:cNvPicPr preferRelativeResize="0"/>
          <p:nvPr/>
        </p:nvPicPr>
        <p:blipFill>
          <a:blip r:embed="rId4">
            <a:alphaModFix/>
          </a:blip>
          <a:stretch>
            <a:fillRect/>
          </a:stretch>
        </p:blipFill>
        <p:spPr>
          <a:xfrm rot="10800000">
            <a:off x="-1182610" y="5548827"/>
            <a:ext cx="5641599" cy="3685767"/>
          </a:xfrm>
          <a:prstGeom prst="rect">
            <a:avLst/>
          </a:prstGeom>
          <a:noFill/>
          <a:ln>
            <a:noFill/>
          </a:ln>
        </p:spPr>
      </p:pic>
      <p:pic>
        <p:nvPicPr>
          <p:cNvPr id="77" name="Google Shape;77;p8"/>
          <p:cNvPicPr preferRelativeResize="0"/>
          <p:nvPr/>
        </p:nvPicPr>
        <p:blipFill>
          <a:blip r:embed="rId5">
            <a:alphaModFix/>
          </a:blip>
          <a:stretch>
            <a:fillRect/>
          </a:stretch>
        </p:blipFill>
        <p:spPr>
          <a:xfrm rot="-3369864" flipH="1">
            <a:off x="11344766" y="5985997"/>
            <a:ext cx="1268527" cy="2038264"/>
          </a:xfrm>
          <a:prstGeom prst="rect">
            <a:avLst/>
          </a:prstGeom>
          <a:noFill/>
          <a:ln>
            <a:noFill/>
          </a:ln>
        </p:spPr>
      </p:pic>
      <p:pic>
        <p:nvPicPr>
          <p:cNvPr id="78" name="Google Shape;78;p8"/>
          <p:cNvPicPr preferRelativeResize="0"/>
          <p:nvPr/>
        </p:nvPicPr>
        <p:blipFill>
          <a:blip r:embed="rId2">
            <a:alphaModFix amt="42000"/>
          </a:blip>
          <a:stretch>
            <a:fillRect/>
          </a:stretch>
        </p:blipFill>
        <p:spPr>
          <a:xfrm flipH="1">
            <a:off x="4046220" y="-2684218"/>
            <a:ext cx="5689200" cy="3716865"/>
          </a:xfrm>
          <a:prstGeom prst="rect">
            <a:avLst/>
          </a:prstGeom>
          <a:noFill/>
          <a:ln>
            <a:noFill/>
          </a:ln>
        </p:spPr>
      </p:pic>
      <p:pic>
        <p:nvPicPr>
          <p:cNvPr id="79" name="Google Shape;79;p8"/>
          <p:cNvPicPr preferRelativeResize="0"/>
          <p:nvPr/>
        </p:nvPicPr>
        <p:blipFill>
          <a:blip r:embed="rId4">
            <a:alphaModFix/>
          </a:blip>
          <a:stretch>
            <a:fillRect/>
          </a:stretch>
        </p:blipFill>
        <p:spPr>
          <a:xfrm rot="1621721">
            <a:off x="8576707" y="-2009691"/>
            <a:ext cx="5641597" cy="3685765"/>
          </a:xfrm>
          <a:prstGeom prst="rect">
            <a:avLst/>
          </a:prstGeom>
          <a:noFill/>
          <a:ln>
            <a:noFill/>
          </a:ln>
        </p:spPr>
      </p:pic>
      <p:pic>
        <p:nvPicPr>
          <p:cNvPr id="80" name="Google Shape;80;p8"/>
          <p:cNvPicPr preferRelativeResize="0"/>
          <p:nvPr/>
        </p:nvPicPr>
        <p:blipFill>
          <a:blip r:embed="rId3">
            <a:alphaModFix amt="42000"/>
          </a:blip>
          <a:stretch>
            <a:fillRect/>
          </a:stretch>
        </p:blipFill>
        <p:spPr>
          <a:xfrm rot="-878928">
            <a:off x="-1607712" y="-2025249"/>
            <a:ext cx="5689199" cy="3716864"/>
          </a:xfrm>
          <a:prstGeom prst="rect">
            <a:avLst/>
          </a:prstGeom>
          <a:noFill/>
          <a:ln>
            <a:noFill/>
          </a:ln>
        </p:spPr>
      </p:pic>
      <p:pic>
        <p:nvPicPr>
          <p:cNvPr id="81" name="Google Shape;81;p8"/>
          <p:cNvPicPr preferRelativeResize="0"/>
          <p:nvPr/>
        </p:nvPicPr>
        <p:blipFill>
          <a:blip r:embed="rId5">
            <a:alphaModFix/>
          </a:blip>
          <a:stretch>
            <a:fillRect/>
          </a:stretch>
        </p:blipFill>
        <p:spPr>
          <a:xfrm rot="9030618">
            <a:off x="-379032" y="-982216"/>
            <a:ext cx="1271536" cy="2043088"/>
          </a:xfrm>
          <a:prstGeom prst="rect">
            <a:avLst/>
          </a:prstGeom>
          <a:noFill/>
          <a:ln>
            <a:noFill/>
          </a:ln>
        </p:spPr>
      </p:pic>
      <p:pic>
        <p:nvPicPr>
          <p:cNvPr id="82" name="Google Shape;82;p8"/>
          <p:cNvPicPr preferRelativeResize="0"/>
          <p:nvPr/>
        </p:nvPicPr>
        <p:blipFill>
          <a:blip r:embed="rId6">
            <a:alphaModFix/>
          </a:blip>
          <a:stretch>
            <a:fillRect/>
          </a:stretch>
        </p:blipFill>
        <p:spPr>
          <a:xfrm flipH="1">
            <a:off x="-951866" y="5548850"/>
            <a:ext cx="2059436" cy="2200831"/>
          </a:xfrm>
          <a:prstGeom prst="rect">
            <a:avLst/>
          </a:prstGeom>
          <a:noFill/>
          <a:ln>
            <a:noFill/>
          </a:ln>
        </p:spPr>
      </p:pic>
      <p:pic>
        <p:nvPicPr>
          <p:cNvPr id="83" name="Google Shape;83;p8"/>
          <p:cNvPicPr preferRelativeResize="0"/>
          <p:nvPr/>
        </p:nvPicPr>
        <p:blipFill>
          <a:blip r:embed="rId6">
            <a:alphaModFix/>
          </a:blip>
          <a:stretch>
            <a:fillRect/>
          </a:stretch>
        </p:blipFill>
        <p:spPr>
          <a:xfrm rot="10800000" flipH="1">
            <a:off x="10779318" y="-1267217"/>
            <a:ext cx="2059436" cy="2200831"/>
          </a:xfrm>
          <a:prstGeom prst="rect">
            <a:avLst/>
          </a:prstGeom>
          <a:noFill/>
          <a:ln>
            <a:noFill/>
          </a:ln>
        </p:spPr>
      </p:pic>
    </p:spTree>
    <p:extLst>
      <p:ext uri="{BB962C8B-B14F-4D97-AF65-F5344CB8AC3E}">
        <p14:creationId xmlns:p14="http://schemas.microsoft.com/office/powerpoint/2010/main" val="154379283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84"/>
        <p:cNvGrpSpPr/>
        <p:nvPr/>
      </p:nvGrpSpPr>
      <p:grpSpPr>
        <a:xfrm>
          <a:off x="0" y="0"/>
          <a:ext cx="0" cy="0"/>
          <a:chOff x="0" y="0"/>
          <a:chExt cx="0" cy="0"/>
        </a:xfrm>
      </p:grpSpPr>
      <p:sp>
        <p:nvSpPr>
          <p:cNvPr id="85" name="Google Shape;85;p9"/>
          <p:cNvSpPr txBox="1">
            <a:spLocks noGrp="1"/>
          </p:cNvSpPr>
          <p:nvPr>
            <p:ph type="title"/>
          </p:nvPr>
        </p:nvSpPr>
        <p:spPr>
          <a:xfrm>
            <a:off x="2238000" y="1854501"/>
            <a:ext cx="77160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5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86" name="Google Shape;86;p9"/>
          <p:cNvSpPr txBox="1">
            <a:spLocks noGrp="1"/>
          </p:cNvSpPr>
          <p:nvPr>
            <p:ph type="subTitle" idx="1"/>
          </p:nvPr>
        </p:nvSpPr>
        <p:spPr>
          <a:xfrm>
            <a:off x="2351200" y="3187100"/>
            <a:ext cx="7489600" cy="181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pic>
        <p:nvPicPr>
          <p:cNvPr id="87" name="Google Shape;87;p9"/>
          <p:cNvPicPr preferRelativeResize="0"/>
          <p:nvPr/>
        </p:nvPicPr>
        <p:blipFill>
          <a:blip r:embed="rId2">
            <a:alphaModFix/>
          </a:blip>
          <a:stretch>
            <a:fillRect/>
          </a:stretch>
        </p:blipFill>
        <p:spPr>
          <a:xfrm rot="10800000" flipH="1">
            <a:off x="1" y="2349768"/>
            <a:ext cx="4318335" cy="4565797"/>
          </a:xfrm>
          <a:prstGeom prst="rect">
            <a:avLst/>
          </a:prstGeom>
          <a:noFill/>
          <a:ln>
            <a:noFill/>
          </a:ln>
        </p:spPr>
      </p:pic>
      <p:pic>
        <p:nvPicPr>
          <p:cNvPr id="88" name="Google Shape;88;p9"/>
          <p:cNvPicPr preferRelativeResize="0"/>
          <p:nvPr/>
        </p:nvPicPr>
        <p:blipFill>
          <a:blip r:embed="rId3">
            <a:alphaModFix amt="42000"/>
          </a:blip>
          <a:stretch>
            <a:fillRect/>
          </a:stretch>
        </p:blipFill>
        <p:spPr>
          <a:xfrm rot="-1771295">
            <a:off x="-2221270" y="-1976366"/>
            <a:ext cx="5689204" cy="3716867"/>
          </a:xfrm>
          <a:prstGeom prst="rect">
            <a:avLst/>
          </a:prstGeom>
          <a:noFill/>
          <a:ln>
            <a:noFill/>
          </a:ln>
        </p:spPr>
      </p:pic>
      <p:pic>
        <p:nvPicPr>
          <p:cNvPr id="89" name="Google Shape;89;p9"/>
          <p:cNvPicPr preferRelativeResize="0"/>
          <p:nvPr/>
        </p:nvPicPr>
        <p:blipFill>
          <a:blip r:embed="rId4">
            <a:alphaModFix/>
          </a:blip>
          <a:stretch>
            <a:fillRect/>
          </a:stretch>
        </p:blipFill>
        <p:spPr>
          <a:xfrm rot="1448344" flipH="1">
            <a:off x="-740202" y="-2620741"/>
            <a:ext cx="4562876" cy="2981012"/>
          </a:xfrm>
          <a:prstGeom prst="rect">
            <a:avLst/>
          </a:prstGeom>
          <a:noFill/>
          <a:ln>
            <a:noFill/>
          </a:ln>
        </p:spPr>
      </p:pic>
      <p:pic>
        <p:nvPicPr>
          <p:cNvPr id="90" name="Google Shape;90;p9"/>
          <p:cNvPicPr preferRelativeResize="0"/>
          <p:nvPr/>
        </p:nvPicPr>
        <p:blipFill>
          <a:blip r:embed="rId4">
            <a:alphaModFix/>
          </a:blip>
          <a:stretch>
            <a:fillRect/>
          </a:stretch>
        </p:blipFill>
        <p:spPr>
          <a:xfrm rot="7791725">
            <a:off x="9598000" y="5424958"/>
            <a:ext cx="4562875" cy="2981012"/>
          </a:xfrm>
          <a:prstGeom prst="rect">
            <a:avLst/>
          </a:prstGeom>
          <a:noFill/>
          <a:ln>
            <a:noFill/>
          </a:ln>
        </p:spPr>
      </p:pic>
      <p:pic>
        <p:nvPicPr>
          <p:cNvPr id="91" name="Google Shape;91;p9"/>
          <p:cNvPicPr preferRelativeResize="0"/>
          <p:nvPr/>
        </p:nvPicPr>
        <p:blipFill>
          <a:blip r:embed="rId3">
            <a:alphaModFix amt="42000"/>
          </a:blip>
          <a:stretch>
            <a:fillRect/>
          </a:stretch>
        </p:blipFill>
        <p:spPr>
          <a:xfrm rot="9948443" flipH="1">
            <a:off x="7605131" y="5366168"/>
            <a:ext cx="5689203" cy="3716867"/>
          </a:xfrm>
          <a:prstGeom prst="rect">
            <a:avLst/>
          </a:prstGeom>
          <a:noFill/>
          <a:ln>
            <a:noFill/>
          </a:ln>
        </p:spPr>
      </p:pic>
      <p:pic>
        <p:nvPicPr>
          <p:cNvPr id="92" name="Google Shape;92;p9"/>
          <p:cNvPicPr preferRelativeResize="0"/>
          <p:nvPr/>
        </p:nvPicPr>
        <p:blipFill>
          <a:blip r:embed="rId5">
            <a:alphaModFix/>
          </a:blip>
          <a:stretch>
            <a:fillRect/>
          </a:stretch>
        </p:blipFill>
        <p:spPr>
          <a:xfrm rot="10800000" flipH="1">
            <a:off x="7668867" y="1"/>
            <a:ext cx="4523133" cy="4782332"/>
          </a:xfrm>
          <a:prstGeom prst="rect">
            <a:avLst/>
          </a:prstGeom>
          <a:noFill/>
          <a:ln>
            <a:noFill/>
          </a:ln>
        </p:spPr>
      </p:pic>
    </p:spTree>
    <p:extLst>
      <p:ext uri="{BB962C8B-B14F-4D97-AF65-F5344CB8AC3E}">
        <p14:creationId xmlns:p14="http://schemas.microsoft.com/office/powerpoint/2010/main" val="20426090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93"/>
        <p:cNvGrpSpPr/>
        <p:nvPr/>
      </p:nvGrpSpPr>
      <p:grpSpPr>
        <a:xfrm>
          <a:off x="0" y="0"/>
          <a:ext cx="0" cy="0"/>
          <a:chOff x="0" y="0"/>
          <a:chExt cx="0" cy="0"/>
        </a:xfrm>
      </p:grpSpPr>
      <p:sp>
        <p:nvSpPr>
          <p:cNvPr id="94" name="Google Shape;94;p10"/>
          <p:cNvSpPr txBox="1">
            <a:spLocks noGrp="1"/>
          </p:cNvSpPr>
          <p:nvPr>
            <p:ph type="title"/>
          </p:nvPr>
        </p:nvSpPr>
        <p:spPr>
          <a:xfrm>
            <a:off x="946667" y="3437733"/>
            <a:ext cx="2956000" cy="20032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2933"/>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pic>
        <p:nvPicPr>
          <p:cNvPr id="95" name="Google Shape;95;p10"/>
          <p:cNvPicPr preferRelativeResize="0"/>
          <p:nvPr/>
        </p:nvPicPr>
        <p:blipFill>
          <a:blip r:embed="rId2">
            <a:alphaModFix amt="91000"/>
          </a:blip>
          <a:stretch>
            <a:fillRect/>
          </a:stretch>
        </p:blipFill>
        <p:spPr>
          <a:xfrm rot="-10098492">
            <a:off x="-1897929" y="5514949"/>
            <a:ext cx="5689201" cy="3716867"/>
          </a:xfrm>
          <a:prstGeom prst="rect">
            <a:avLst/>
          </a:prstGeom>
          <a:noFill/>
          <a:ln>
            <a:noFill/>
          </a:ln>
        </p:spPr>
      </p:pic>
      <p:pic>
        <p:nvPicPr>
          <p:cNvPr id="96" name="Google Shape;96;p10"/>
          <p:cNvPicPr preferRelativeResize="0"/>
          <p:nvPr/>
        </p:nvPicPr>
        <p:blipFill>
          <a:blip r:embed="rId3">
            <a:alphaModFix amt="91000"/>
          </a:blip>
          <a:stretch>
            <a:fillRect/>
          </a:stretch>
        </p:blipFill>
        <p:spPr>
          <a:xfrm rot="10456230" flipH="1">
            <a:off x="650255" y="6471395"/>
            <a:ext cx="5689203" cy="3716863"/>
          </a:xfrm>
          <a:prstGeom prst="rect">
            <a:avLst/>
          </a:prstGeom>
          <a:noFill/>
          <a:ln>
            <a:noFill/>
          </a:ln>
        </p:spPr>
      </p:pic>
      <p:pic>
        <p:nvPicPr>
          <p:cNvPr id="97" name="Google Shape;97;p10"/>
          <p:cNvPicPr preferRelativeResize="0"/>
          <p:nvPr/>
        </p:nvPicPr>
        <p:blipFill>
          <a:blip r:embed="rId4">
            <a:alphaModFix/>
          </a:blip>
          <a:stretch>
            <a:fillRect/>
          </a:stretch>
        </p:blipFill>
        <p:spPr>
          <a:xfrm rot="1621721">
            <a:off x="9501767" y="-1160404"/>
            <a:ext cx="5281035" cy="3450203"/>
          </a:xfrm>
          <a:prstGeom prst="rect">
            <a:avLst/>
          </a:prstGeom>
          <a:noFill/>
          <a:ln>
            <a:noFill/>
          </a:ln>
        </p:spPr>
      </p:pic>
      <p:pic>
        <p:nvPicPr>
          <p:cNvPr id="98" name="Google Shape;98;p10"/>
          <p:cNvPicPr preferRelativeResize="0"/>
          <p:nvPr/>
        </p:nvPicPr>
        <p:blipFill>
          <a:blip r:embed="rId5">
            <a:alphaModFix/>
          </a:blip>
          <a:stretch>
            <a:fillRect/>
          </a:stretch>
        </p:blipFill>
        <p:spPr>
          <a:xfrm rot="-8803508" flipH="1">
            <a:off x="10708534" y="-494689"/>
            <a:ext cx="1982633" cy="2118775"/>
          </a:xfrm>
          <a:prstGeom prst="rect">
            <a:avLst/>
          </a:prstGeom>
          <a:noFill/>
          <a:ln>
            <a:noFill/>
          </a:ln>
        </p:spPr>
      </p:pic>
    </p:spTree>
    <p:extLst>
      <p:ext uri="{BB962C8B-B14F-4D97-AF65-F5344CB8AC3E}">
        <p14:creationId xmlns:p14="http://schemas.microsoft.com/office/powerpoint/2010/main" val="209411858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99"/>
        <p:cNvGrpSpPr/>
        <p:nvPr/>
      </p:nvGrpSpPr>
      <p:grpSpPr>
        <a:xfrm>
          <a:off x="0" y="0"/>
          <a:ext cx="0" cy="0"/>
          <a:chOff x="0" y="0"/>
          <a:chExt cx="0" cy="0"/>
        </a:xfrm>
      </p:grpSpPr>
      <p:sp>
        <p:nvSpPr>
          <p:cNvPr id="100" name="Google Shape;100;p11"/>
          <p:cNvSpPr txBox="1">
            <a:spLocks noGrp="1"/>
          </p:cNvSpPr>
          <p:nvPr>
            <p:ph type="title" hasCustomPrompt="1"/>
          </p:nvPr>
        </p:nvSpPr>
        <p:spPr>
          <a:xfrm>
            <a:off x="3720967" y="1475867"/>
            <a:ext cx="7369200" cy="2014800"/>
          </a:xfrm>
          <a:prstGeom prst="rect">
            <a:avLst/>
          </a:prstGeom>
        </p:spPr>
        <p:txBody>
          <a:bodyPr spcFirstLastPara="1" wrap="square" lIns="91425" tIns="91425" rIns="91425" bIns="91425" anchor="b" anchorCtr="0">
            <a:noAutofit/>
          </a:bodyPr>
          <a:lstStyle>
            <a:lvl1pPr lvl="0" algn="r">
              <a:spcBef>
                <a:spcPts val="0"/>
              </a:spcBef>
              <a:spcAft>
                <a:spcPts val="0"/>
              </a:spcAft>
              <a:buSzPts val="9600"/>
              <a:buNone/>
              <a:defRPr sz="124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101" name="Google Shape;101;p11"/>
          <p:cNvSpPr txBox="1">
            <a:spLocks noGrp="1"/>
          </p:cNvSpPr>
          <p:nvPr>
            <p:ph type="subTitle" idx="1"/>
          </p:nvPr>
        </p:nvSpPr>
        <p:spPr>
          <a:xfrm>
            <a:off x="3720967" y="3509268"/>
            <a:ext cx="7369200" cy="561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600"/>
              <a:buNone/>
              <a:defRPr sz="2400"/>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pic>
        <p:nvPicPr>
          <p:cNvPr id="102" name="Google Shape;102;p11"/>
          <p:cNvPicPr preferRelativeResize="0"/>
          <p:nvPr/>
        </p:nvPicPr>
        <p:blipFill>
          <a:blip r:embed="rId2">
            <a:alphaModFix amt="42000"/>
          </a:blip>
          <a:stretch>
            <a:fillRect/>
          </a:stretch>
        </p:blipFill>
        <p:spPr>
          <a:xfrm rot="-10340236" flipH="1">
            <a:off x="3643452" y="6122739"/>
            <a:ext cx="5689200" cy="3716867"/>
          </a:xfrm>
          <a:prstGeom prst="rect">
            <a:avLst/>
          </a:prstGeom>
          <a:noFill/>
          <a:ln>
            <a:noFill/>
          </a:ln>
        </p:spPr>
      </p:pic>
      <p:pic>
        <p:nvPicPr>
          <p:cNvPr id="103" name="Google Shape;103;p11"/>
          <p:cNvPicPr preferRelativeResize="0"/>
          <p:nvPr/>
        </p:nvPicPr>
        <p:blipFill>
          <a:blip r:embed="rId3">
            <a:alphaModFix/>
          </a:blip>
          <a:stretch>
            <a:fillRect/>
          </a:stretch>
        </p:blipFill>
        <p:spPr>
          <a:xfrm rot="10800000" flipH="1">
            <a:off x="7780569" y="5548827"/>
            <a:ext cx="5641599" cy="3685767"/>
          </a:xfrm>
          <a:prstGeom prst="rect">
            <a:avLst/>
          </a:prstGeom>
          <a:noFill/>
          <a:ln>
            <a:noFill/>
          </a:ln>
        </p:spPr>
      </p:pic>
      <p:pic>
        <p:nvPicPr>
          <p:cNvPr id="104" name="Google Shape;104;p11"/>
          <p:cNvPicPr preferRelativeResize="0"/>
          <p:nvPr/>
        </p:nvPicPr>
        <p:blipFill>
          <a:blip r:embed="rId4">
            <a:alphaModFix amt="42000"/>
          </a:blip>
          <a:stretch>
            <a:fillRect/>
          </a:stretch>
        </p:blipFill>
        <p:spPr>
          <a:xfrm>
            <a:off x="2504135" y="-2684218"/>
            <a:ext cx="5689200" cy="3716865"/>
          </a:xfrm>
          <a:prstGeom prst="rect">
            <a:avLst/>
          </a:prstGeom>
          <a:noFill/>
          <a:ln>
            <a:noFill/>
          </a:ln>
        </p:spPr>
      </p:pic>
      <p:pic>
        <p:nvPicPr>
          <p:cNvPr id="105" name="Google Shape;105;p11"/>
          <p:cNvPicPr preferRelativeResize="0"/>
          <p:nvPr/>
        </p:nvPicPr>
        <p:blipFill>
          <a:blip r:embed="rId3">
            <a:alphaModFix/>
          </a:blip>
          <a:stretch>
            <a:fillRect/>
          </a:stretch>
        </p:blipFill>
        <p:spPr>
          <a:xfrm rot="-1621721" flipH="1">
            <a:off x="-2360848" y="-2146657"/>
            <a:ext cx="5641597" cy="3685765"/>
          </a:xfrm>
          <a:prstGeom prst="rect">
            <a:avLst/>
          </a:prstGeom>
          <a:noFill/>
          <a:ln>
            <a:noFill/>
          </a:ln>
        </p:spPr>
      </p:pic>
      <p:pic>
        <p:nvPicPr>
          <p:cNvPr id="106" name="Google Shape;106;p11"/>
          <p:cNvPicPr preferRelativeResize="0"/>
          <p:nvPr/>
        </p:nvPicPr>
        <p:blipFill>
          <a:blip r:embed="rId2">
            <a:alphaModFix amt="42000"/>
          </a:blip>
          <a:stretch>
            <a:fillRect/>
          </a:stretch>
        </p:blipFill>
        <p:spPr>
          <a:xfrm rot="878928" flipH="1">
            <a:off x="8158070" y="-2437133"/>
            <a:ext cx="5689199" cy="3716864"/>
          </a:xfrm>
          <a:prstGeom prst="rect">
            <a:avLst/>
          </a:prstGeom>
          <a:noFill/>
          <a:ln>
            <a:noFill/>
          </a:ln>
        </p:spPr>
      </p:pic>
      <p:pic>
        <p:nvPicPr>
          <p:cNvPr id="107" name="Google Shape;107;p11"/>
          <p:cNvPicPr preferRelativeResize="0"/>
          <p:nvPr/>
        </p:nvPicPr>
        <p:blipFill>
          <a:blip r:embed="rId5">
            <a:alphaModFix/>
          </a:blip>
          <a:stretch>
            <a:fillRect/>
          </a:stretch>
        </p:blipFill>
        <p:spPr>
          <a:xfrm rot="-9030618" flipH="1">
            <a:off x="11306820" y="-1325333"/>
            <a:ext cx="1271536" cy="2043088"/>
          </a:xfrm>
          <a:prstGeom prst="rect">
            <a:avLst/>
          </a:prstGeom>
          <a:noFill/>
          <a:ln>
            <a:noFill/>
          </a:ln>
        </p:spPr>
      </p:pic>
    </p:spTree>
    <p:extLst>
      <p:ext uri="{BB962C8B-B14F-4D97-AF65-F5344CB8AC3E}">
        <p14:creationId xmlns:p14="http://schemas.microsoft.com/office/powerpoint/2010/main" val="152513492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08"/>
        <p:cNvGrpSpPr/>
        <p:nvPr/>
      </p:nvGrpSpPr>
      <p:grpSpPr>
        <a:xfrm>
          <a:off x="0" y="0"/>
          <a:ext cx="0" cy="0"/>
          <a:chOff x="0" y="0"/>
          <a:chExt cx="0" cy="0"/>
        </a:xfrm>
      </p:grpSpPr>
    </p:spTree>
    <p:extLst>
      <p:ext uri="{BB962C8B-B14F-4D97-AF65-F5344CB8AC3E}">
        <p14:creationId xmlns:p14="http://schemas.microsoft.com/office/powerpoint/2010/main" val="394345900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34"/>
        <p:cNvGrpSpPr/>
        <p:nvPr/>
      </p:nvGrpSpPr>
      <p:grpSpPr>
        <a:xfrm>
          <a:off x="0" y="0"/>
          <a:ext cx="0" cy="0"/>
          <a:chOff x="0" y="0"/>
          <a:chExt cx="0" cy="0"/>
        </a:xfrm>
      </p:grpSpPr>
      <p:sp>
        <p:nvSpPr>
          <p:cNvPr id="135" name="Google Shape;135;p14"/>
          <p:cNvSpPr txBox="1">
            <a:spLocks noGrp="1"/>
          </p:cNvSpPr>
          <p:nvPr>
            <p:ph type="title"/>
          </p:nvPr>
        </p:nvSpPr>
        <p:spPr>
          <a:xfrm flipH="1">
            <a:off x="4073267" y="4278633"/>
            <a:ext cx="6710000" cy="709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sz="3733"/>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136" name="Google Shape;136;p14"/>
          <p:cNvSpPr txBox="1">
            <a:spLocks noGrp="1"/>
          </p:cNvSpPr>
          <p:nvPr>
            <p:ph type="subTitle" idx="1"/>
          </p:nvPr>
        </p:nvSpPr>
        <p:spPr>
          <a:xfrm flipH="1">
            <a:off x="4073267" y="1826111"/>
            <a:ext cx="6710000" cy="2320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500"/>
              <a:buNone/>
              <a:defRPr sz="3600"/>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pic>
        <p:nvPicPr>
          <p:cNvPr id="137" name="Google Shape;137;p14"/>
          <p:cNvPicPr preferRelativeResize="0"/>
          <p:nvPr/>
        </p:nvPicPr>
        <p:blipFill>
          <a:blip r:embed="rId2">
            <a:alphaModFix amt="42000"/>
          </a:blip>
          <a:stretch>
            <a:fillRect/>
          </a:stretch>
        </p:blipFill>
        <p:spPr>
          <a:xfrm rot="10459007" flipH="1">
            <a:off x="782148" y="6076278"/>
            <a:ext cx="5689203" cy="3716863"/>
          </a:xfrm>
          <a:prstGeom prst="rect">
            <a:avLst/>
          </a:prstGeom>
          <a:noFill/>
          <a:ln>
            <a:noFill/>
          </a:ln>
        </p:spPr>
      </p:pic>
      <p:pic>
        <p:nvPicPr>
          <p:cNvPr id="138" name="Google Shape;138;p14"/>
          <p:cNvPicPr preferRelativeResize="0"/>
          <p:nvPr/>
        </p:nvPicPr>
        <p:blipFill>
          <a:blip r:embed="rId3">
            <a:alphaModFix amt="42000"/>
          </a:blip>
          <a:stretch>
            <a:fillRect/>
          </a:stretch>
        </p:blipFill>
        <p:spPr>
          <a:xfrm rot="8100000" flipH="1">
            <a:off x="9525500" y="4824944"/>
            <a:ext cx="5689201" cy="3716864"/>
          </a:xfrm>
          <a:prstGeom prst="rect">
            <a:avLst/>
          </a:prstGeom>
          <a:noFill/>
          <a:ln>
            <a:noFill/>
          </a:ln>
        </p:spPr>
      </p:pic>
      <p:pic>
        <p:nvPicPr>
          <p:cNvPr id="139" name="Google Shape;139;p14"/>
          <p:cNvPicPr preferRelativeResize="0"/>
          <p:nvPr/>
        </p:nvPicPr>
        <p:blipFill>
          <a:blip r:embed="rId4">
            <a:alphaModFix/>
          </a:blip>
          <a:stretch>
            <a:fillRect/>
          </a:stretch>
        </p:blipFill>
        <p:spPr>
          <a:xfrm rot="10800000" flipH="1">
            <a:off x="5791997" y="6091827"/>
            <a:ext cx="5641599" cy="3685767"/>
          </a:xfrm>
          <a:prstGeom prst="rect">
            <a:avLst/>
          </a:prstGeom>
          <a:noFill/>
          <a:ln>
            <a:noFill/>
          </a:ln>
        </p:spPr>
      </p:pic>
      <p:pic>
        <p:nvPicPr>
          <p:cNvPr id="140" name="Google Shape;140;p14"/>
          <p:cNvPicPr preferRelativeResize="0"/>
          <p:nvPr/>
        </p:nvPicPr>
        <p:blipFill>
          <a:blip r:embed="rId5">
            <a:alphaModFix/>
          </a:blip>
          <a:stretch>
            <a:fillRect/>
          </a:stretch>
        </p:blipFill>
        <p:spPr>
          <a:xfrm rot="-3369864" flipH="1">
            <a:off x="11136243" y="6035364"/>
            <a:ext cx="1268527" cy="2038264"/>
          </a:xfrm>
          <a:prstGeom prst="rect">
            <a:avLst/>
          </a:prstGeom>
          <a:noFill/>
          <a:ln>
            <a:noFill/>
          </a:ln>
        </p:spPr>
      </p:pic>
      <p:pic>
        <p:nvPicPr>
          <p:cNvPr id="141" name="Google Shape;141;p14"/>
          <p:cNvPicPr preferRelativeResize="0"/>
          <p:nvPr/>
        </p:nvPicPr>
        <p:blipFill>
          <a:blip r:embed="rId3">
            <a:alphaModFix amt="42000"/>
          </a:blip>
          <a:stretch>
            <a:fillRect/>
          </a:stretch>
        </p:blipFill>
        <p:spPr>
          <a:xfrm rot="-8587554">
            <a:off x="-2840983" y="5196061"/>
            <a:ext cx="5689196" cy="3716865"/>
          </a:xfrm>
          <a:prstGeom prst="rect">
            <a:avLst/>
          </a:prstGeom>
          <a:noFill/>
          <a:ln>
            <a:noFill/>
          </a:ln>
        </p:spPr>
      </p:pic>
      <p:pic>
        <p:nvPicPr>
          <p:cNvPr id="142" name="Google Shape;142;p14"/>
          <p:cNvPicPr preferRelativeResize="0"/>
          <p:nvPr/>
        </p:nvPicPr>
        <p:blipFill>
          <a:blip r:embed="rId2">
            <a:alphaModFix amt="42000"/>
          </a:blip>
          <a:stretch>
            <a:fillRect/>
          </a:stretch>
        </p:blipFill>
        <p:spPr>
          <a:xfrm rot="3184254">
            <a:off x="8925912" y="-2528051"/>
            <a:ext cx="5689200" cy="3716867"/>
          </a:xfrm>
          <a:prstGeom prst="rect">
            <a:avLst/>
          </a:prstGeom>
          <a:noFill/>
          <a:ln>
            <a:noFill/>
          </a:ln>
        </p:spPr>
      </p:pic>
      <p:pic>
        <p:nvPicPr>
          <p:cNvPr id="143" name="Google Shape;143;p14"/>
          <p:cNvPicPr preferRelativeResize="0"/>
          <p:nvPr/>
        </p:nvPicPr>
        <p:blipFill>
          <a:blip r:embed="rId6">
            <a:alphaModFix amt="42000"/>
          </a:blip>
          <a:stretch>
            <a:fillRect/>
          </a:stretch>
        </p:blipFill>
        <p:spPr>
          <a:xfrm rot="-981646" flipH="1">
            <a:off x="2163924" y="-2765556"/>
            <a:ext cx="5689200" cy="3716864"/>
          </a:xfrm>
          <a:prstGeom prst="rect">
            <a:avLst/>
          </a:prstGeom>
          <a:noFill/>
          <a:ln>
            <a:noFill/>
          </a:ln>
        </p:spPr>
      </p:pic>
      <p:pic>
        <p:nvPicPr>
          <p:cNvPr id="144" name="Google Shape;144;p14"/>
          <p:cNvPicPr preferRelativeResize="0"/>
          <p:nvPr/>
        </p:nvPicPr>
        <p:blipFill>
          <a:blip r:embed="rId4">
            <a:alphaModFix/>
          </a:blip>
          <a:stretch>
            <a:fillRect/>
          </a:stretch>
        </p:blipFill>
        <p:spPr>
          <a:xfrm rot="-1621721" flipH="1">
            <a:off x="-2325003" y="-2106441"/>
            <a:ext cx="5641597" cy="3685765"/>
          </a:xfrm>
          <a:prstGeom prst="rect">
            <a:avLst/>
          </a:prstGeom>
          <a:noFill/>
          <a:ln>
            <a:noFill/>
          </a:ln>
        </p:spPr>
      </p:pic>
      <p:pic>
        <p:nvPicPr>
          <p:cNvPr id="145" name="Google Shape;145;p14"/>
          <p:cNvPicPr preferRelativeResize="0"/>
          <p:nvPr/>
        </p:nvPicPr>
        <p:blipFill>
          <a:blip r:embed="rId5">
            <a:alphaModFix/>
          </a:blip>
          <a:stretch>
            <a:fillRect/>
          </a:stretch>
        </p:blipFill>
        <p:spPr>
          <a:xfrm rot="6299996" flipH="1">
            <a:off x="-632153" y="-760984"/>
            <a:ext cx="1271535" cy="2043088"/>
          </a:xfrm>
          <a:prstGeom prst="rect">
            <a:avLst/>
          </a:prstGeom>
          <a:noFill/>
          <a:ln>
            <a:noFill/>
          </a:ln>
        </p:spPr>
      </p:pic>
      <p:pic>
        <p:nvPicPr>
          <p:cNvPr id="146" name="Google Shape;146;p14"/>
          <p:cNvPicPr preferRelativeResize="0"/>
          <p:nvPr/>
        </p:nvPicPr>
        <p:blipFill>
          <a:blip r:embed="rId3">
            <a:alphaModFix amt="42000"/>
          </a:blip>
          <a:stretch>
            <a:fillRect/>
          </a:stretch>
        </p:blipFill>
        <p:spPr>
          <a:xfrm rot="878928" flipH="1">
            <a:off x="7018915" y="-2528049"/>
            <a:ext cx="5689199" cy="3716864"/>
          </a:xfrm>
          <a:prstGeom prst="rect">
            <a:avLst/>
          </a:prstGeom>
          <a:noFill/>
          <a:ln>
            <a:noFill/>
          </a:ln>
        </p:spPr>
      </p:pic>
    </p:spTree>
    <p:extLst>
      <p:ext uri="{BB962C8B-B14F-4D97-AF65-F5344CB8AC3E}">
        <p14:creationId xmlns:p14="http://schemas.microsoft.com/office/powerpoint/2010/main" val="405036750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47"/>
        <p:cNvGrpSpPr/>
        <p:nvPr/>
      </p:nvGrpSpPr>
      <p:grpSpPr>
        <a:xfrm>
          <a:off x="0" y="0"/>
          <a:ext cx="0" cy="0"/>
          <a:chOff x="0" y="0"/>
          <a:chExt cx="0" cy="0"/>
        </a:xfrm>
      </p:grpSpPr>
      <p:sp>
        <p:nvSpPr>
          <p:cNvPr id="148" name="Google Shape;148;p15"/>
          <p:cNvSpPr txBox="1">
            <a:spLocks noGrp="1"/>
          </p:cNvSpPr>
          <p:nvPr>
            <p:ph type="subTitle" idx="1"/>
          </p:nvPr>
        </p:nvSpPr>
        <p:spPr>
          <a:xfrm>
            <a:off x="960000" y="2027867"/>
            <a:ext cx="5098000" cy="340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2"/>
              </a:buClr>
              <a:buSzPts val="1400"/>
              <a:buChar char="○"/>
              <a:defRPr/>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
        <p:nvSpPr>
          <p:cNvPr id="149" name="Google Shape;149;p15"/>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150" name="Google Shape;150;p15"/>
          <p:cNvPicPr preferRelativeResize="0"/>
          <p:nvPr/>
        </p:nvPicPr>
        <p:blipFill>
          <a:blip r:embed="rId2">
            <a:alphaModFix amt="63000"/>
          </a:blip>
          <a:stretch>
            <a:fillRect/>
          </a:stretch>
        </p:blipFill>
        <p:spPr>
          <a:xfrm rot="8100000" flipH="1">
            <a:off x="9491213" y="4889773"/>
            <a:ext cx="5641596" cy="3685769"/>
          </a:xfrm>
          <a:prstGeom prst="rect">
            <a:avLst/>
          </a:prstGeom>
          <a:noFill/>
          <a:ln>
            <a:noFill/>
          </a:ln>
        </p:spPr>
      </p:pic>
      <p:pic>
        <p:nvPicPr>
          <p:cNvPr id="151" name="Google Shape;151;p15"/>
          <p:cNvPicPr preferRelativeResize="0"/>
          <p:nvPr/>
        </p:nvPicPr>
        <p:blipFill>
          <a:blip r:embed="rId3">
            <a:alphaModFix/>
          </a:blip>
          <a:stretch>
            <a:fillRect/>
          </a:stretch>
        </p:blipFill>
        <p:spPr>
          <a:xfrm rot="-5850004" flipH="1">
            <a:off x="11259589" y="4903378"/>
            <a:ext cx="2104852" cy="2249361"/>
          </a:xfrm>
          <a:prstGeom prst="rect">
            <a:avLst/>
          </a:prstGeom>
          <a:noFill/>
          <a:ln>
            <a:noFill/>
          </a:ln>
        </p:spPr>
      </p:pic>
      <p:pic>
        <p:nvPicPr>
          <p:cNvPr id="152" name="Google Shape;152;p15"/>
          <p:cNvPicPr preferRelativeResize="0"/>
          <p:nvPr/>
        </p:nvPicPr>
        <p:blipFill>
          <a:blip r:embed="rId4">
            <a:alphaModFix amt="42000"/>
          </a:blip>
          <a:stretch>
            <a:fillRect/>
          </a:stretch>
        </p:blipFill>
        <p:spPr>
          <a:xfrm rot="4030513">
            <a:off x="9822018" y="-1281468"/>
            <a:ext cx="4565868" cy="2982973"/>
          </a:xfrm>
          <a:prstGeom prst="rect">
            <a:avLst/>
          </a:prstGeom>
          <a:noFill/>
          <a:ln>
            <a:noFill/>
          </a:ln>
        </p:spPr>
      </p:pic>
      <p:pic>
        <p:nvPicPr>
          <p:cNvPr id="153" name="Google Shape;153;p15"/>
          <p:cNvPicPr preferRelativeResize="0"/>
          <p:nvPr/>
        </p:nvPicPr>
        <p:blipFill>
          <a:blip r:embed="rId5">
            <a:alphaModFix amt="42000"/>
          </a:blip>
          <a:stretch>
            <a:fillRect/>
          </a:stretch>
        </p:blipFill>
        <p:spPr>
          <a:xfrm rot="10438892">
            <a:off x="7376294" y="5916279"/>
            <a:ext cx="5689204" cy="3716868"/>
          </a:xfrm>
          <a:prstGeom prst="rect">
            <a:avLst/>
          </a:prstGeom>
          <a:noFill/>
          <a:ln>
            <a:noFill/>
          </a:ln>
        </p:spPr>
      </p:pic>
      <p:pic>
        <p:nvPicPr>
          <p:cNvPr id="154" name="Google Shape;154;p15"/>
          <p:cNvPicPr preferRelativeResize="0"/>
          <p:nvPr/>
        </p:nvPicPr>
        <p:blipFill>
          <a:blip r:embed="rId5">
            <a:alphaModFix amt="42000"/>
          </a:blip>
          <a:stretch>
            <a:fillRect/>
          </a:stretch>
        </p:blipFill>
        <p:spPr>
          <a:xfrm rot="-6790456" flipH="1">
            <a:off x="-3871103" y="3698346"/>
            <a:ext cx="5689204" cy="3716861"/>
          </a:xfrm>
          <a:prstGeom prst="rect">
            <a:avLst/>
          </a:prstGeom>
          <a:noFill/>
          <a:ln>
            <a:noFill/>
          </a:ln>
        </p:spPr>
      </p:pic>
      <p:pic>
        <p:nvPicPr>
          <p:cNvPr id="155" name="Google Shape;155;p15"/>
          <p:cNvPicPr preferRelativeResize="0"/>
          <p:nvPr/>
        </p:nvPicPr>
        <p:blipFill>
          <a:blip r:embed="rId4">
            <a:alphaModFix amt="42000"/>
          </a:blip>
          <a:stretch>
            <a:fillRect/>
          </a:stretch>
        </p:blipFill>
        <p:spPr>
          <a:xfrm rot="-10456230">
            <a:off x="-705240" y="6136629"/>
            <a:ext cx="5689203" cy="3716863"/>
          </a:xfrm>
          <a:prstGeom prst="rect">
            <a:avLst/>
          </a:prstGeom>
          <a:noFill/>
          <a:ln>
            <a:noFill/>
          </a:ln>
        </p:spPr>
      </p:pic>
      <p:pic>
        <p:nvPicPr>
          <p:cNvPr id="156" name="Google Shape;156;p15"/>
          <p:cNvPicPr preferRelativeResize="0"/>
          <p:nvPr/>
        </p:nvPicPr>
        <p:blipFill>
          <a:blip r:embed="rId2">
            <a:alphaModFix/>
          </a:blip>
          <a:stretch>
            <a:fillRect/>
          </a:stretch>
        </p:blipFill>
        <p:spPr>
          <a:xfrm rot="-1621721" flipH="1">
            <a:off x="-2964767" y="-2594838"/>
            <a:ext cx="5281035" cy="3450203"/>
          </a:xfrm>
          <a:prstGeom prst="rect">
            <a:avLst/>
          </a:prstGeom>
          <a:noFill/>
          <a:ln>
            <a:noFill/>
          </a:ln>
        </p:spPr>
      </p:pic>
      <p:pic>
        <p:nvPicPr>
          <p:cNvPr id="157" name="Google Shape;157;p15"/>
          <p:cNvPicPr preferRelativeResize="0"/>
          <p:nvPr/>
        </p:nvPicPr>
        <p:blipFill>
          <a:blip r:embed="rId3">
            <a:alphaModFix/>
          </a:blip>
          <a:stretch>
            <a:fillRect/>
          </a:stretch>
        </p:blipFill>
        <p:spPr>
          <a:xfrm rot="8803508">
            <a:off x="-979715" y="-1810038"/>
            <a:ext cx="1982633" cy="2118775"/>
          </a:xfrm>
          <a:prstGeom prst="rect">
            <a:avLst/>
          </a:prstGeom>
          <a:noFill/>
          <a:ln>
            <a:noFill/>
          </a:ln>
        </p:spPr>
      </p:pic>
    </p:spTree>
    <p:extLst>
      <p:ext uri="{BB962C8B-B14F-4D97-AF65-F5344CB8AC3E}">
        <p14:creationId xmlns:p14="http://schemas.microsoft.com/office/powerpoint/2010/main" val="337822483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58"/>
        <p:cNvGrpSpPr/>
        <p:nvPr/>
      </p:nvGrpSpPr>
      <p:grpSpPr>
        <a:xfrm>
          <a:off x="0" y="0"/>
          <a:ext cx="0" cy="0"/>
          <a:chOff x="0" y="0"/>
          <a:chExt cx="0" cy="0"/>
        </a:xfrm>
      </p:grpSpPr>
      <p:sp>
        <p:nvSpPr>
          <p:cNvPr id="159" name="Google Shape;159;p16"/>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60" name="Google Shape;160;p16"/>
          <p:cNvSpPr txBox="1">
            <a:spLocks noGrp="1"/>
          </p:cNvSpPr>
          <p:nvPr>
            <p:ph type="title" idx="2"/>
          </p:nvPr>
        </p:nvSpPr>
        <p:spPr>
          <a:xfrm>
            <a:off x="960000" y="3488917"/>
            <a:ext cx="3115200" cy="34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100"/>
              <a:buNone/>
              <a:defRPr sz="2800">
                <a:solidFill>
                  <a:schemeClr val="accent3"/>
                </a:solidFill>
              </a:defRPr>
            </a:lvl1pPr>
            <a:lvl2pPr lvl="1" algn="ctr" rtl="0">
              <a:spcBef>
                <a:spcPts val="0"/>
              </a:spcBef>
              <a:spcAft>
                <a:spcPts val="0"/>
              </a:spcAft>
              <a:buClr>
                <a:schemeClr val="accent3"/>
              </a:buClr>
              <a:buSzPts val="2100"/>
              <a:buNone/>
              <a:defRPr sz="2800">
                <a:solidFill>
                  <a:schemeClr val="accent3"/>
                </a:solidFill>
              </a:defRPr>
            </a:lvl2pPr>
            <a:lvl3pPr lvl="2" algn="ctr" rtl="0">
              <a:spcBef>
                <a:spcPts val="0"/>
              </a:spcBef>
              <a:spcAft>
                <a:spcPts val="0"/>
              </a:spcAft>
              <a:buClr>
                <a:schemeClr val="accent3"/>
              </a:buClr>
              <a:buSzPts val="2100"/>
              <a:buNone/>
              <a:defRPr sz="2800">
                <a:solidFill>
                  <a:schemeClr val="accent3"/>
                </a:solidFill>
              </a:defRPr>
            </a:lvl3pPr>
            <a:lvl4pPr lvl="3" algn="ctr" rtl="0">
              <a:spcBef>
                <a:spcPts val="0"/>
              </a:spcBef>
              <a:spcAft>
                <a:spcPts val="0"/>
              </a:spcAft>
              <a:buClr>
                <a:schemeClr val="accent3"/>
              </a:buClr>
              <a:buSzPts val="2100"/>
              <a:buNone/>
              <a:defRPr sz="2800">
                <a:solidFill>
                  <a:schemeClr val="accent3"/>
                </a:solidFill>
              </a:defRPr>
            </a:lvl4pPr>
            <a:lvl5pPr lvl="4" algn="ctr" rtl="0">
              <a:spcBef>
                <a:spcPts val="0"/>
              </a:spcBef>
              <a:spcAft>
                <a:spcPts val="0"/>
              </a:spcAft>
              <a:buClr>
                <a:schemeClr val="accent3"/>
              </a:buClr>
              <a:buSzPts val="2100"/>
              <a:buNone/>
              <a:defRPr sz="2800">
                <a:solidFill>
                  <a:schemeClr val="accent3"/>
                </a:solidFill>
              </a:defRPr>
            </a:lvl5pPr>
            <a:lvl6pPr lvl="5" algn="ctr" rtl="0">
              <a:spcBef>
                <a:spcPts val="0"/>
              </a:spcBef>
              <a:spcAft>
                <a:spcPts val="0"/>
              </a:spcAft>
              <a:buClr>
                <a:schemeClr val="accent3"/>
              </a:buClr>
              <a:buSzPts val="2100"/>
              <a:buNone/>
              <a:defRPr sz="2800">
                <a:solidFill>
                  <a:schemeClr val="accent3"/>
                </a:solidFill>
              </a:defRPr>
            </a:lvl6pPr>
            <a:lvl7pPr lvl="6" algn="ctr" rtl="0">
              <a:spcBef>
                <a:spcPts val="0"/>
              </a:spcBef>
              <a:spcAft>
                <a:spcPts val="0"/>
              </a:spcAft>
              <a:buClr>
                <a:schemeClr val="accent3"/>
              </a:buClr>
              <a:buSzPts val="2100"/>
              <a:buNone/>
              <a:defRPr sz="2800">
                <a:solidFill>
                  <a:schemeClr val="accent3"/>
                </a:solidFill>
              </a:defRPr>
            </a:lvl7pPr>
            <a:lvl8pPr lvl="7" algn="ctr" rtl="0">
              <a:spcBef>
                <a:spcPts val="0"/>
              </a:spcBef>
              <a:spcAft>
                <a:spcPts val="0"/>
              </a:spcAft>
              <a:buClr>
                <a:schemeClr val="accent3"/>
              </a:buClr>
              <a:buSzPts val="2100"/>
              <a:buNone/>
              <a:defRPr sz="2800">
                <a:solidFill>
                  <a:schemeClr val="accent3"/>
                </a:solidFill>
              </a:defRPr>
            </a:lvl8pPr>
            <a:lvl9pPr lvl="8" algn="ctr" rtl="0">
              <a:spcBef>
                <a:spcPts val="0"/>
              </a:spcBef>
              <a:spcAft>
                <a:spcPts val="0"/>
              </a:spcAft>
              <a:buClr>
                <a:schemeClr val="accent3"/>
              </a:buClr>
              <a:buSzPts val="2100"/>
              <a:buNone/>
              <a:defRPr sz="2800">
                <a:solidFill>
                  <a:schemeClr val="accent3"/>
                </a:solidFill>
              </a:defRPr>
            </a:lvl9pPr>
          </a:lstStyle>
          <a:p>
            <a:endParaRPr/>
          </a:p>
        </p:txBody>
      </p:sp>
      <p:sp>
        <p:nvSpPr>
          <p:cNvPr id="161" name="Google Shape;161;p16"/>
          <p:cNvSpPr txBox="1">
            <a:spLocks noGrp="1"/>
          </p:cNvSpPr>
          <p:nvPr>
            <p:ph type="subTitle" idx="1"/>
          </p:nvPr>
        </p:nvSpPr>
        <p:spPr>
          <a:xfrm>
            <a:off x="960000" y="3877267"/>
            <a:ext cx="3115200" cy="92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2" name="Google Shape;162;p16"/>
          <p:cNvSpPr txBox="1">
            <a:spLocks noGrp="1"/>
          </p:cNvSpPr>
          <p:nvPr>
            <p:ph type="title" idx="3"/>
          </p:nvPr>
        </p:nvSpPr>
        <p:spPr>
          <a:xfrm>
            <a:off x="4538400" y="3488917"/>
            <a:ext cx="3115200" cy="34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100"/>
              <a:buNone/>
              <a:defRPr sz="2800">
                <a:solidFill>
                  <a:schemeClr val="accent3"/>
                </a:solidFill>
              </a:defRPr>
            </a:lvl1pPr>
            <a:lvl2pPr lvl="1" algn="ctr" rtl="0">
              <a:spcBef>
                <a:spcPts val="0"/>
              </a:spcBef>
              <a:spcAft>
                <a:spcPts val="0"/>
              </a:spcAft>
              <a:buClr>
                <a:schemeClr val="accent3"/>
              </a:buClr>
              <a:buSzPts val="2100"/>
              <a:buNone/>
              <a:defRPr sz="2800">
                <a:solidFill>
                  <a:schemeClr val="accent3"/>
                </a:solidFill>
              </a:defRPr>
            </a:lvl2pPr>
            <a:lvl3pPr lvl="2" algn="ctr" rtl="0">
              <a:spcBef>
                <a:spcPts val="0"/>
              </a:spcBef>
              <a:spcAft>
                <a:spcPts val="0"/>
              </a:spcAft>
              <a:buClr>
                <a:schemeClr val="accent3"/>
              </a:buClr>
              <a:buSzPts val="2100"/>
              <a:buNone/>
              <a:defRPr sz="2800">
                <a:solidFill>
                  <a:schemeClr val="accent3"/>
                </a:solidFill>
              </a:defRPr>
            </a:lvl3pPr>
            <a:lvl4pPr lvl="3" algn="ctr" rtl="0">
              <a:spcBef>
                <a:spcPts val="0"/>
              </a:spcBef>
              <a:spcAft>
                <a:spcPts val="0"/>
              </a:spcAft>
              <a:buClr>
                <a:schemeClr val="accent3"/>
              </a:buClr>
              <a:buSzPts val="2100"/>
              <a:buNone/>
              <a:defRPr sz="2800">
                <a:solidFill>
                  <a:schemeClr val="accent3"/>
                </a:solidFill>
              </a:defRPr>
            </a:lvl4pPr>
            <a:lvl5pPr lvl="4" algn="ctr" rtl="0">
              <a:spcBef>
                <a:spcPts val="0"/>
              </a:spcBef>
              <a:spcAft>
                <a:spcPts val="0"/>
              </a:spcAft>
              <a:buClr>
                <a:schemeClr val="accent3"/>
              </a:buClr>
              <a:buSzPts val="2100"/>
              <a:buNone/>
              <a:defRPr sz="2800">
                <a:solidFill>
                  <a:schemeClr val="accent3"/>
                </a:solidFill>
              </a:defRPr>
            </a:lvl5pPr>
            <a:lvl6pPr lvl="5" algn="ctr" rtl="0">
              <a:spcBef>
                <a:spcPts val="0"/>
              </a:spcBef>
              <a:spcAft>
                <a:spcPts val="0"/>
              </a:spcAft>
              <a:buClr>
                <a:schemeClr val="accent3"/>
              </a:buClr>
              <a:buSzPts val="2100"/>
              <a:buNone/>
              <a:defRPr sz="2800">
                <a:solidFill>
                  <a:schemeClr val="accent3"/>
                </a:solidFill>
              </a:defRPr>
            </a:lvl6pPr>
            <a:lvl7pPr lvl="6" algn="ctr" rtl="0">
              <a:spcBef>
                <a:spcPts val="0"/>
              </a:spcBef>
              <a:spcAft>
                <a:spcPts val="0"/>
              </a:spcAft>
              <a:buClr>
                <a:schemeClr val="accent3"/>
              </a:buClr>
              <a:buSzPts val="2100"/>
              <a:buNone/>
              <a:defRPr sz="2800">
                <a:solidFill>
                  <a:schemeClr val="accent3"/>
                </a:solidFill>
              </a:defRPr>
            </a:lvl7pPr>
            <a:lvl8pPr lvl="7" algn="ctr" rtl="0">
              <a:spcBef>
                <a:spcPts val="0"/>
              </a:spcBef>
              <a:spcAft>
                <a:spcPts val="0"/>
              </a:spcAft>
              <a:buClr>
                <a:schemeClr val="accent3"/>
              </a:buClr>
              <a:buSzPts val="2100"/>
              <a:buNone/>
              <a:defRPr sz="2800">
                <a:solidFill>
                  <a:schemeClr val="accent3"/>
                </a:solidFill>
              </a:defRPr>
            </a:lvl8pPr>
            <a:lvl9pPr lvl="8" algn="ctr" rtl="0">
              <a:spcBef>
                <a:spcPts val="0"/>
              </a:spcBef>
              <a:spcAft>
                <a:spcPts val="0"/>
              </a:spcAft>
              <a:buClr>
                <a:schemeClr val="accent3"/>
              </a:buClr>
              <a:buSzPts val="2100"/>
              <a:buNone/>
              <a:defRPr sz="2800">
                <a:solidFill>
                  <a:schemeClr val="accent3"/>
                </a:solidFill>
              </a:defRPr>
            </a:lvl9pPr>
          </a:lstStyle>
          <a:p>
            <a:endParaRPr/>
          </a:p>
        </p:txBody>
      </p:sp>
      <p:sp>
        <p:nvSpPr>
          <p:cNvPr id="163" name="Google Shape;163;p16"/>
          <p:cNvSpPr txBox="1">
            <a:spLocks noGrp="1"/>
          </p:cNvSpPr>
          <p:nvPr>
            <p:ph type="subTitle" idx="4"/>
          </p:nvPr>
        </p:nvSpPr>
        <p:spPr>
          <a:xfrm>
            <a:off x="4538400" y="3877267"/>
            <a:ext cx="3115200" cy="92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4" name="Google Shape;164;p16"/>
          <p:cNvSpPr txBox="1">
            <a:spLocks noGrp="1"/>
          </p:cNvSpPr>
          <p:nvPr>
            <p:ph type="title" idx="5"/>
          </p:nvPr>
        </p:nvSpPr>
        <p:spPr>
          <a:xfrm>
            <a:off x="8116800" y="3488917"/>
            <a:ext cx="3115200" cy="34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100"/>
              <a:buNone/>
              <a:defRPr sz="2800">
                <a:solidFill>
                  <a:schemeClr val="accent3"/>
                </a:solidFill>
              </a:defRPr>
            </a:lvl1pPr>
            <a:lvl2pPr lvl="1" algn="ctr" rtl="0">
              <a:spcBef>
                <a:spcPts val="0"/>
              </a:spcBef>
              <a:spcAft>
                <a:spcPts val="0"/>
              </a:spcAft>
              <a:buClr>
                <a:schemeClr val="accent3"/>
              </a:buClr>
              <a:buSzPts val="2100"/>
              <a:buNone/>
              <a:defRPr sz="2800">
                <a:solidFill>
                  <a:schemeClr val="accent3"/>
                </a:solidFill>
              </a:defRPr>
            </a:lvl2pPr>
            <a:lvl3pPr lvl="2" algn="ctr" rtl="0">
              <a:spcBef>
                <a:spcPts val="0"/>
              </a:spcBef>
              <a:spcAft>
                <a:spcPts val="0"/>
              </a:spcAft>
              <a:buClr>
                <a:schemeClr val="accent3"/>
              </a:buClr>
              <a:buSzPts val="2100"/>
              <a:buNone/>
              <a:defRPr sz="2800">
                <a:solidFill>
                  <a:schemeClr val="accent3"/>
                </a:solidFill>
              </a:defRPr>
            </a:lvl3pPr>
            <a:lvl4pPr lvl="3" algn="ctr" rtl="0">
              <a:spcBef>
                <a:spcPts val="0"/>
              </a:spcBef>
              <a:spcAft>
                <a:spcPts val="0"/>
              </a:spcAft>
              <a:buClr>
                <a:schemeClr val="accent3"/>
              </a:buClr>
              <a:buSzPts val="2100"/>
              <a:buNone/>
              <a:defRPr sz="2800">
                <a:solidFill>
                  <a:schemeClr val="accent3"/>
                </a:solidFill>
              </a:defRPr>
            </a:lvl4pPr>
            <a:lvl5pPr lvl="4" algn="ctr" rtl="0">
              <a:spcBef>
                <a:spcPts val="0"/>
              </a:spcBef>
              <a:spcAft>
                <a:spcPts val="0"/>
              </a:spcAft>
              <a:buClr>
                <a:schemeClr val="accent3"/>
              </a:buClr>
              <a:buSzPts val="2100"/>
              <a:buNone/>
              <a:defRPr sz="2800">
                <a:solidFill>
                  <a:schemeClr val="accent3"/>
                </a:solidFill>
              </a:defRPr>
            </a:lvl5pPr>
            <a:lvl6pPr lvl="5" algn="ctr" rtl="0">
              <a:spcBef>
                <a:spcPts val="0"/>
              </a:spcBef>
              <a:spcAft>
                <a:spcPts val="0"/>
              </a:spcAft>
              <a:buClr>
                <a:schemeClr val="accent3"/>
              </a:buClr>
              <a:buSzPts val="2100"/>
              <a:buNone/>
              <a:defRPr sz="2800">
                <a:solidFill>
                  <a:schemeClr val="accent3"/>
                </a:solidFill>
              </a:defRPr>
            </a:lvl6pPr>
            <a:lvl7pPr lvl="6" algn="ctr" rtl="0">
              <a:spcBef>
                <a:spcPts val="0"/>
              </a:spcBef>
              <a:spcAft>
                <a:spcPts val="0"/>
              </a:spcAft>
              <a:buClr>
                <a:schemeClr val="accent3"/>
              </a:buClr>
              <a:buSzPts val="2100"/>
              <a:buNone/>
              <a:defRPr sz="2800">
                <a:solidFill>
                  <a:schemeClr val="accent3"/>
                </a:solidFill>
              </a:defRPr>
            </a:lvl7pPr>
            <a:lvl8pPr lvl="7" algn="ctr" rtl="0">
              <a:spcBef>
                <a:spcPts val="0"/>
              </a:spcBef>
              <a:spcAft>
                <a:spcPts val="0"/>
              </a:spcAft>
              <a:buClr>
                <a:schemeClr val="accent3"/>
              </a:buClr>
              <a:buSzPts val="2100"/>
              <a:buNone/>
              <a:defRPr sz="2800">
                <a:solidFill>
                  <a:schemeClr val="accent3"/>
                </a:solidFill>
              </a:defRPr>
            </a:lvl8pPr>
            <a:lvl9pPr lvl="8" algn="ctr" rtl="0">
              <a:spcBef>
                <a:spcPts val="0"/>
              </a:spcBef>
              <a:spcAft>
                <a:spcPts val="0"/>
              </a:spcAft>
              <a:buClr>
                <a:schemeClr val="accent3"/>
              </a:buClr>
              <a:buSzPts val="2100"/>
              <a:buNone/>
              <a:defRPr sz="2800">
                <a:solidFill>
                  <a:schemeClr val="accent3"/>
                </a:solidFill>
              </a:defRPr>
            </a:lvl9pPr>
          </a:lstStyle>
          <a:p>
            <a:endParaRPr/>
          </a:p>
        </p:txBody>
      </p:sp>
      <p:sp>
        <p:nvSpPr>
          <p:cNvPr id="165" name="Google Shape;165;p16"/>
          <p:cNvSpPr txBox="1">
            <a:spLocks noGrp="1"/>
          </p:cNvSpPr>
          <p:nvPr>
            <p:ph type="subTitle" idx="6"/>
          </p:nvPr>
        </p:nvSpPr>
        <p:spPr>
          <a:xfrm>
            <a:off x="8116800" y="3877267"/>
            <a:ext cx="3115200" cy="92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166" name="Google Shape;166;p16"/>
          <p:cNvPicPr preferRelativeResize="0"/>
          <p:nvPr/>
        </p:nvPicPr>
        <p:blipFill>
          <a:blip r:embed="rId2">
            <a:alphaModFix amt="42000"/>
          </a:blip>
          <a:stretch>
            <a:fillRect/>
          </a:stretch>
        </p:blipFill>
        <p:spPr>
          <a:xfrm rot="10098492" flipH="1">
            <a:off x="7161897" y="5912865"/>
            <a:ext cx="5689201" cy="3716867"/>
          </a:xfrm>
          <a:prstGeom prst="rect">
            <a:avLst/>
          </a:prstGeom>
          <a:noFill/>
          <a:ln>
            <a:noFill/>
          </a:ln>
        </p:spPr>
      </p:pic>
      <p:pic>
        <p:nvPicPr>
          <p:cNvPr id="167" name="Google Shape;167;p16"/>
          <p:cNvPicPr preferRelativeResize="0"/>
          <p:nvPr/>
        </p:nvPicPr>
        <p:blipFill>
          <a:blip r:embed="rId3">
            <a:alphaModFix amt="42000"/>
          </a:blip>
          <a:stretch>
            <a:fillRect/>
          </a:stretch>
        </p:blipFill>
        <p:spPr>
          <a:xfrm rot="-10456230">
            <a:off x="3085245" y="5912879"/>
            <a:ext cx="5689203" cy="3716863"/>
          </a:xfrm>
          <a:prstGeom prst="rect">
            <a:avLst/>
          </a:prstGeom>
          <a:noFill/>
          <a:ln>
            <a:noFill/>
          </a:ln>
        </p:spPr>
      </p:pic>
      <p:pic>
        <p:nvPicPr>
          <p:cNvPr id="168" name="Google Shape;168;p16"/>
          <p:cNvPicPr preferRelativeResize="0"/>
          <p:nvPr/>
        </p:nvPicPr>
        <p:blipFill>
          <a:blip r:embed="rId3">
            <a:alphaModFix amt="42000"/>
          </a:blip>
          <a:stretch>
            <a:fillRect/>
          </a:stretch>
        </p:blipFill>
        <p:spPr>
          <a:xfrm rot="1723993" flipH="1">
            <a:off x="9488913" y="-2041656"/>
            <a:ext cx="5689200" cy="3716864"/>
          </a:xfrm>
          <a:prstGeom prst="rect">
            <a:avLst/>
          </a:prstGeom>
          <a:noFill/>
          <a:ln>
            <a:noFill/>
          </a:ln>
        </p:spPr>
      </p:pic>
      <p:pic>
        <p:nvPicPr>
          <p:cNvPr id="169" name="Google Shape;169;p16"/>
          <p:cNvPicPr preferRelativeResize="0"/>
          <p:nvPr/>
        </p:nvPicPr>
        <p:blipFill>
          <a:blip r:embed="rId2">
            <a:alphaModFix amt="42000"/>
          </a:blip>
          <a:stretch>
            <a:fillRect/>
          </a:stretch>
        </p:blipFill>
        <p:spPr>
          <a:xfrm rot="10098492" flipH="1">
            <a:off x="-1897937" y="6055399"/>
            <a:ext cx="5689201" cy="3716867"/>
          </a:xfrm>
          <a:prstGeom prst="rect">
            <a:avLst/>
          </a:prstGeom>
          <a:noFill/>
          <a:ln>
            <a:noFill/>
          </a:ln>
        </p:spPr>
      </p:pic>
      <p:pic>
        <p:nvPicPr>
          <p:cNvPr id="170" name="Google Shape;170;p16"/>
          <p:cNvPicPr preferRelativeResize="0"/>
          <p:nvPr/>
        </p:nvPicPr>
        <p:blipFill>
          <a:blip r:embed="rId4">
            <a:alphaModFix amt="42000"/>
          </a:blip>
          <a:stretch>
            <a:fillRect/>
          </a:stretch>
        </p:blipFill>
        <p:spPr>
          <a:xfrm rot="-2700000" flipH="1">
            <a:off x="-2947334" y="-2613907"/>
            <a:ext cx="5689201" cy="3716864"/>
          </a:xfrm>
          <a:prstGeom prst="rect">
            <a:avLst/>
          </a:prstGeom>
          <a:noFill/>
          <a:ln>
            <a:noFill/>
          </a:ln>
        </p:spPr>
      </p:pic>
      <p:pic>
        <p:nvPicPr>
          <p:cNvPr id="171" name="Google Shape;171;p16"/>
          <p:cNvPicPr preferRelativeResize="0"/>
          <p:nvPr/>
        </p:nvPicPr>
        <p:blipFill>
          <a:blip r:embed="rId5">
            <a:alphaModFix/>
          </a:blip>
          <a:stretch>
            <a:fillRect/>
          </a:stretch>
        </p:blipFill>
        <p:spPr>
          <a:xfrm rot="7430136" flipH="1">
            <a:off x="-737005" y="-1372393"/>
            <a:ext cx="1268527" cy="2038264"/>
          </a:xfrm>
          <a:prstGeom prst="rect">
            <a:avLst/>
          </a:prstGeom>
          <a:noFill/>
          <a:ln>
            <a:noFill/>
          </a:ln>
        </p:spPr>
      </p:pic>
    </p:spTree>
    <p:extLst>
      <p:ext uri="{BB962C8B-B14F-4D97-AF65-F5344CB8AC3E}">
        <p14:creationId xmlns:p14="http://schemas.microsoft.com/office/powerpoint/2010/main" val="26919691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72"/>
        <p:cNvGrpSpPr/>
        <p:nvPr/>
      </p:nvGrpSpPr>
      <p:grpSpPr>
        <a:xfrm>
          <a:off x="0" y="0"/>
          <a:ext cx="0" cy="0"/>
          <a:chOff x="0" y="0"/>
          <a:chExt cx="0" cy="0"/>
        </a:xfrm>
      </p:grpSpPr>
      <p:sp>
        <p:nvSpPr>
          <p:cNvPr id="73" name="Google Shape;73;p8"/>
          <p:cNvSpPr txBox="1">
            <a:spLocks noGrp="1"/>
          </p:cNvSpPr>
          <p:nvPr>
            <p:ph type="title"/>
          </p:nvPr>
        </p:nvSpPr>
        <p:spPr>
          <a:xfrm>
            <a:off x="879433" y="2530600"/>
            <a:ext cx="10358400" cy="17968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3"/>
              </a:buClr>
              <a:buSzPts val="6000"/>
              <a:buNone/>
              <a:defRPr sz="7733"/>
            </a:lvl1pPr>
            <a:lvl2pPr lvl="1" algn="ctr">
              <a:spcBef>
                <a:spcPts val="0"/>
              </a:spcBef>
              <a:spcAft>
                <a:spcPts val="0"/>
              </a:spcAft>
              <a:buClr>
                <a:schemeClr val="accent3"/>
              </a:buClr>
              <a:buSzPts val="6000"/>
              <a:buNone/>
              <a:defRPr sz="8000">
                <a:solidFill>
                  <a:schemeClr val="accent3"/>
                </a:solidFill>
              </a:defRPr>
            </a:lvl2pPr>
            <a:lvl3pPr lvl="2" algn="ctr">
              <a:spcBef>
                <a:spcPts val="0"/>
              </a:spcBef>
              <a:spcAft>
                <a:spcPts val="0"/>
              </a:spcAft>
              <a:buClr>
                <a:schemeClr val="accent3"/>
              </a:buClr>
              <a:buSzPts val="6000"/>
              <a:buNone/>
              <a:defRPr sz="8000">
                <a:solidFill>
                  <a:schemeClr val="accent3"/>
                </a:solidFill>
              </a:defRPr>
            </a:lvl3pPr>
            <a:lvl4pPr lvl="3" algn="ctr">
              <a:spcBef>
                <a:spcPts val="0"/>
              </a:spcBef>
              <a:spcAft>
                <a:spcPts val="0"/>
              </a:spcAft>
              <a:buClr>
                <a:schemeClr val="accent3"/>
              </a:buClr>
              <a:buSzPts val="6000"/>
              <a:buNone/>
              <a:defRPr sz="8000">
                <a:solidFill>
                  <a:schemeClr val="accent3"/>
                </a:solidFill>
              </a:defRPr>
            </a:lvl4pPr>
            <a:lvl5pPr lvl="4" algn="ctr">
              <a:spcBef>
                <a:spcPts val="0"/>
              </a:spcBef>
              <a:spcAft>
                <a:spcPts val="0"/>
              </a:spcAft>
              <a:buClr>
                <a:schemeClr val="accent3"/>
              </a:buClr>
              <a:buSzPts val="6000"/>
              <a:buNone/>
              <a:defRPr sz="8000">
                <a:solidFill>
                  <a:schemeClr val="accent3"/>
                </a:solidFill>
              </a:defRPr>
            </a:lvl5pPr>
            <a:lvl6pPr lvl="5" algn="ctr">
              <a:spcBef>
                <a:spcPts val="0"/>
              </a:spcBef>
              <a:spcAft>
                <a:spcPts val="0"/>
              </a:spcAft>
              <a:buClr>
                <a:schemeClr val="accent3"/>
              </a:buClr>
              <a:buSzPts val="6000"/>
              <a:buNone/>
              <a:defRPr sz="8000">
                <a:solidFill>
                  <a:schemeClr val="accent3"/>
                </a:solidFill>
              </a:defRPr>
            </a:lvl6pPr>
            <a:lvl7pPr lvl="6" algn="ctr">
              <a:spcBef>
                <a:spcPts val="0"/>
              </a:spcBef>
              <a:spcAft>
                <a:spcPts val="0"/>
              </a:spcAft>
              <a:buClr>
                <a:schemeClr val="accent3"/>
              </a:buClr>
              <a:buSzPts val="6000"/>
              <a:buNone/>
              <a:defRPr sz="8000">
                <a:solidFill>
                  <a:schemeClr val="accent3"/>
                </a:solidFill>
              </a:defRPr>
            </a:lvl7pPr>
            <a:lvl8pPr lvl="7" algn="ctr">
              <a:spcBef>
                <a:spcPts val="0"/>
              </a:spcBef>
              <a:spcAft>
                <a:spcPts val="0"/>
              </a:spcAft>
              <a:buClr>
                <a:schemeClr val="accent3"/>
              </a:buClr>
              <a:buSzPts val="6000"/>
              <a:buNone/>
              <a:defRPr sz="8000">
                <a:solidFill>
                  <a:schemeClr val="accent3"/>
                </a:solidFill>
              </a:defRPr>
            </a:lvl8pPr>
            <a:lvl9pPr lvl="8" algn="ctr">
              <a:spcBef>
                <a:spcPts val="0"/>
              </a:spcBef>
              <a:spcAft>
                <a:spcPts val="0"/>
              </a:spcAft>
              <a:buClr>
                <a:schemeClr val="accent3"/>
              </a:buClr>
              <a:buSzPts val="6000"/>
              <a:buNone/>
              <a:defRPr sz="8000">
                <a:solidFill>
                  <a:schemeClr val="accent3"/>
                </a:solidFill>
              </a:defRPr>
            </a:lvl9pPr>
          </a:lstStyle>
          <a:p>
            <a:endParaRPr/>
          </a:p>
        </p:txBody>
      </p:sp>
      <p:pic>
        <p:nvPicPr>
          <p:cNvPr id="74" name="Google Shape;74;p8"/>
          <p:cNvPicPr preferRelativeResize="0"/>
          <p:nvPr/>
        </p:nvPicPr>
        <p:blipFill>
          <a:blip r:embed="rId2" cstate="print">
            <a:alphaModFix amt="42000"/>
          </a:blip>
          <a:stretch>
            <a:fillRect/>
          </a:stretch>
        </p:blipFill>
        <p:spPr>
          <a:xfrm rot="9475653">
            <a:off x="7486989" y="5627646"/>
            <a:ext cx="5689199" cy="3716861"/>
          </a:xfrm>
          <a:prstGeom prst="rect">
            <a:avLst/>
          </a:prstGeom>
          <a:noFill/>
          <a:ln>
            <a:noFill/>
          </a:ln>
        </p:spPr>
      </p:pic>
      <p:pic>
        <p:nvPicPr>
          <p:cNvPr id="75" name="Google Shape;75;p8"/>
          <p:cNvPicPr preferRelativeResize="0"/>
          <p:nvPr/>
        </p:nvPicPr>
        <p:blipFill>
          <a:blip r:embed="rId3" cstate="print">
            <a:alphaModFix amt="42000"/>
          </a:blip>
          <a:stretch>
            <a:fillRect/>
          </a:stretch>
        </p:blipFill>
        <p:spPr>
          <a:xfrm rot="10340236">
            <a:off x="2987337" y="5911539"/>
            <a:ext cx="5689200" cy="3716867"/>
          </a:xfrm>
          <a:prstGeom prst="rect">
            <a:avLst/>
          </a:prstGeom>
          <a:noFill/>
          <a:ln>
            <a:noFill/>
          </a:ln>
        </p:spPr>
      </p:pic>
      <p:pic>
        <p:nvPicPr>
          <p:cNvPr id="76" name="Google Shape;76;p8"/>
          <p:cNvPicPr preferRelativeResize="0"/>
          <p:nvPr/>
        </p:nvPicPr>
        <p:blipFill>
          <a:blip r:embed="rId4" cstate="print">
            <a:alphaModFix/>
          </a:blip>
          <a:stretch>
            <a:fillRect/>
          </a:stretch>
        </p:blipFill>
        <p:spPr>
          <a:xfrm rot="10800000">
            <a:off x="-1182610" y="5548827"/>
            <a:ext cx="5641599" cy="3685767"/>
          </a:xfrm>
          <a:prstGeom prst="rect">
            <a:avLst/>
          </a:prstGeom>
          <a:noFill/>
          <a:ln>
            <a:noFill/>
          </a:ln>
        </p:spPr>
      </p:pic>
      <p:pic>
        <p:nvPicPr>
          <p:cNvPr id="77" name="Google Shape;77;p8"/>
          <p:cNvPicPr preferRelativeResize="0"/>
          <p:nvPr/>
        </p:nvPicPr>
        <p:blipFill>
          <a:blip r:embed="rId5" cstate="print">
            <a:alphaModFix/>
          </a:blip>
          <a:stretch>
            <a:fillRect/>
          </a:stretch>
        </p:blipFill>
        <p:spPr>
          <a:xfrm rot="-3369864" flipH="1">
            <a:off x="11344766" y="5985997"/>
            <a:ext cx="1268527" cy="2038264"/>
          </a:xfrm>
          <a:prstGeom prst="rect">
            <a:avLst/>
          </a:prstGeom>
          <a:noFill/>
          <a:ln>
            <a:noFill/>
          </a:ln>
        </p:spPr>
      </p:pic>
      <p:pic>
        <p:nvPicPr>
          <p:cNvPr id="78" name="Google Shape;78;p8"/>
          <p:cNvPicPr preferRelativeResize="0"/>
          <p:nvPr/>
        </p:nvPicPr>
        <p:blipFill>
          <a:blip r:embed="rId2" cstate="print">
            <a:alphaModFix amt="42000"/>
          </a:blip>
          <a:stretch>
            <a:fillRect/>
          </a:stretch>
        </p:blipFill>
        <p:spPr>
          <a:xfrm flipH="1">
            <a:off x="4046220" y="-2684218"/>
            <a:ext cx="5689200" cy="3716865"/>
          </a:xfrm>
          <a:prstGeom prst="rect">
            <a:avLst/>
          </a:prstGeom>
          <a:noFill/>
          <a:ln>
            <a:noFill/>
          </a:ln>
        </p:spPr>
      </p:pic>
      <p:pic>
        <p:nvPicPr>
          <p:cNvPr id="79" name="Google Shape;79;p8"/>
          <p:cNvPicPr preferRelativeResize="0"/>
          <p:nvPr/>
        </p:nvPicPr>
        <p:blipFill>
          <a:blip r:embed="rId4" cstate="print">
            <a:alphaModFix/>
          </a:blip>
          <a:stretch>
            <a:fillRect/>
          </a:stretch>
        </p:blipFill>
        <p:spPr>
          <a:xfrm rot="1621721">
            <a:off x="8576707" y="-2009691"/>
            <a:ext cx="5641597" cy="3685765"/>
          </a:xfrm>
          <a:prstGeom prst="rect">
            <a:avLst/>
          </a:prstGeom>
          <a:noFill/>
          <a:ln>
            <a:noFill/>
          </a:ln>
        </p:spPr>
      </p:pic>
      <p:pic>
        <p:nvPicPr>
          <p:cNvPr id="80" name="Google Shape;80;p8"/>
          <p:cNvPicPr preferRelativeResize="0"/>
          <p:nvPr/>
        </p:nvPicPr>
        <p:blipFill>
          <a:blip r:embed="rId3" cstate="print">
            <a:alphaModFix amt="42000"/>
          </a:blip>
          <a:stretch>
            <a:fillRect/>
          </a:stretch>
        </p:blipFill>
        <p:spPr>
          <a:xfrm rot="-878928">
            <a:off x="-1607712" y="-2025249"/>
            <a:ext cx="5689199" cy="3716864"/>
          </a:xfrm>
          <a:prstGeom prst="rect">
            <a:avLst/>
          </a:prstGeom>
          <a:noFill/>
          <a:ln>
            <a:noFill/>
          </a:ln>
        </p:spPr>
      </p:pic>
      <p:pic>
        <p:nvPicPr>
          <p:cNvPr id="81" name="Google Shape;81;p8"/>
          <p:cNvPicPr preferRelativeResize="0"/>
          <p:nvPr/>
        </p:nvPicPr>
        <p:blipFill>
          <a:blip r:embed="rId6" cstate="print">
            <a:alphaModFix/>
          </a:blip>
          <a:stretch>
            <a:fillRect/>
          </a:stretch>
        </p:blipFill>
        <p:spPr>
          <a:xfrm rot="9030618">
            <a:off x="-379032" y="-982216"/>
            <a:ext cx="1271536" cy="2043088"/>
          </a:xfrm>
          <a:prstGeom prst="rect">
            <a:avLst/>
          </a:prstGeom>
          <a:noFill/>
          <a:ln>
            <a:noFill/>
          </a:ln>
        </p:spPr>
      </p:pic>
      <p:pic>
        <p:nvPicPr>
          <p:cNvPr id="82" name="Google Shape;82;p8"/>
          <p:cNvPicPr preferRelativeResize="0"/>
          <p:nvPr/>
        </p:nvPicPr>
        <p:blipFill>
          <a:blip r:embed="rId7" cstate="print">
            <a:alphaModFix/>
          </a:blip>
          <a:stretch>
            <a:fillRect/>
          </a:stretch>
        </p:blipFill>
        <p:spPr>
          <a:xfrm flipH="1">
            <a:off x="-951866" y="5548850"/>
            <a:ext cx="2059436" cy="2200831"/>
          </a:xfrm>
          <a:prstGeom prst="rect">
            <a:avLst/>
          </a:prstGeom>
          <a:noFill/>
          <a:ln>
            <a:noFill/>
          </a:ln>
        </p:spPr>
      </p:pic>
      <p:pic>
        <p:nvPicPr>
          <p:cNvPr id="83" name="Google Shape;83;p8"/>
          <p:cNvPicPr preferRelativeResize="0"/>
          <p:nvPr/>
        </p:nvPicPr>
        <p:blipFill>
          <a:blip r:embed="rId7" cstate="print">
            <a:alphaModFix/>
          </a:blip>
          <a:stretch>
            <a:fillRect/>
          </a:stretch>
        </p:blipFill>
        <p:spPr>
          <a:xfrm rot="10800000" flipH="1">
            <a:off x="10779318" y="-1267217"/>
            <a:ext cx="2059436" cy="2200831"/>
          </a:xfrm>
          <a:prstGeom prst="rect">
            <a:avLst/>
          </a:prstGeom>
          <a:noFill/>
          <a:ln>
            <a:noFill/>
          </a:ln>
        </p:spPr>
      </p:pic>
    </p:spTree>
    <p:extLst>
      <p:ext uri="{BB962C8B-B14F-4D97-AF65-F5344CB8AC3E}">
        <p14:creationId xmlns:p14="http://schemas.microsoft.com/office/powerpoint/2010/main" val="229287384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172"/>
        <p:cNvGrpSpPr/>
        <p:nvPr/>
      </p:nvGrpSpPr>
      <p:grpSpPr>
        <a:xfrm>
          <a:off x="0" y="0"/>
          <a:ext cx="0" cy="0"/>
          <a:chOff x="0" y="0"/>
          <a:chExt cx="0" cy="0"/>
        </a:xfrm>
      </p:grpSpPr>
      <p:sp>
        <p:nvSpPr>
          <p:cNvPr id="173" name="Google Shape;173;p17"/>
          <p:cNvSpPr txBox="1">
            <a:spLocks noGrp="1"/>
          </p:cNvSpPr>
          <p:nvPr>
            <p:ph type="title"/>
          </p:nvPr>
        </p:nvSpPr>
        <p:spPr>
          <a:xfrm>
            <a:off x="960000" y="4758917"/>
            <a:ext cx="3115200" cy="34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100"/>
              <a:buNone/>
              <a:defRPr sz="2800">
                <a:solidFill>
                  <a:schemeClr val="accent3"/>
                </a:solidFill>
              </a:defRPr>
            </a:lvl1pPr>
            <a:lvl2pPr lvl="1" algn="ctr" rtl="0">
              <a:spcBef>
                <a:spcPts val="0"/>
              </a:spcBef>
              <a:spcAft>
                <a:spcPts val="0"/>
              </a:spcAft>
              <a:buClr>
                <a:schemeClr val="accent3"/>
              </a:buClr>
              <a:buSzPts val="2100"/>
              <a:buNone/>
              <a:defRPr sz="2800">
                <a:solidFill>
                  <a:schemeClr val="accent3"/>
                </a:solidFill>
              </a:defRPr>
            </a:lvl2pPr>
            <a:lvl3pPr lvl="2" algn="ctr" rtl="0">
              <a:spcBef>
                <a:spcPts val="0"/>
              </a:spcBef>
              <a:spcAft>
                <a:spcPts val="0"/>
              </a:spcAft>
              <a:buClr>
                <a:schemeClr val="accent3"/>
              </a:buClr>
              <a:buSzPts val="2100"/>
              <a:buNone/>
              <a:defRPr sz="2800">
                <a:solidFill>
                  <a:schemeClr val="accent3"/>
                </a:solidFill>
              </a:defRPr>
            </a:lvl3pPr>
            <a:lvl4pPr lvl="3" algn="ctr" rtl="0">
              <a:spcBef>
                <a:spcPts val="0"/>
              </a:spcBef>
              <a:spcAft>
                <a:spcPts val="0"/>
              </a:spcAft>
              <a:buClr>
                <a:schemeClr val="accent3"/>
              </a:buClr>
              <a:buSzPts val="2100"/>
              <a:buNone/>
              <a:defRPr sz="2800">
                <a:solidFill>
                  <a:schemeClr val="accent3"/>
                </a:solidFill>
              </a:defRPr>
            </a:lvl4pPr>
            <a:lvl5pPr lvl="4" algn="ctr" rtl="0">
              <a:spcBef>
                <a:spcPts val="0"/>
              </a:spcBef>
              <a:spcAft>
                <a:spcPts val="0"/>
              </a:spcAft>
              <a:buClr>
                <a:schemeClr val="accent3"/>
              </a:buClr>
              <a:buSzPts val="2100"/>
              <a:buNone/>
              <a:defRPr sz="2800">
                <a:solidFill>
                  <a:schemeClr val="accent3"/>
                </a:solidFill>
              </a:defRPr>
            </a:lvl5pPr>
            <a:lvl6pPr lvl="5" algn="ctr" rtl="0">
              <a:spcBef>
                <a:spcPts val="0"/>
              </a:spcBef>
              <a:spcAft>
                <a:spcPts val="0"/>
              </a:spcAft>
              <a:buClr>
                <a:schemeClr val="accent3"/>
              </a:buClr>
              <a:buSzPts val="2100"/>
              <a:buNone/>
              <a:defRPr sz="2800">
                <a:solidFill>
                  <a:schemeClr val="accent3"/>
                </a:solidFill>
              </a:defRPr>
            </a:lvl6pPr>
            <a:lvl7pPr lvl="6" algn="ctr" rtl="0">
              <a:spcBef>
                <a:spcPts val="0"/>
              </a:spcBef>
              <a:spcAft>
                <a:spcPts val="0"/>
              </a:spcAft>
              <a:buClr>
                <a:schemeClr val="accent3"/>
              </a:buClr>
              <a:buSzPts val="2100"/>
              <a:buNone/>
              <a:defRPr sz="2800">
                <a:solidFill>
                  <a:schemeClr val="accent3"/>
                </a:solidFill>
              </a:defRPr>
            </a:lvl7pPr>
            <a:lvl8pPr lvl="7" algn="ctr" rtl="0">
              <a:spcBef>
                <a:spcPts val="0"/>
              </a:spcBef>
              <a:spcAft>
                <a:spcPts val="0"/>
              </a:spcAft>
              <a:buClr>
                <a:schemeClr val="accent3"/>
              </a:buClr>
              <a:buSzPts val="2100"/>
              <a:buNone/>
              <a:defRPr sz="2800">
                <a:solidFill>
                  <a:schemeClr val="accent3"/>
                </a:solidFill>
              </a:defRPr>
            </a:lvl8pPr>
            <a:lvl9pPr lvl="8" algn="ctr" rtl="0">
              <a:spcBef>
                <a:spcPts val="0"/>
              </a:spcBef>
              <a:spcAft>
                <a:spcPts val="0"/>
              </a:spcAft>
              <a:buClr>
                <a:schemeClr val="accent3"/>
              </a:buClr>
              <a:buSzPts val="2100"/>
              <a:buNone/>
              <a:defRPr sz="2800">
                <a:solidFill>
                  <a:schemeClr val="accent3"/>
                </a:solidFill>
              </a:defRPr>
            </a:lvl9pPr>
          </a:lstStyle>
          <a:p>
            <a:endParaRPr/>
          </a:p>
        </p:txBody>
      </p:sp>
      <p:sp>
        <p:nvSpPr>
          <p:cNvPr id="174" name="Google Shape;174;p17"/>
          <p:cNvSpPr txBox="1">
            <a:spLocks noGrp="1"/>
          </p:cNvSpPr>
          <p:nvPr>
            <p:ph type="subTitle" idx="1"/>
          </p:nvPr>
        </p:nvSpPr>
        <p:spPr>
          <a:xfrm>
            <a:off x="960000" y="5134551"/>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5" name="Google Shape;175;p17"/>
          <p:cNvSpPr txBox="1">
            <a:spLocks noGrp="1"/>
          </p:cNvSpPr>
          <p:nvPr>
            <p:ph type="title" idx="2"/>
          </p:nvPr>
        </p:nvSpPr>
        <p:spPr>
          <a:xfrm>
            <a:off x="4538400" y="4758917"/>
            <a:ext cx="3115200" cy="34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100"/>
              <a:buNone/>
              <a:defRPr sz="2800">
                <a:solidFill>
                  <a:schemeClr val="accent3"/>
                </a:solidFill>
              </a:defRPr>
            </a:lvl1pPr>
            <a:lvl2pPr lvl="1" algn="ctr" rtl="0">
              <a:spcBef>
                <a:spcPts val="0"/>
              </a:spcBef>
              <a:spcAft>
                <a:spcPts val="0"/>
              </a:spcAft>
              <a:buClr>
                <a:schemeClr val="accent3"/>
              </a:buClr>
              <a:buSzPts val="2100"/>
              <a:buNone/>
              <a:defRPr sz="2800">
                <a:solidFill>
                  <a:schemeClr val="accent3"/>
                </a:solidFill>
              </a:defRPr>
            </a:lvl2pPr>
            <a:lvl3pPr lvl="2" algn="ctr" rtl="0">
              <a:spcBef>
                <a:spcPts val="0"/>
              </a:spcBef>
              <a:spcAft>
                <a:spcPts val="0"/>
              </a:spcAft>
              <a:buClr>
                <a:schemeClr val="accent3"/>
              </a:buClr>
              <a:buSzPts val="2100"/>
              <a:buNone/>
              <a:defRPr sz="2800">
                <a:solidFill>
                  <a:schemeClr val="accent3"/>
                </a:solidFill>
              </a:defRPr>
            </a:lvl3pPr>
            <a:lvl4pPr lvl="3" algn="ctr" rtl="0">
              <a:spcBef>
                <a:spcPts val="0"/>
              </a:spcBef>
              <a:spcAft>
                <a:spcPts val="0"/>
              </a:spcAft>
              <a:buClr>
                <a:schemeClr val="accent3"/>
              </a:buClr>
              <a:buSzPts val="2100"/>
              <a:buNone/>
              <a:defRPr sz="2800">
                <a:solidFill>
                  <a:schemeClr val="accent3"/>
                </a:solidFill>
              </a:defRPr>
            </a:lvl4pPr>
            <a:lvl5pPr lvl="4" algn="ctr" rtl="0">
              <a:spcBef>
                <a:spcPts val="0"/>
              </a:spcBef>
              <a:spcAft>
                <a:spcPts val="0"/>
              </a:spcAft>
              <a:buClr>
                <a:schemeClr val="accent3"/>
              </a:buClr>
              <a:buSzPts val="2100"/>
              <a:buNone/>
              <a:defRPr sz="2800">
                <a:solidFill>
                  <a:schemeClr val="accent3"/>
                </a:solidFill>
              </a:defRPr>
            </a:lvl5pPr>
            <a:lvl6pPr lvl="5" algn="ctr" rtl="0">
              <a:spcBef>
                <a:spcPts val="0"/>
              </a:spcBef>
              <a:spcAft>
                <a:spcPts val="0"/>
              </a:spcAft>
              <a:buClr>
                <a:schemeClr val="accent3"/>
              </a:buClr>
              <a:buSzPts val="2100"/>
              <a:buNone/>
              <a:defRPr sz="2800">
                <a:solidFill>
                  <a:schemeClr val="accent3"/>
                </a:solidFill>
              </a:defRPr>
            </a:lvl6pPr>
            <a:lvl7pPr lvl="6" algn="ctr" rtl="0">
              <a:spcBef>
                <a:spcPts val="0"/>
              </a:spcBef>
              <a:spcAft>
                <a:spcPts val="0"/>
              </a:spcAft>
              <a:buClr>
                <a:schemeClr val="accent3"/>
              </a:buClr>
              <a:buSzPts val="2100"/>
              <a:buNone/>
              <a:defRPr sz="2800">
                <a:solidFill>
                  <a:schemeClr val="accent3"/>
                </a:solidFill>
              </a:defRPr>
            </a:lvl7pPr>
            <a:lvl8pPr lvl="7" algn="ctr" rtl="0">
              <a:spcBef>
                <a:spcPts val="0"/>
              </a:spcBef>
              <a:spcAft>
                <a:spcPts val="0"/>
              </a:spcAft>
              <a:buClr>
                <a:schemeClr val="accent3"/>
              </a:buClr>
              <a:buSzPts val="2100"/>
              <a:buNone/>
              <a:defRPr sz="2800">
                <a:solidFill>
                  <a:schemeClr val="accent3"/>
                </a:solidFill>
              </a:defRPr>
            </a:lvl8pPr>
            <a:lvl9pPr lvl="8" algn="ctr" rtl="0">
              <a:spcBef>
                <a:spcPts val="0"/>
              </a:spcBef>
              <a:spcAft>
                <a:spcPts val="0"/>
              </a:spcAft>
              <a:buClr>
                <a:schemeClr val="accent3"/>
              </a:buClr>
              <a:buSzPts val="2100"/>
              <a:buNone/>
              <a:defRPr sz="2800">
                <a:solidFill>
                  <a:schemeClr val="accent3"/>
                </a:solidFill>
              </a:defRPr>
            </a:lvl9pPr>
          </a:lstStyle>
          <a:p>
            <a:endParaRPr/>
          </a:p>
        </p:txBody>
      </p:sp>
      <p:sp>
        <p:nvSpPr>
          <p:cNvPr id="176" name="Google Shape;176;p17"/>
          <p:cNvSpPr txBox="1">
            <a:spLocks noGrp="1"/>
          </p:cNvSpPr>
          <p:nvPr>
            <p:ph type="subTitle" idx="3"/>
          </p:nvPr>
        </p:nvSpPr>
        <p:spPr>
          <a:xfrm>
            <a:off x="4538400" y="5134551"/>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7" name="Google Shape;177;p17"/>
          <p:cNvSpPr txBox="1">
            <a:spLocks noGrp="1"/>
          </p:cNvSpPr>
          <p:nvPr>
            <p:ph type="title" idx="4"/>
          </p:nvPr>
        </p:nvSpPr>
        <p:spPr>
          <a:xfrm>
            <a:off x="8116800" y="4758917"/>
            <a:ext cx="3115200" cy="34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100"/>
              <a:buNone/>
              <a:defRPr sz="2800">
                <a:solidFill>
                  <a:schemeClr val="accent3"/>
                </a:solidFill>
              </a:defRPr>
            </a:lvl1pPr>
            <a:lvl2pPr lvl="1" algn="ctr" rtl="0">
              <a:spcBef>
                <a:spcPts val="0"/>
              </a:spcBef>
              <a:spcAft>
                <a:spcPts val="0"/>
              </a:spcAft>
              <a:buClr>
                <a:schemeClr val="accent3"/>
              </a:buClr>
              <a:buSzPts val="2100"/>
              <a:buNone/>
              <a:defRPr sz="2800">
                <a:solidFill>
                  <a:schemeClr val="accent3"/>
                </a:solidFill>
              </a:defRPr>
            </a:lvl2pPr>
            <a:lvl3pPr lvl="2" algn="ctr" rtl="0">
              <a:spcBef>
                <a:spcPts val="0"/>
              </a:spcBef>
              <a:spcAft>
                <a:spcPts val="0"/>
              </a:spcAft>
              <a:buClr>
                <a:schemeClr val="accent3"/>
              </a:buClr>
              <a:buSzPts val="2100"/>
              <a:buNone/>
              <a:defRPr sz="2800">
                <a:solidFill>
                  <a:schemeClr val="accent3"/>
                </a:solidFill>
              </a:defRPr>
            </a:lvl3pPr>
            <a:lvl4pPr lvl="3" algn="ctr" rtl="0">
              <a:spcBef>
                <a:spcPts val="0"/>
              </a:spcBef>
              <a:spcAft>
                <a:spcPts val="0"/>
              </a:spcAft>
              <a:buClr>
                <a:schemeClr val="accent3"/>
              </a:buClr>
              <a:buSzPts val="2100"/>
              <a:buNone/>
              <a:defRPr sz="2800">
                <a:solidFill>
                  <a:schemeClr val="accent3"/>
                </a:solidFill>
              </a:defRPr>
            </a:lvl4pPr>
            <a:lvl5pPr lvl="4" algn="ctr" rtl="0">
              <a:spcBef>
                <a:spcPts val="0"/>
              </a:spcBef>
              <a:spcAft>
                <a:spcPts val="0"/>
              </a:spcAft>
              <a:buClr>
                <a:schemeClr val="accent3"/>
              </a:buClr>
              <a:buSzPts val="2100"/>
              <a:buNone/>
              <a:defRPr sz="2800">
                <a:solidFill>
                  <a:schemeClr val="accent3"/>
                </a:solidFill>
              </a:defRPr>
            </a:lvl5pPr>
            <a:lvl6pPr lvl="5" algn="ctr" rtl="0">
              <a:spcBef>
                <a:spcPts val="0"/>
              </a:spcBef>
              <a:spcAft>
                <a:spcPts val="0"/>
              </a:spcAft>
              <a:buClr>
                <a:schemeClr val="accent3"/>
              </a:buClr>
              <a:buSzPts val="2100"/>
              <a:buNone/>
              <a:defRPr sz="2800">
                <a:solidFill>
                  <a:schemeClr val="accent3"/>
                </a:solidFill>
              </a:defRPr>
            </a:lvl6pPr>
            <a:lvl7pPr lvl="6" algn="ctr" rtl="0">
              <a:spcBef>
                <a:spcPts val="0"/>
              </a:spcBef>
              <a:spcAft>
                <a:spcPts val="0"/>
              </a:spcAft>
              <a:buClr>
                <a:schemeClr val="accent3"/>
              </a:buClr>
              <a:buSzPts val="2100"/>
              <a:buNone/>
              <a:defRPr sz="2800">
                <a:solidFill>
                  <a:schemeClr val="accent3"/>
                </a:solidFill>
              </a:defRPr>
            </a:lvl7pPr>
            <a:lvl8pPr lvl="7" algn="ctr" rtl="0">
              <a:spcBef>
                <a:spcPts val="0"/>
              </a:spcBef>
              <a:spcAft>
                <a:spcPts val="0"/>
              </a:spcAft>
              <a:buClr>
                <a:schemeClr val="accent3"/>
              </a:buClr>
              <a:buSzPts val="2100"/>
              <a:buNone/>
              <a:defRPr sz="2800">
                <a:solidFill>
                  <a:schemeClr val="accent3"/>
                </a:solidFill>
              </a:defRPr>
            </a:lvl8pPr>
            <a:lvl9pPr lvl="8" algn="ctr" rtl="0">
              <a:spcBef>
                <a:spcPts val="0"/>
              </a:spcBef>
              <a:spcAft>
                <a:spcPts val="0"/>
              </a:spcAft>
              <a:buClr>
                <a:schemeClr val="accent3"/>
              </a:buClr>
              <a:buSzPts val="2100"/>
              <a:buNone/>
              <a:defRPr sz="2800">
                <a:solidFill>
                  <a:schemeClr val="accent3"/>
                </a:solidFill>
              </a:defRPr>
            </a:lvl9pPr>
          </a:lstStyle>
          <a:p>
            <a:endParaRPr/>
          </a:p>
        </p:txBody>
      </p:sp>
      <p:sp>
        <p:nvSpPr>
          <p:cNvPr id="178" name="Google Shape;178;p17"/>
          <p:cNvSpPr txBox="1">
            <a:spLocks noGrp="1"/>
          </p:cNvSpPr>
          <p:nvPr>
            <p:ph type="subTitle" idx="5"/>
          </p:nvPr>
        </p:nvSpPr>
        <p:spPr>
          <a:xfrm>
            <a:off x="8116800" y="5134551"/>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9" name="Google Shape;179;p17"/>
          <p:cNvSpPr txBox="1">
            <a:spLocks noGrp="1"/>
          </p:cNvSpPr>
          <p:nvPr>
            <p:ph type="title" idx="6"/>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180" name="Google Shape;180;p17"/>
          <p:cNvPicPr preferRelativeResize="0"/>
          <p:nvPr/>
        </p:nvPicPr>
        <p:blipFill>
          <a:blip r:embed="rId2">
            <a:alphaModFix/>
          </a:blip>
          <a:stretch>
            <a:fillRect/>
          </a:stretch>
        </p:blipFill>
        <p:spPr>
          <a:xfrm rot="-4011325" flipH="1">
            <a:off x="-3334096" y="-1786123"/>
            <a:ext cx="5281031" cy="3450203"/>
          </a:xfrm>
          <a:prstGeom prst="rect">
            <a:avLst/>
          </a:prstGeom>
          <a:noFill/>
          <a:ln>
            <a:noFill/>
          </a:ln>
        </p:spPr>
      </p:pic>
      <p:pic>
        <p:nvPicPr>
          <p:cNvPr id="181" name="Google Shape;181;p17"/>
          <p:cNvPicPr preferRelativeResize="0"/>
          <p:nvPr/>
        </p:nvPicPr>
        <p:blipFill>
          <a:blip r:embed="rId3">
            <a:alphaModFix/>
          </a:blip>
          <a:stretch>
            <a:fillRect/>
          </a:stretch>
        </p:blipFill>
        <p:spPr>
          <a:xfrm rot="8803508">
            <a:off x="-1544165" y="-1120405"/>
            <a:ext cx="1982633" cy="2118775"/>
          </a:xfrm>
          <a:prstGeom prst="rect">
            <a:avLst/>
          </a:prstGeom>
          <a:noFill/>
          <a:ln>
            <a:noFill/>
          </a:ln>
        </p:spPr>
      </p:pic>
      <p:pic>
        <p:nvPicPr>
          <p:cNvPr id="182" name="Google Shape;182;p17"/>
          <p:cNvPicPr preferRelativeResize="0"/>
          <p:nvPr/>
        </p:nvPicPr>
        <p:blipFill>
          <a:blip r:embed="rId4">
            <a:alphaModFix amt="42000"/>
          </a:blip>
          <a:stretch>
            <a:fillRect/>
          </a:stretch>
        </p:blipFill>
        <p:spPr>
          <a:xfrm rot="10098492" flipH="1">
            <a:off x="9814564" y="5195232"/>
            <a:ext cx="5689201" cy="3716867"/>
          </a:xfrm>
          <a:prstGeom prst="rect">
            <a:avLst/>
          </a:prstGeom>
          <a:noFill/>
          <a:ln>
            <a:noFill/>
          </a:ln>
        </p:spPr>
      </p:pic>
      <p:pic>
        <p:nvPicPr>
          <p:cNvPr id="183" name="Google Shape;183;p17"/>
          <p:cNvPicPr preferRelativeResize="0"/>
          <p:nvPr/>
        </p:nvPicPr>
        <p:blipFill>
          <a:blip r:embed="rId5">
            <a:alphaModFix amt="42000"/>
          </a:blip>
          <a:stretch>
            <a:fillRect/>
          </a:stretch>
        </p:blipFill>
        <p:spPr>
          <a:xfrm rot="-10456230">
            <a:off x="6331461" y="5988513"/>
            <a:ext cx="5689203" cy="3716863"/>
          </a:xfrm>
          <a:prstGeom prst="rect">
            <a:avLst/>
          </a:prstGeom>
          <a:noFill/>
          <a:ln>
            <a:noFill/>
          </a:ln>
        </p:spPr>
      </p:pic>
      <p:pic>
        <p:nvPicPr>
          <p:cNvPr id="184" name="Google Shape;184;p17"/>
          <p:cNvPicPr preferRelativeResize="0"/>
          <p:nvPr/>
        </p:nvPicPr>
        <p:blipFill>
          <a:blip r:embed="rId6">
            <a:alphaModFix/>
          </a:blip>
          <a:stretch>
            <a:fillRect/>
          </a:stretch>
        </p:blipFill>
        <p:spPr>
          <a:xfrm>
            <a:off x="10289437" y="-1861137"/>
            <a:ext cx="3238603" cy="3218097"/>
          </a:xfrm>
          <a:prstGeom prst="rect">
            <a:avLst/>
          </a:prstGeom>
          <a:noFill/>
          <a:ln>
            <a:noFill/>
          </a:ln>
        </p:spPr>
      </p:pic>
      <p:pic>
        <p:nvPicPr>
          <p:cNvPr id="185" name="Google Shape;185;p17"/>
          <p:cNvPicPr preferRelativeResize="0"/>
          <p:nvPr/>
        </p:nvPicPr>
        <p:blipFill>
          <a:blip r:embed="rId7">
            <a:alphaModFix/>
          </a:blip>
          <a:stretch>
            <a:fillRect/>
          </a:stretch>
        </p:blipFill>
        <p:spPr>
          <a:xfrm rot="177033">
            <a:off x="-82309" y="5858277"/>
            <a:ext cx="1707287" cy="1616907"/>
          </a:xfrm>
          <a:prstGeom prst="rect">
            <a:avLst/>
          </a:prstGeom>
          <a:noFill/>
          <a:ln>
            <a:noFill/>
          </a:ln>
        </p:spPr>
      </p:pic>
    </p:spTree>
    <p:extLst>
      <p:ext uri="{BB962C8B-B14F-4D97-AF65-F5344CB8AC3E}">
        <p14:creationId xmlns:p14="http://schemas.microsoft.com/office/powerpoint/2010/main" val="282500558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86"/>
        <p:cNvGrpSpPr/>
        <p:nvPr/>
      </p:nvGrpSpPr>
      <p:grpSpPr>
        <a:xfrm>
          <a:off x="0" y="0"/>
          <a:ext cx="0" cy="0"/>
          <a:chOff x="0" y="0"/>
          <a:chExt cx="0" cy="0"/>
        </a:xfrm>
      </p:grpSpPr>
      <p:sp>
        <p:nvSpPr>
          <p:cNvPr id="187" name="Google Shape;187;p18"/>
          <p:cNvSpPr txBox="1">
            <a:spLocks noGrp="1"/>
          </p:cNvSpPr>
          <p:nvPr>
            <p:ph type="title"/>
          </p:nvPr>
        </p:nvSpPr>
        <p:spPr>
          <a:xfrm>
            <a:off x="2547503" y="2201000"/>
            <a:ext cx="3080800" cy="4632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3"/>
              </a:buClr>
              <a:buSzPts val="2100"/>
              <a:buNone/>
              <a:defRPr sz="2800">
                <a:solidFill>
                  <a:schemeClr val="accent3"/>
                </a:solidFill>
              </a:defRPr>
            </a:lvl1pPr>
            <a:lvl2pPr lvl="1" algn="ctr" rtl="0">
              <a:spcBef>
                <a:spcPts val="0"/>
              </a:spcBef>
              <a:spcAft>
                <a:spcPts val="0"/>
              </a:spcAft>
              <a:buClr>
                <a:schemeClr val="accent3"/>
              </a:buClr>
              <a:buSzPts val="2100"/>
              <a:buNone/>
              <a:defRPr sz="2800">
                <a:solidFill>
                  <a:schemeClr val="accent3"/>
                </a:solidFill>
              </a:defRPr>
            </a:lvl2pPr>
            <a:lvl3pPr lvl="2" algn="ctr" rtl="0">
              <a:spcBef>
                <a:spcPts val="0"/>
              </a:spcBef>
              <a:spcAft>
                <a:spcPts val="0"/>
              </a:spcAft>
              <a:buClr>
                <a:schemeClr val="accent3"/>
              </a:buClr>
              <a:buSzPts val="2100"/>
              <a:buNone/>
              <a:defRPr sz="2800">
                <a:solidFill>
                  <a:schemeClr val="accent3"/>
                </a:solidFill>
              </a:defRPr>
            </a:lvl3pPr>
            <a:lvl4pPr lvl="3" algn="ctr" rtl="0">
              <a:spcBef>
                <a:spcPts val="0"/>
              </a:spcBef>
              <a:spcAft>
                <a:spcPts val="0"/>
              </a:spcAft>
              <a:buClr>
                <a:schemeClr val="accent3"/>
              </a:buClr>
              <a:buSzPts val="2100"/>
              <a:buNone/>
              <a:defRPr sz="2800">
                <a:solidFill>
                  <a:schemeClr val="accent3"/>
                </a:solidFill>
              </a:defRPr>
            </a:lvl4pPr>
            <a:lvl5pPr lvl="4" algn="ctr" rtl="0">
              <a:spcBef>
                <a:spcPts val="0"/>
              </a:spcBef>
              <a:spcAft>
                <a:spcPts val="0"/>
              </a:spcAft>
              <a:buClr>
                <a:schemeClr val="accent3"/>
              </a:buClr>
              <a:buSzPts val="2100"/>
              <a:buNone/>
              <a:defRPr sz="2800">
                <a:solidFill>
                  <a:schemeClr val="accent3"/>
                </a:solidFill>
              </a:defRPr>
            </a:lvl5pPr>
            <a:lvl6pPr lvl="5" algn="ctr" rtl="0">
              <a:spcBef>
                <a:spcPts val="0"/>
              </a:spcBef>
              <a:spcAft>
                <a:spcPts val="0"/>
              </a:spcAft>
              <a:buClr>
                <a:schemeClr val="accent3"/>
              </a:buClr>
              <a:buSzPts val="2100"/>
              <a:buNone/>
              <a:defRPr sz="2800">
                <a:solidFill>
                  <a:schemeClr val="accent3"/>
                </a:solidFill>
              </a:defRPr>
            </a:lvl6pPr>
            <a:lvl7pPr lvl="6" algn="ctr" rtl="0">
              <a:spcBef>
                <a:spcPts val="0"/>
              </a:spcBef>
              <a:spcAft>
                <a:spcPts val="0"/>
              </a:spcAft>
              <a:buClr>
                <a:schemeClr val="accent3"/>
              </a:buClr>
              <a:buSzPts val="2100"/>
              <a:buNone/>
              <a:defRPr sz="2800">
                <a:solidFill>
                  <a:schemeClr val="accent3"/>
                </a:solidFill>
              </a:defRPr>
            </a:lvl7pPr>
            <a:lvl8pPr lvl="7" algn="ctr" rtl="0">
              <a:spcBef>
                <a:spcPts val="0"/>
              </a:spcBef>
              <a:spcAft>
                <a:spcPts val="0"/>
              </a:spcAft>
              <a:buClr>
                <a:schemeClr val="accent3"/>
              </a:buClr>
              <a:buSzPts val="2100"/>
              <a:buNone/>
              <a:defRPr sz="2800">
                <a:solidFill>
                  <a:schemeClr val="accent3"/>
                </a:solidFill>
              </a:defRPr>
            </a:lvl8pPr>
            <a:lvl9pPr lvl="8" algn="ctr" rtl="0">
              <a:spcBef>
                <a:spcPts val="0"/>
              </a:spcBef>
              <a:spcAft>
                <a:spcPts val="0"/>
              </a:spcAft>
              <a:buClr>
                <a:schemeClr val="accent3"/>
              </a:buClr>
              <a:buSzPts val="2100"/>
              <a:buNone/>
              <a:defRPr sz="2800">
                <a:solidFill>
                  <a:schemeClr val="accent3"/>
                </a:solidFill>
              </a:defRPr>
            </a:lvl9pPr>
          </a:lstStyle>
          <a:p>
            <a:endParaRPr/>
          </a:p>
        </p:txBody>
      </p:sp>
      <p:sp>
        <p:nvSpPr>
          <p:cNvPr id="188" name="Google Shape;188;p18"/>
          <p:cNvSpPr txBox="1">
            <a:spLocks noGrp="1"/>
          </p:cNvSpPr>
          <p:nvPr>
            <p:ph type="subTitle" idx="1"/>
          </p:nvPr>
        </p:nvSpPr>
        <p:spPr>
          <a:xfrm>
            <a:off x="2547503" y="2633792"/>
            <a:ext cx="30808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9" name="Google Shape;189;p18"/>
          <p:cNvSpPr txBox="1">
            <a:spLocks noGrp="1"/>
          </p:cNvSpPr>
          <p:nvPr>
            <p:ph type="title" idx="2"/>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90" name="Google Shape;190;p18"/>
          <p:cNvSpPr txBox="1">
            <a:spLocks noGrp="1"/>
          </p:cNvSpPr>
          <p:nvPr>
            <p:ph type="title" idx="3"/>
          </p:nvPr>
        </p:nvSpPr>
        <p:spPr>
          <a:xfrm>
            <a:off x="2547503" y="4207607"/>
            <a:ext cx="3080800" cy="4632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3"/>
              </a:buClr>
              <a:buSzPts val="2100"/>
              <a:buNone/>
              <a:defRPr sz="2800">
                <a:solidFill>
                  <a:schemeClr val="accent3"/>
                </a:solidFill>
              </a:defRPr>
            </a:lvl1pPr>
            <a:lvl2pPr lvl="1" algn="ctr" rtl="0">
              <a:spcBef>
                <a:spcPts val="0"/>
              </a:spcBef>
              <a:spcAft>
                <a:spcPts val="0"/>
              </a:spcAft>
              <a:buClr>
                <a:schemeClr val="accent3"/>
              </a:buClr>
              <a:buSzPts val="2100"/>
              <a:buNone/>
              <a:defRPr sz="2800">
                <a:solidFill>
                  <a:schemeClr val="accent3"/>
                </a:solidFill>
              </a:defRPr>
            </a:lvl2pPr>
            <a:lvl3pPr lvl="2" algn="ctr" rtl="0">
              <a:spcBef>
                <a:spcPts val="0"/>
              </a:spcBef>
              <a:spcAft>
                <a:spcPts val="0"/>
              </a:spcAft>
              <a:buClr>
                <a:schemeClr val="accent3"/>
              </a:buClr>
              <a:buSzPts val="2100"/>
              <a:buNone/>
              <a:defRPr sz="2800">
                <a:solidFill>
                  <a:schemeClr val="accent3"/>
                </a:solidFill>
              </a:defRPr>
            </a:lvl3pPr>
            <a:lvl4pPr lvl="3" algn="ctr" rtl="0">
              <a:spcBef>
                <a:spcPts val="0"/>
              </a:spcBef>
              <a:spcAft>
                <a:spcPts val="0"/>
              </a:spcAft>
              <a:buClr>
                <a:schemeClr val="accent3"/>
              </a:buClr>
              <a:buSzPts val="2100"/>
              <a:buNone/>
              <a:defRPr sz="2800">
                <a:solidFill>
                  <a:schemeClr val="accent3"/>
                </a:solidFill>
              </a:defRPr>
            </a:lvl4pPr>
            <a:lvl5pPr lvl="4" algn="ctr" rtl="0">
              <a:spcBef>
                <a:spcPts val="0"/>
              </a:spcBef>
              <a:spcAft>
                <a:spcPts val="0"/>
              </a:spcAft>
              <a:buClr>
                <a:schemeClr val="accent3"/>
              </a:buClr>
              <a:buSzPts val="2100"/>
              <a:buNone/>
              <a:defRPr sz="2800">
                <a:solidFill>
                  <a:schemeClr val="accent3"/>
                </a:solidFill>
              </a:defRPr>
            </a:lvl5pPr>
            <a:lvl6pPr lvl="5" algn="ctr" rtl="0">
              <a:spcBef>
                <a:spcPts val="0"/>
              </a:spcBef>
              <a:spcAft>
                <a:spcPts val="0"/>
              </a:spcAft>
              <a:buClr>
                <a:schemeClr val="accent3"/>
              </a:buClr>
              <a:buSzPts val="2100"/>
              <a:buNone/>
              <a:defRPr sz="2800">
                <a:solidFill>
                  <a:schemeClr val="accent3"/>
                </a:solidFill>
              </a:defRPr>
            </a:lvl6pPr>
            <a:lvl7pPr lvl="6" algn="ctr" rtl="0">
              <a:spcBef>
                <a:spcPts val="0"/>
              </a:spcBef>
              <a:spcAft>
                <a:spcPts val="0"/>
              </a:spcAft>
              <a:buClr>
                <a:schemeClr val="accent3"/>
              </a:buClr>
              <a:buSzPts val="2100"/>
              <a:buNone/>
              <a:defRPr sz="2800">
                <a:solidFill>
                  <a:schemeClr val="accent3"/>
                </a:solidFill>
              </a:defRPr>
            </a:lvl7pPr>
            <a:lvl8pPr lvl="7" algn="ctr" rtl="0">
              <a:spcBef>
                <a:spcPts val="0"/>
              </a:spcBef>
              <a:spcAft>
                <a:spcPts val="0"/>
              </a:spcAft>
              <a:buClr>
                <a:schemeClr val="accent3"/>
              </a:buClr>
              <a:buSzPts val="2100"/>
              <a:buNone/>
              <a:defRPr sz="2800">
                <a:solidFill>
                  <a:schemeClr val="accent3"/>
                </a:solidFill>
              </a:defRPr>
            </a:lvl8pPr>
            <a:lvl9pPr lvl="8" algn="ctr" rtl="0">
              <a:spcBef>
                <a:spcPts val="0"/>
              </a:spcBef>
              <a:spcAft>
                <a:spcPts val="0"/>
              </a:spcAft>
              <a:buClr>
                <a:schemeClr val="accent3"/>
              </a:buClr>
              <a:buSzPts val="2100"/>
              <a:buNone/>
              <a:defRPr sz="2800">
                <a:solidFill>
                  <a:schemeClr val="accent3"/>
                </a:solidFill>
              </a:defRPr>
            </a:lvl9pPr>
          </a:lstStyle>
          <a:p>
            <a:endParaRPr/>
          </a:p>
        </p:txBody>
      </p:sp>
      <p:sp>
        <p:nvSpPr>
          <p:cNvPr id="191" name="Google Shape;191;p18"/>
          <p:cNvSpPr txBox="1">
            <a:spLocks noGrp="1"/>
          </p:cNvSpPr>
          <p:nvPr>
            <p:ph type="subTitle" idx="4"/>
          </p:nvPr>
        </p:nvSpPr>
        <p:spPr>
          <a:xfrm>
            <a:off x="2547503" y="4640397"/>
            <a:ext cx="30808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2" name="Google Shape;192;p18"/>
          <p:cNvSpPr txBox="1">
            <a:spLocks noGrp="1"/>
          </p:cNvSpPr>
          <p:nvPr>
            <p:ph type="title" idx="5"/>
          </p:nvPr>
        </p:nvSpPr>
        <p:spPr>
          <a:xfrm>
            <a:off x="7525903" y="2201000"/>
            <a:ext cx="3080800" cy="4632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3"/>
              </a:buClr>
              <a:buSzPts val="2100"/>
              <a:buNone/>
              <a:defRPr sz="2800">
                <a:solidFill>
                  <a:schemeClr val="accent3"/>
                </a:solidFill>
              </a:defRPr>
            </a:lvl1pPr>
            <a:lvl2pPr lvl="1" algn="ctr" rtl="0">
              <a:spcBef>
                <a:spcPts val="0"/>
              </a:spcBef>
              <a:spcAft>
                <a:spcPts val="0"/>
              </a:spcAft>
              <a:buClr>
                <a:schemeClr val="accent3"/>
              </a:buClr>
              <a:buSzPts val="2100"/>
              <a:buNone/>
              <a:defRPr sz="2800">
                <a:solidFill>
                  <a:schemeClr val="accent3"/>
                </a:solidFill>
              </a:defRPr>
            </a:lvl2pPr>
            <a:lvl3pPr lvl="2" algn="ctr" rtl="0">
              <a:spcBef>
                <a:spcPts val="0"/>
              </a:spcBef>
              <a:spcAft>
                <a:spcPts val="0"/>
              </a:spcAft>
              <a:buClr>
                <a:schemeClr val="accent3"/>
              </a:buClr>
              <a:buSzPts val="2100"/>
              <a:buNone/>
              <a:defRPr sz="2800">
                <a:solidFill>
                  <a:schemeClr val="accent3"/>
                </a:solidFill>
              </a:defRPr>
            </a:lvl3pPr>
            <a:lvl4pPr lvl="3" algn="ctr" rtl="0">
              <a:spcBef>
                <a:spcPts val="0"/>
              </a:spcBef>
              <a:spcAft>
                <a:spcPts val="0"/>
              </a:spcAft>
              <a:buClr>
                <a:schemeClr val="accent3"/>
              </a:buClr>
              <a:buSzPts val="2100"/>
              <a:buNone/>
              <a:defRPr sz="2800">
                <a:solidFill>
                  <a:schemeClr val="accent3"/>
                </a:solidFill>
              </a:defRPr>
            </a:lvl4pPr>
            <a:lvl5pPr lvl="4" algn="ctr" rtl="0">
              <a:spcBef>
                <a:spcPts val="0"/>
              </a:spcBef>
              <a:spcAft>
                <a:spcPts val="0"/>
              </a:spcAft>
              <a:buClr>
                <a:schemeClr val="accent3"/>
              </a:buClr>
              <a:buSzPts val="2100"/>
              <a:buNone/>
              <a:defRPr sz="2800">
                <a:solidFill>
                  <a:schemeClr val="accent3"/>
                </a:solidFill>
              </a:defRPr>
            </a:lvl5pPr>
            <a:lvl6pPr lvl="5" algn="ctr" rtl="0">
              <a:spcBef>
                <a:spcPts val="0"/>
              </a:spcBef>
              <a:spcAft>
                <a:spcPts val="0"/>
              </a:spcAft>
              <a:buClr>
                <a:schemeClr val="accent3"/>
              </a:buClr>
              <a:buSzPts val="2100"/>
              <a:buNone/>
              <a:defRPr sz="2800">
                <a:solidFill>
                  <a:schemeClr val="accent3"/>
                </a:solidFill>
              </a:defRPr>
            </a:lvl6pPr>
            <a:lvl7pPr lvl="6" algn="ctr" rtl="0">
              <a:spcBef>
                <a:spcPts val="0"/>
              </a:spcBef>
              <a:spcAft>
                <a:spcPts val="0"/>
              </a:spcAft>
              <a:buClr>
                <a:schemeClr val="accent3"/>
              </a:buClr>
              <a:buSzPts val="2100"/>
              <a:buNone/>
              <a:defRPr sz="2800">
                <a:solidFill>
                  <a:schemeClr val="accent3"/>
                </a:solidFill>
              </a:defRPr>
            </a:lvl7pPr>
            <a:lvl8pPr lvl="7" algn="ctr" rtl="0">
              <a:spcBef>
                <a:spcPts val="0"/>
              </a:spcBef>
              <a:spcAft>
                <a:spcPts val="0"/>
              </a:spcAft>
              <a:buClr>
                <a:schemeClr val="accent3"/>
              </a:buClr>
              <a:buSzPts val="2100"/>
              <a:buNone/>
              <a:defRPr sz="2800">
                <a:solidFill>
                  <a:schemeClr val="accent3"/>
                </a:solidFill>
              </a:defRPr>
            </a:lvl8pPr>
            <a:lvl9pPr lvl="8" algn="ctr" rtl="0">
              <a:spcBef>
                <a:spcPts val="0"/>
              </a:spcBef>
              <a:spcAft>
                <a:spcPts val="0"/>
              </a:spcAft>
              <a:buClr>
                <a:schemeClr val="accent3"/>
              </a:buClr>
              <a:buSzPts val="2100"/>
              <a:buNone/>
              <a:defRPr sz="2800">
                <a:solidFill>
                  <a:schemeClr val="accent3"/>
                </a:solidFill>
              </a:defRPr>
            </a:lvl9pPr>
          </a:lstStyle>
          <a:p>
            <a:endParaRPr/>
          </a:p>
        </p:txBody>
      </p:sp>
      <p:sp>
        <p:nvSpPr>
          <p:cNvPr id="193" name="Google Shape;193;p18"/>
          <p:cNvSpPr txBox="1">
            <a:spLocks noGrp="1"/>
          </p:cNvSpPr>
          <p:nvPr>
            <p:ph type="subTitle" idx="6"/>
          </p:nvPr>
        </p:nvSpPr>
        <p:spPr>
          <a:xfrm>
            <a:off x="7525903" y="2633792"/>
            <a:ext cx="30808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4" name="Google Shape;194;p18"/>
          <p:cNvSpPr txBox="1">
            <a:spLocks noGrp="1"/>
          </p:cNvSpPr>
          <p:nvPr>
            <p:ph type="title" idx="7"/>
          </p:nvPr>
        </p:nvSpPr>
        <p:spPr>
          <a:xfrm>
            <a:off x="7525903" y="4207608"/>
            <a:ext cx="3080800" cy="4632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3"/>
              </a:buClr>
              <a:buSzPts val="2100"/>
              <a:buNone/>
              <a:defRPr sz="2800">
                <a:solidFill>
                  <a:schemeClr val="accent3"/>
                </a:solidFill>
              </a:defRPr>
            </a:lvl1pPr>
            <a:lvl2pPr lvl="1" algn="ctr" rtl="0">
              <a:spcBef>
                <a:spcPts val="0"/>
              </a:spcBef>
              <a:spcAft>
                <a:spcPts val="0"/>
              </a:spcAft>
              <a:buClr>
                <a:schemeClr val="accent3"/>
              </a:buClr>
              <a:buSzPts val="2100"/>
              <a:buNone/>
              <a:defRPr sz="2800">
                <a:solidFill>
                  <a:schemeClr val="accent3"/>
                </a:solidFill>
              </a:defRPr>
            </a:lvl2pPr>
            <a:lvl3pPr lvl="2" algn="ctr" rtl="0">
              <a:spcBef>
                <a:spcPts val="0"/>
              </a:spcBef>
              <a:spcAft>
                <a:spcPts val="0"/>
              </a:spcAft>
              <a:buClr>
                <a:schemeClr val="accent3"/>
              </a:buClr>
              <a:buSzPts val="2100"/>
              <a:buNone/>
              <a:defRPr sz="2800">
                <a:solidFill>
                  <a:schemeClr val="accent3"/>
                </a:solidFill>
              </a:defRPr>
            </a:lvl3pPr>
            <a:lvl4pPr lvl="3" algn="ctr" rtl="0">
              <a:spcBef>
                <a:spcPts val="0"/>
              </a:spcBef>
              <a:spcAft>
                <a:spcPts val="0"/>
              </a:spcAft>
              <a:buClr>
                <a:schemeClr val="accent3"/>
              </a:buClr>
              <a:buSzPts val="2100"/>
              <a:buNone/>
              <a:defRPr sz="2800">
                <a:solidFill>
                  <a:schemeClr val="accent3"/>
                </a:solidFill>
              </a:defRPr>
            </a:lvl4pPr>
            <a:lvl5pPr lvl="4" algn="ctr" rtl="0">
              <a:spcBef>
                <a:spcPts val="0"/>
              </a:spcBef>
              <a:spcAft>
                <a:spcPts val="0"/>
              </a:spcAft>
              <a:buClr>
                <a:schemeClr val="accent3"/>
              </a:buClr>
              <a:buSzPts val="2100"/>
              <a:buNone/>
              <a:defRPr sz="2800">
                <a:solidFill>
                  <a:schemeClr val="accent3"/>
                </a:solidFill>
              </a:defRPr>
            </a:lvl5pPr>
            <a:lvl6pPr lvl="5" algn="ctr" rtl="0">
              <a:spcBef>
                <a:spcPts val="0"/>
              </a:spcBef>
              <a:spcAft>
                <a:spcPts val="0"/>
              </a:spcAft>
              <a:buClr>
                <a:schemeClr val="accent3"/>
              </a:buClr>
              <a:buSzPts val="2100"/>
              <a:buNone/>
              <a:defRPr sz="2800">
                <a:solidFill>
                  <a:schemeClr val="accent3"/>
                </a:solidFill>
              </a:defRPr>
            </a:lvl6pPr>
            <a:lvl7pPr lvl="6" algn="ctr" rtl="0">
              <a:spcBef>
                <a:spcPts val="0"/>
              </a:spcBef>
              <a:spcAft>
                <a:spcPts val="0"/>
              </a:spcAft>
              <a:buClr>
                <a:schemeClr val="accent3"/>
              </a:buClr>
              <a:buSzPts val="2100"/>
              <a:buNone/>
              <a:defRPr sz="2800">
                <a:solidFill>
                  <a:schemeClr val="accent3"/>
                </a:solidFill>
              </a:defRPr>
            </a:lvl7pPr>
            <a:lvl8pPr lvl="7" algn="ctr" rtl="0">
              <a:spcBef>
                <a:spcPts val="0"/>
              </a:spcBef>
              <a:spcAft>
                <a:spcPts val="0"/>
              </a:spcAft>
              <a:buClr>
                <a:schemeClr val="accent3"/>
              </a:buClr>
              <a:buSzPts val="2100"/>
              <a:buNone/>
              <a:defRPr sz="2800">
                <a:solidFill>
                  <a:schemeClr val="accent3"/>
                </a:solidFill>
              </a:defRPr>
            </a:lvl8pPr>
            <a:lvl9pPr lvl="8" algn="ctr" rtl="0">
              <a:spcBef>
                <a:spcPts val="0"/>
              </a:spcBef>
              <a:spcAft>
                <a:spcPts val="0"/>
              </a:spcAft>
              <a:buClr>
                <a:schemeClr val="accent3"/>
              </a:buClr>
              <a:buSzPts val="2100"/>
              <a:buNone/>
              <a:defRPr sz="2800">
                <a:solidFill>
                  <a:schemeClr val="accent3"/>
                </a:solidFill>
              </a:defRPr>
            </a:lvl9pPr>
          </a:lstStyle>
          <a:p>
            <a:endParaRPr/>
          </a:p>
        </p:txBody>
      </p:sp>
      <p:sp>
        <p:nvSpPr>
          <p:cNvPr id="195" name="Google Shape;195;p18"/>
          <p:cNvSpPr txBox="1">
            <a:spLocks noGrp="1"/>
          </p:cNvSpPr>
          <p:nvPr>
            <p:ph type="subTitle" idx="8"/>
          </p:nvPr>
        </p:nvSpPr>
        <p:spPr>
          <a:xfrm>
            <a:off x="7525903" y="4640400"/>
            <a:ext cx="30808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196" name="Google Shape;196;p18"/>
          <p:cNvPicPr preferRelativeResize="0"/>
          <p:nvPr/>
        </p:nvPicPr>
        <p:blipFill>
          <a:blip r:embed="rId2">
            <a:alphaModFix amt="63000"/>
          </a:blip>
          <a:stretch>
            <a:fillRect/>
          </a:stretch>
        </p:blipFill>
        <p:spPr>
          <a:xfrm rot="3918722">
            <a:off x="10091986" y="-1725113"/>
            <a:ext cx="5641597" cy="3685765"/>
          </a:xfrm>
          <a:prstGeom prst="rect">
            <a:avLst/>
          </a:prstGeom>
          <a:noFill/>
          <a:ln>
            <a:noFill/>
          </a:ln>
        </p:spPr>
      </p:pic>
      <p:pic>
        <p:nvPicPr>
          <p:cNvPr id="197" name="Google Shape;197;p18"/>
          <p:cNvPicPr preferRelativeResize="0"/>
          <p:nvPr/>
        </p:nvPicPr>
        <p:blipFill>
          <a:blip r:embed="rId3">
            <a:alphaModFix/>
          </a:blip>
          <a:stretch>
            <a:fillRect/>
          </a:stretch>
        </p:blipFill>
        <p:spPr>
          <a:xfrm rot="-3736557">
            <a:off x="11500295" y="-525416"/>
            <a:ext cx="2104855" cy="2249363"/>
          </a:xfrm>
          <a:prstGeom prst="rect">
            <a:avLst/>
          </a:prstGeom>
          <a:noFill/>
          <a:ln>
            <a:noFill/>
          </a:ln>
        </p:spPr>
      </p:pic>
      <p:pic>
        <p:nvPicPr>
          <p:cNvPr id="198" name="Google Shape;198;p18"/>
          <p:cNvPicPr preferRelativeResize="0"/>
          <p:nvPr/>
        </p:nvPicPr>
        <p:blipFill>
          <a:blip r:embed="rId4">
            <a:alphaModFix amt="42000"/>
          </a:blip>
          <a:stretch>
            <a:fillRect/>
          </a:stretch>
        </p:blipFill>
        <p:spPr>
          <a:xfrm rot="8591293" flipH="1">
            <a:off x="9079870" y="5402145"/>
            <a:ext cx="5689201" cy="3716864"/>
          </a:xfrm>
          <a:prstGeom prst="rect">
            <a:avLst/>
          </a:prstGeom>
          <a:noFill/>
          <a:ln>
            <a:noFill/>
          </a:ln>
        </p:spPr>
      </p:pic>
      <p:pic>
        <p:nvPicPr>
          <p:cNvPr id="199" name="Google Shape;199;p18"/>
          <p:cNvPicPr preferRelativeResize="0"/>
          <p:nvPr/>
        </p:nvPicPr>
        <p:blipFill>
          <a:blip r:embed="rId5">
            <a:alphaModFix amt="42000"/>
          </a:blip>
          <a:stretch>
            <a:fillRect/>
          </a:stretch>
        </p:blipFill>
        <p:spPr>
          <a:xfrm rot="-3095686" flipH="1">
            <a:off x="-3173077" y="-2382865"/>
            <a:ext cx="5689197" cy="3716865"/>
          </a:xfrm>
          <a:prstGeom prst="rect">
            <a:avLst/>
          </a:prstGeom>
          <a:noFill/>
          <a:ln>
            <a:noFill/>
          </a:ln>
        </p:spPr>
      </p:pic>
      <p:pic>
        <p:nvPicPr>
          <p:cNvPr id="200" name="Google Shape;200;p18"/>
          <p:cNvPicPr preferRelativeResize="0"/>
          <p:nvPr/>
        </p:nvPicPr>
        <p:blipFill>
          <a:blip r:embed="rId2">
            <a:alphaModFix/>
          </a:blip>
          <a:stretch>
            <a:fillRect/>
          </a:stretch>
        </p:blipFill>
        <p:spPr>
          <a:xfrm rot="-9178279">
            <a:off x="-1369563" y="6143502"/>
            <a:ext cx="5641597" cy="3685765"/>
          </a:xfrm>
          <a:prstGeom prst="rect">
            <a:avLst/>
          </a:prstGeom>
          <a:noFill/>
          <a:ln>
            <a:noFill/>
          </a:ln>
        </p:spPr>
      </p:pic>
      <p:pic>
        <p:nvPicPr>
          <p:cNvPr id="201" name="Google Shape;201;p18"/>
          <p:cNvPicPr preferRelativeResize="0"/>
          <p:nvPr/>
        </p:nvPicPr>
        <p:blipFill>
          <a:blip r:embed="rId3">
            <a:alphaModFix/>
          </a:blip>
          <a:stretch>
            <a:fillRect/>
          </a:stretch>
        </p:blipFill>
        <p:spPr>
          <a:xfrm rot="3736540" flipH="1">
            <a:off x="-1813939" y="4888564"/>
            <a:ext cx="2608932" cy="2788067"/>
          </a:xfrm>
          <a:prstGeom prst="rect">
            <a:avLst/>
          </a:prstGeom>
          <a:noFill/>
          <a:ln>
            <a:noFill/>
          </a:ln>
        </p:spPr>
      </p:pic>
    </p:spTree>
    <p:extLst>
      <p:ext uri="{BB962C8B-B14F-4D97-AF65-F5344CB8AC3E}">
        <p14:creationId xmlns:p14="http://schemas.microsoft.com/office/powerpoint/2010/main" val="332559396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02"/>
        <p:cNvGrpSpPr/>
        <p:nvPr/>
      </p:nvGrpSpPr>
      <p:grpSpPr>
        <a:xfrm>
          <a:off x="0" y="0"/>
          <a:ext cx="0" cy="0"/>
          <a:chOff x="0" y="0"/>
          <a:chExt cx="0" cy="0"/>
        </a:xfrm>
      </p:grpSpPr>
      <p:sp>
        <p:nvSpPr>
          <p:cNvPr id="203" name="Google Shape;203;p19"/>
          <p:cNvSpPr txBox="1">
            <a:spLocks noGrp="1"/>
          </p:cNvSpPr>
          <p:nvPr>
            <p:ph type="title"/>
          </p:nvPr>
        </p:nvSpPr>
        <p:spPr>
          <a:xfrm>
            <a:off x="959969" y="2557933"/>
            <a:ext cx="30740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100"/>
              <a:buNone/>
              <a:defRPr sz="2800">
                <a:solidFill>
                  <a:schemeClr val="accent3"/>
                </a:solidFill>
              </a:defRPr>
            </a:lvl1pPr>
            <a:lvl2pPr lvl="1" algn="ctr" rtl="0">
              <a:spcBef>
                <a:spcPts val="0"/>
              </a:spcBef>
              <a:spcAft>
                <a:spcPts val="0"/>
              </a:spcAft>
              <a:buClr>
                <a:schemeClr val="accent3"/>
              </a:buClr>
              <a:buSzPts val="2100"/>
              <a:buNone/>
              <a:defRPr sz="2800">
                <a:solidFill>
                  <a:schemeClr val="accent3"/>
                </a:solidFill>
              </a:defRPr>
            </a:lvl2pPr>
            <a:lvl3pPr lvl="2" algn="ctr" rtl="0">
              <a:spcBef>
                <a:spcPts val="0"/>
              </a:spcBef>
              <a:spcAft>
                <a:spcPts val="0"/>
              </a:spcAft>
              <a:buClr>
                <a:schemeClr val="accent3"/>
              </a:buClr>
              <a:buSzPts val="2100"/>
              <a:buNone/>
              <a:defRPr sz="2800">
                <a:solidFill>
                  <a:schemeClr val="accent3"/>
                </a:solidFill>
              </a:defRPr>
            </a:lvl3pPr>
            <a:lvl4pPr lvl="3" algn="ctr" rtl="0">
              <a:spcBef>
                <a:spcPts val="0"/>
              </a:spcBef>
              <a:spcAft>
                <a:spcPts val="0"/>
              </a:spcAft>
              <a:buClr>
                <a:schemeClr val="accent3"/>
              </a:buClr>
              <a:buSzPts val="2100"/>
              <a:buNone/>
              <a:defRPr sz="2800">
                <a:solidFill>
                  <a:schemeClr val="accent3"/>
                </a:solidFill>
              </a:defRPr>
            </a:lvl4pPr>
            <a:lvl5pPr lvl="4" algn="ctr" rtl="0">
              <a:spcBef>
                <a:spcPts val="0"/>
              </a:spcBef>
              <a:spcAft>
                <a:spcPts val="0"/>
              </a:spcAft>
              <a:buClr>
                <a:schemeClr val="accent3"/>
              </a:buClr>
              <a:buSzPts val="2100"/>
              <a:buNone/>
              <a:defRPr sz="2800">
                <a:solidFill>
                  <a:schemeClr val="accent3"/>
                </a:solidFill>
              </a:defRPr>
            </a:lvl5pPr>
            <a:lvl6pPr lvl="5" algn="ctr" rtl="0">
              <a:spcBef>
                <a:spcPts val="0"/>
              </a:spcBef>
              <a:spcAft>
                <a:spcPts val="0"/>
              </a:spcAft>
              <a:buClr>
                <a:schemeClr val="accent3"/>
              </a:buClr>
              <a:buSzPts val="2100"/>
              <a:buNone/>
              <a:defRPr sz="2800">
                <a:solidFill>
                  <a:schemeClr val="accent3"/>
                </a:solidFill>
              </a:defRPr>
            </a:lvl6pPr>
            <a:lvl7pPr lvl="6" algn="ctr" rtl="0">
              <a:spcBef>
                <a:spcPts val="0"/>
              </a:spcBef>
              <a:spcAft>
                <a:spcPts val="0"/>
              </a:spcAft>
              <a:buClr>
                <a:schemeClr val="accent3"/>
              </a:buClr>
              <a:buSzPts val="2100"/>
              <a:buNone/>
              <a:defRPr sz="2800">
                <a:solidFill>
                  <a:schemeClr val="accent3"/>
                </a:solidFill>
              </a:defRPr>
            </a:lvl7pPr>
            <a:lvl8pPr lvl="7" algn="ctr" rtl="0">
              <a:spcBef>
                <a:spcPts val="0"/>
              </a:spcBef>
              <a:spcAft>
                <a:spcPts val="0"/>
              </a:spcAft>
              <a:buClr>
                <a:schemeClr val="accent3"/>
              </a:buClr>
              <a:buSzPts val="2100"/>
              <a:buNone/>
              <a:defRPr sz="2800">
                <a:solidFill>
                  <a:schemeClr val="accent3"/>
                </a:solidFill>
              </a:defRPr>
            </a:lvl8pPr>
            <a:lvl9pPr lvl="8" algn="ctr" rtl="0">
              <a:spcBef>
                <a:spcPts val="0"/>
              </a:spcBef>
              <a:spcAft>
                <a:spcPts val="0"/>
              </a:spcAft>
              <a:buClr>
                <a:schemeClr val="accent3"/>
              </a:buClr>
              <a:buSzPts val="2100"/>
              <a:buNone/>
              <a:defRPr sz="2800">
                <a:solidFill>
                  <a:schemeClr val="accent3"/>
                </a:solidFill>
              </a:defRPr>
            </a:lvl9pPr>
          </a:lstStyle>
          <a:p>
            <a:endParaRPr/>
          </a:p>
        </p:txBody>
      </p:sp>
      <p:sp>
        <p:nvSpPr>
          <p:cNvPr id="204" name="Google Shape;204;p19"/>
          <p:cNvSpPr txBox="1">
            <a:spLocks noGrp="1"/>
          </p:cNvSpPr>
          <p:nvPr>
            <p:ph type="subTitle" idx="1"/>
          </p:nvPr>
        </p:nvSpPr>
        <p:spPr>
          <a:xfrm>
            <a:off x="959969" y="2997067"/>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5" name="Google Shape;205;p19"/>
          <p:cNvSpPr txBox="1">
            <a:spLocks noGrp="1"/>
          </p:cNvSpPr>
          <p:nvPr>
            <p:ph type="title" idx="2"/>
          </p:nvPr>
        </p:nvSpPr>
        <p:spPr>
          <a:xfrm>
            <a:off x="4559000" y="2557933"/>
            <a:ext cx="30740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100"/>
              <a:buNone/>
              <a:defRPr sz="2800">
                <a:solidFill>
                  <a:schemeClr val="accent3"/>
                </a:solidFill>
              </a:defRPr>
            </a:lvl1pPr>
            <a:lvl2pPr lvl="1" algn="ctr" rtl="0">
              <a:spcBef>
                <a:spcPts val="0"/>
              </a:spcBef>
              <a:spcAft>
                <a:spcPts val="0"/>
              </a:spcAft>
              <a:buClr>
                <a:schemeClr val="accent3"/>
              </a:buClr>
              <a:buSzPts val="2100"/>
              <a:buNone/>
              <a:defRPr sz="2800">
                <a:solidFill>
                  <a:schemeClr val="accent3"/>
                </a:solidFill>
              </a:defRPr>
            </a:lvl2pPr>
            <a:lvl3pPr lvl="2" algn="ctr" rtl="0">
              <a:spcBef>
                <a:spcPts val="0"/>
              </a:spcBef>
              <a:spcAft>
                <a:spcPts val="0"/>
              </a:spcAft>
              <a:buClr>
                <a:schemeClr val="accent3"/>
              </a:buClr>
              <a:buSzPts val="2100"/>
              <a:buNone/>
              <a:defRPr sz="2800">
                <a:solidFill>
                  <a:schemeClr val="accent3"/>
                </a:solidFill>
              </a:defRPr>
            </a:lvl3pPr>
            <a:lvl4pPr lvl="3" algn="ctr" rtl="0">
              <a:spcBef>
                <a:spcPts val="0"/>
              </a:spcBef>
              <a:spcAft>
                <a:spcPts val="0"/>
              </a:spcAft>
              <a:buClr>
                <a:schemeClr val="accent3"/>
              </a:buClr>
              <a:buSzPts val="2100"/>
              <a:buNone/>
              <a:defRPr sz="2800">
                <a:solidFill>
                  <a:schemeClr val="accent3"/>
                </a:solidFill>
              </a:defRPr>
            </a:lvl4pPr>
            <a:lvl5pPr lvl="4" algn="ctr" rtl="0">
              <a:spcBef>
                <a:spcPts val="0"/>
              </a:spcBef>
              <a:spcAft>
                <a:spcPts val="0"/>
              </a:spcAft>
              <a:buClr>
                <a:schemeClr val="accent3"/>
              </a:buClr>
              <a:buSzPts val="2100"/>
              <a:buNone/>
              <a:defRPr sz="2800">
                <a:solidFill>
                  <a:schemeClr val="accent3"/>
                </a:solidFill>
              </a:defRPr>
            </a:lvl5pPr>
            <a:lvl6pPr lvl="5" algn="ctr" rtl="0">
              <a:spcBef>
                <a:spcPts val="0"/>
              </a:spcBef>
              <a:spcAft>
                <a:spcPts val="0"/>
              </a:spcAft>
              <a:buClr>
                <a:schemeClr val="accent3"/>
              </a:buClr>
              <a:buSzPts val="2100"/>
              <a:buNone/>
              <a:defRPr sz="2800">
                <a:solidFill>
                  <a:schemeClr val="accent3"/>
                </a:solidFill>
              </a:defRPr>
            </a:lvl6pPr>
            <a:lvl7pPr lvl="6" algn="ctr" rtl="0">
              <a:spcBef>
                <a:spcPts val="0"/>
              </a:spcBef>
              <a:spcAft>
                <a:spcPts val="0"/>
              </a:spcAft>
              <a:buClr>
                <a:schemeClr val="accent3"/>
              </a:buClr>
              <a:buSzPts val="2100"/>
              <a:buNone/>
              <a:defRPr sz="2800">
                <a:solidFill>
                  <a:schemeClr val="accent3"/>
                </a:solidFill>
              </a:defRPr>
            </a:lvl7pPr>
            <a:lvl8pPr lvl="7" algn="ctr" rtl="0">
              <a:spcBef>
                <a:spcPts val="0"/>
              </a:spcBef>
              <a:spcAft>
                <a:spcPts val="0"/>
              </a:spcAft>
              <a:buClr>
                <a:schemeClr val="accent3"/>
              </a:buClr>
              <a:buSzPts val="2100"/>
              <a:buNone/>
              <a:defRPr sz="2800">
                <a:solidFill>
                  <a:schemeClr val="accent3"/>
                </a:solidFill>
              </a:defRPr>
            </a:lvl8pPr>
            <a:lvl9pPr lvl="8" algn="ctr" rtl="0">
              <a:spcBef>
                <a:spcPts val="0"/>
              </a:spcBef>
              <a:spcAft>
                <a:spcPts val="0"/>
              </a:spcAft>
              <a:buClr>
                <a:schemeClr val="accent3"/>
              </a:buClr>
              <a:buSzPts val="2100"/>
              <a:buNone/>
              <a:defRPr sz="2800">
                <a:solidFill>
                  <a:schemeClr val="accent3"/>
                </a:solidFill>
              </a:defRPr>
            </a:lvl9pPr>
          </a:lstStyle>
          <a:p>
            <a:endParaRPr/>
          </a:p>
        </p:txBody>
      </p:sp>
      <p:sp>
        <p:nvSpPr>
          <p:cNvPr id="206" name="Google Shape;206;p19"/>
          <p:cNvSpPr txBox="1">
            <a:spLocks noGrp="1"/>
          </p:cNvSpPr>
          <p:nvPr>
            <p:ph type="subTitle" idx="3"/>
          </p:nvPr>
        </p:nvSpPr>
        <p:spPr>
          <a:xfrm>
            <a:off x="4558996" y="2997067"/>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7" name="Google Shape;207;p19"/>
          <p:cNvSpPr txBox="1">
            <a:spLocks noGrp="1"/>
          </p:cNvSpPr>
          <p:nvPr>
            <p:ph type="title" idx="4"/>
          </p:nvPr>
        </p:nvSpPr>
        <p:spPr>
          <a:xfrm>
            <a:off x="959969" y="4688400"/>
            <a:ext cx="30740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100"/>
              <a:buNone/>
              <a:defRPr sz="2800">
                <a:solidFill>
                  <a:schemeClr val="accent3"/>
                </a:solidFill>
              </a:defRPr>
            </a:lvl1pPr>
            <a:lvl2pPr lvl="1" algn="ctr" rtl="0">
              <a:spcBef>
                <a:spcPts val="0"/>
              </a:spcBef>
              <a:spcAft>
                <a:spcPts val="0"/>
              </a:spcAft>
              <a:buClr>
                <a:schemeClr val="accent3"/>
              </a:buClr>
              <a:buSzPts val="2100"/>
              <a:buNone/>
              <a:defRPr sz="2800">
                <a:solidFill>
                  <a:schemeClr val="accent3"/>
                </a:solidFill>
              </a:defRPr>
            </a:lvl2pPr>
            <a:lvl3pPr lvl="2" algn="ctr" rtl="0">
              <a:spcBef>
                <a:spcPts val="0"/>
              </a:spcBef>
              <a:spcAft>
                <a:spcPts val="0"/>
              </a:spcAft>
              <a:buClr>
                <a:schemeClr val="accent3"/>
              </a:buClr>
              <a:buSzPts val="2100"/>
              <a:buNone/>
              <a:defRPr sz="2800">
                <a:solidFill>
                  <a:schemeClr val="accent3"/>
                </a:solidFill>
              </a:defRPr>
            </a:lvl3pPr>
            <a:lvl4pPr lvl="3" algn="ctr" rtl="0">
              <a:spcBef>
                <a:spcPts val="0"/>
              </a:spcBef>
              <a:spcAft>
                <a:spcPts val="0"/>
              </a:spcAft>
              <a:buClr>
                <a:schemeClr val="accent3"/>
              </a:buClr>
              <a:buSzPts val="2100"/>
              <a:buNone/>
              <a:defRPr sz="2800">
                <a:solidFill>
                  <a:schemeClr val="accent3"/>
                </a:solidFill>
              </a:defRPr>
            </a:lvl4pPr>
            <a:lvl5pPr lvl="4" algn="ctr" rtl="0">
              <a:spcBef>
                <a:spcPts val="0"/>
              </a:spcBef>
              <a:spcAft>
                <a:spcPts val="0"/>
              </a:spcAft>
              <a:buClr>
                <a:schemeClr val="accent3"/>
              </a:buClr>
              <a:buSzPts val="2100"/>
              <a:buNone/>
              <a:defRPr sz="2800">
                <a:solidFill>
                  <a:schemeClr val="accent3"/>
                </a:solidFill>
              </a:defRPr>
            </a:lvl5pPr>
            <a:lvl6pPr lvl="5" algn="ctr" rtl="0">
              <a:spcBef>
                <a:spcPts val="0"/>
              </a:spcBef>
              <a:spcAft>
                <a:spcPts val="0"/>
              </a:spcAft>
              <a:buClr>
                <a:schemeClr val="accent3"/>
              </a:buClr>
              <a:buSzPts val="2100"/>
              <a:buNone/>
              <a:defRPr sz="2800">
                <a:solidFill>
                  <a:schemeClr val="accent3"/>
                </a:solidFill>
              </a:defRPr>
            </a:lvl6pPr>
            <a:lvl7pPr lvl="6" algn="ctr" rtl="0">
              <a:spcBef>
                <a:spcPts val="0"/>
              </a:spcBef>
              <a:spcAft>
                <a:spcPts val="0"/>
              </a:spcAft>
              <a:buClr>
                <a:schemeClr val="accent3"/>
              </a:buClr>
              <a:buSzPts val="2100"/>
              <a:buNone/>
              <a:defRPr sz="2800">
                <a:solidFill>
                  <a:schemeClr val="accent3"/>
                </a:solidFill>
              </a:defRPr>
            </a:lvl7pPr>
            <a:lvl8pPr lvl="7" algn="ctr" rtl="0">
              <a:spcBef>
                <a:spcPts val="0"/>
              </a:spcBef>
              <a:spcAft>
                <a:spcPts val="0"/>
              </a:spcAft>
              <a:buClr>
                <a:schemeClr val="accent3"/>
              </a:buClr>
              <a:buSzPts val="2100"/>
              <a:buNone/>
              <a:defRPr sz="2800">
                <a:solidFill>
                  <a:schemeClr val="accent3"/>
                </a:solidFill>
              </a:defRPr>
            </a:lvl8pPr>
            <a:lvl9pPr lvl="8" algn="ctr" rtl="0">
              <a:spcBef>
                <a:spcPts val="0"/>
              </a:spcBef>
              <a:spcAft>
                <a:spcPts val="0"/>
              </a:spcAft>
              <a:buClr>
                <a:schemeClr val="accent3"/>
              </a:buClr>
              <a:buSzPts val="2100"/>
              <a:buNone/>
              <a:defRPr sz="2800">
                <a:solidFill>
                  <a:schemeClr val="accent3"/>
                </a:solidFill>
              </a:defRPr>
            </a:lvl9pPr>
          </a:lstStyle>
          <a:p>
            <a:endParaRPr/>
          </a:p>
        </p:txBody>
      </p:sp>
      <p:sp>
        <p:nvSpPr>
          <p:cNvPr id="208" name="Google Shape;208;p19"/>
          <p:cNvSpPr txBox="1">
            <a:spLocks noGrp="1"/>
          </p:cNvSpPr>
          <p:nvPr>
            <p:ph type="subTitle" idx="5"/>
          </p:nvPr>
        </p:nvSpPr>
        <p:spPr>
          <a:xfrm>
            <a:off x="959969" y="5127533"/>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9" name="Google Shape;209;p19"/>
          <p:cNvSpPr txBox="1">
            <a:spLocks noGrp="1"/>
          </p:cNvSpPr>
          <p:nvPr>
            <p:ph type="title" idx="6"/>
          </p:nvPr>
        </p:nvSpPr>
        <p:spPr>
          <a:xfrm>
            <a:off x="4559000" y="4688400"/>
            <a:ext cx="30740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100"/>
              <a:buNone/>
              <a:defRPr sz="2800">
                <a:solidFill>
                  <a:schemeClr val="accent3"/>
                </a:solidFill>
              </a:defRPr>
            </a:lvl1pPr>
            <a:lvl2pPr lvl="1" algn="ctr" rtl="0">
              <a:spcBef>
                <a:spcPts val="0"/>
              </a:spcBef>
              <a:spcAft>
                <a:spcPts val="0"/>
              </a:spcAft>
              <a:buClr>
                <a:schemeClr val="accent3"/>
              </a:buClr>
              <a:buSzPts val="2100"/>
              <a:buNone/>
              <a:defRPr sz="2800">
                <a:solidFill>
                  <a:schemeClr val="accent3"/>
                </a:solidFill>
              </a:defRPr>
            </a:lvl2pPr>
            <a:lvl3pPr lvl="2" algn="ctr" rtl="0">
              <a:spcBef>
                <a:spcPts val="0"/>
              </a:spcBef>
              <a:spcAft>
                <a:spcPts val="0"/>
              </a:spcAft>
              <a:buClr>
                <a:schemeClr val="accent3"/>
              </a:buClr>
              <a:buSzPts val="2100"/>
              <a:buNone/>
              <a:defRPr sz="2800">
                <a:solidFill>
                  <a:schemeClr val="accent3"/>
                </a:solidFill>
              </a:defRPr>
            </a:lvl3pPr>
            <a:lvl4pPr lvl="3" algn="ctr" rtl="0">
              <a:spcBef>
                <a:spcPts val="0"/>
              </a:spcBef>
              <a:spcAft>
                <a:spcPts val="0"/>
              </a:spcAft>
              <a:buClr>
                <a:schemeClr val="accent3"/>
              </a:buClr>
              <a:buSzPts val="2100"/>
              <a:buNone/>
              <a:defRPr sz="2800">
                <a:solidFill>
                  <a:schemeClr val="accent3"/>
                </a:solidFill>
              </a:defRPr>
            </a:lvl4pPr>
            <a:lvl5pPr lvl="4" algn="ctr" rtl="0">
              <a:spcBef>
                <a:spcPts val="0"/>
              </a:spcBef>
              <a:spcAft>
                <a:spcPts val="0"/>
              </a:spcAft>
              <a:buClr>
                <a:schemeClr val="accent3"/>
              </a:buClr>
              <a:buSzPts val="2100"/>
              <a:buNone/>
              <a:defRPr sz="2800">
                <a:solidFill>
                  <a:schemeClr val="accent3"/>
                </a:solidFill>
              </a:defRPr>
            </a:lvl5pPr>
            <a:lvl6pPr lvl="5" algn="ctr" rtl="0">
              <a:spcBef>
                <a:spcPts val="0"/>
              </a:spcBef>
              <a:spcAft>
                <a:spcPts val="0"/>
              </a:spcAft>
              <a:buClr>
                <a:schemeClr val="accent3"/>
              </a:buClr>
              <a:buSzPts val="2100"/>
              <a:buNone/>
              <a:defRPr sz="2800">
                <a:solidFill>
                  <a:schemeClr val="accent3"/>
                </a:solidFill>
              </a:defRPr>
            </a:lvl6pPr>
            <a:lvl7pPr lvl="6" algn="ctr" rtl="0">
              <a:spcBef>
                <a:spcPts val="0"/>
              </a:spcBef>
              <a:spcAft>
                <a:spcPts val="0"/>
              </a:spcAft>
              <a:buClr>
                <a:schemeClr val="accent3"/>
              </a:buClr>
              <a:buSzPts val="2100"/>
              <a:buNone/>
              <a:defRPr sz="2800">
                <a:solidFill>
                  <a:schemeClr val="accent3"/>
                </a:solidFill>
              </a:defRPr>
            </a:lvl7pPr>
            <a:lvl8pPr lvl="7" algn="ctr" rtl="0">
              <a:spcBef>
                <a:spcPts val="0"/>
              </a:spcBef>
              <a:spcAft>
                <a:spcPts val="0"/>
              </a:spcAft>
              <a:buClr>
                <a:schemeClr val="accent3"/>
              </a:buClr>
              <a:buSzPts val="2100"/>
              <a:buNone/>
              <a:defRPr sz="2800">
                <a:solidFill>
                  <a:schemeClr val="accent3"/>
                </a:solidFill>
              </a:defRPr>
            </a:lvl8pPr>
            <a:lvl9pPr lvl="8" algn="ctr" rtl="0">
              <a:spcBef>
                <a:spcPts val="0"/>
              </a:spcBef>
              <a:spcAft>
                <a:spcPts val="0"/>
              </a:spcAft>
              <a:buClr>
                <a:schemeClr val="accent3"/>
              </a:buClr>
              <a:buSzPts val="2100"/>
              <a:buNone/>
              <a:defRPr sz="2800">
                <a:solidFill>
                  <a:schemeClr val="accent3"/>
                </a:solidFill>
              </a:defRPr>
            </a:lvl9pPr>
          </a:lstStyle>
          <a:p>
            <a:endParaRPr/>
          </a:p>
        </p:txBody>
      </p:sp>
      <p:sp>
        <p:nvSpPr>
          <p:cNvPr id="210" name="Google Shape;210;p19"/>
          <p:cNvSpPr txBox="1">
            <a:spLocks noGrp="1"/>
          </p:cNvSpPr>
          <p:nvPr>
            <p:ph type="subTitle" idx="7"/>
          </p:nvPr>
        </p:nvSpPr>
        <p:spPr>
          <a:xfrm>
            <a:off x="4558996" y="5127533"/>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1" name="Google Shape;211;p19"/>
          <p:cNvSpPr txBox="1">
            <a:spLocks noGrp="1"/>
          </p:cNvSpPr>
          <p:nvPr>
            <p:ph type="title" idx="8"/>
          </p:nvPr>
        </p:nvSpPr>
        <p:spPr>
          <a:xfrm>
            <a:off x="8158031" y="2557933"/>
            <a:ext cx="30740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100"/>
              <a:buNone/>
              <a:defRPr sz="2800">
                <a:solidFill>
                  <a:schemeClr val="accent3"/>
                </a:solidFill>
              </a:defRPr>
            </a:lvl1pPr>
            <a:lvl2pPr lvl="1" algn="ctr" rtl="0">
              <a:spcBef>
                <a:spcPts val="0"/>
              </a:spcBef>
              <a:spcAft>
                <a:spcPts val="0"/>
              </a:spcAft>
              <a:buClr>
                <a:schemeClr val="accent3"/>
              </a:buClr>
              <a:buSzPts val="2100"/>
              <a:buNone/>
              <a:defRPr sz="2800">
                <a:solidFill>
                  <a:schemeClr val="accent3"/>
                </a:solidFill>
              </a:defRPr>
            </a:lvl2pPr>
            <a:lvl3pPr lvl="2" algn="ctr" rtl="0">
              <a:spcBef>
                <a:spcPts val="0"/>
              </a:spcBef>
              <a:spcAft>
                <a:spcPts val="0"/>
              </a:spcAft>
              <a:buClr>
                <a:schemeClr val="accent3"/>
              </a:buClr>
              <a:buSzPts val="2100"/>
              <a:buNone/>
              <a:defRPr sz="2800">
                <a:solidFill>
                  <a:schemeClr val="accent3"/>
                </a:solidFill>
              </a:defRPr>
            </a:lvl3pPr>
            <a:lvl4pPr lvl="3" algn="ctr" rtl="0">
              <a:spcBef>
                <a:spcPts val="0"/>
              </a:spcBef>
              <a:spcAft>
                <a:spcPts val="0"/>
              </a:spcAft>
              <a:buClr>
                <a:schemeClr val="accent3"/>
              </a:buClr>
              <a:buSzPts val="2100"/>
              <a:buNone/>
              <a:defRPr sz="2800">
                <a:solidFill>
                  <a:schemeClr val="accent3"/>
                </a:solidFill>
              </a:defRPr>
            </a:lvl4pPr>
            <a:lvl5pPr lvl="4" algn="ctr" rtl="0">
              <a:spcBef>
                <a:spcPts val="0"/>
              </a:spcBef>
              <a:spcAft>
                <a:spcPts val="0"/>
              </a:spcAft>
              <a:buClr>
                <a:schemeClr val="accent3"/>
              </a:buClr>
              <a:buSzPts val="2100"/>
              <a:buNone/>
              <a:defRPr sz="2800">
                <a:solidFill>
                  <a:schemeClr val="accent3"/>
                </a:solidFill>
              </a:defRPr>
            </a:lvl5pPr>
            <a:lvl6pPr lvl="5" algn="ctr" rtl="0">
              <a:spcBef>
                <a:spcPts val="0"/>
              </a:spcBef>
              <a:spcAft>
                <a:spcPts val="0"/>
              </a:spcAft>
              <a:buClr>
                <a:schemeClr val="accent3"/>
              </a:buClr>
              <a:buSzPts val="2100"/>
              <a:buNone/>
              <a:defRPr sz="2800">
                <a:solidFill>
                  <a:schemeClr val="accent3"/>
                </a:solidFill>
              </a:defRPr>
            </a:lvl6pPr>
            <a:lvl7pPr lvl="6" algn="ctr" rtl="0">
              <a:spcBef>
                <a:spcPts val="0"/>
              </a:spcBef>
              <a:spcAft>
                <a:spcPts val="0"/>
              </a:spcAft>
              <a:buClr>
                <a:schemeClr val="accent3"/>
              </a:buClr>
              <a:buSzPts val="2100"/>
              <a:buNone/>
              <a:defRPr sz="2800">
                <a:solidFill>
                  <a:schemeClr val="accent3"/>
                </a:solidFill>
              </a:defRPr>
            </a:lvl7pPr>
            <a:lvl8pPr lvl="7" algn="ctr" rtl="0">
              <a:spcBef>
                <a:spcPts val="0"/>
              </a:spcBef>
              <a:spcAft>
                <a:spcPts val="0"/>
              </a:spcAft>
              <a:buClr>
                <a:schemeClr val="accent3"/>
              </a:buClr>
              <a:buSzPts val="2100"/>
              <a:buNone/>
              <a:defRPr sz="2800">
                <a:solidFill>
                  <a:schemeClr val="accent3"/>
                </a:solidFill>
              </a:defRPr>
            </a:lvl8pPr>
            <a:lvl9pPr lvl="8" algn="ctr" rtl="0">
              <a:spcBef>
                <a:spcPts val="0"/>
              </a:spcBef>
              <a:spcAft>
                <a:spcPts val="0"/>
              </a:spcAft>
              <a:buClr>
                <a:schemeClr val="accent3"/>
              </a:buClr>
              <a:buSzPts val="2100"/>
              <a:buNone/>
              <a:defRPr sz="2800">
                <a:solidFill>
                  <a:schemeClr val="accent3"/>
                </a:solidFill>
              </a:defRPr>
            </a:lvl9pPr>
          </a:lstStyle>
          <a:p>
            <a:endParaRPr/>
          </a:p>
        </p:txBody>
      </p:sp>
      <p:sp>
        <p:nvSpPr>
          <p:cNvPr id="212" name="Google Shape;212;p19"/>
          <p:cNvSpPr txBox="1">
            <a:spLocks noGrp="1"/>
          </p:cNvSpPr>
          <p:nvPr>
            <p:ph type="subTitle" idx="9"/>
          </p:nvPr>
        </p:nvSpPr>
        <p:spPr>
          <a:xfrm>
            <a:off x="8158031" y="2997067"/>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3" name="Google Shape;213;p19"/>
          <p:cNvSpPr txBox="1">
            <a:spLocks noGrp="1"/>
          </p:cNvSpPr>
          <p:nvPr>
            <p:ph type="title" idx="13"/>
          </p:nvPr>
        </p:nvSpPr>
        <p:spPr>
          <a:xfrm>
            <a:off x="8158031" y="4688400"/>
            <a:ext cx="30740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100"/>
              <a:buNone/>
              <a:defRPr sz="2800">
                <a:solidFill>
                  <a:schemeClr val="accent3"/>
                </a:solidFill>
              </a:defRPr>
            </a:lvl1pPr>
            <a:lvl2pPr lvl="1" algn="ctr" rtl="0">
              <a:spcBef>
                <a:spcPts val="0"/>
              </a:spcBef>
              <a:spcAft>
                <a:spcPts val="0"/>
              </a:spcAft>
              <a:buClr>
                <a:schemeClr val="accent3"/>
              </a:buClr>
              <a:buSzPts val="2100"/>
              <a:buNone/>
              <a:defRPr sz="2800">
                <a:solidFill>
                  <a:schemeClr val="accent3"/>
                </a:solidFill>
              </a:defRPr>
            </a:lvl2pPr>
            <a:lvl3pPr lvl="2" algn="ctr" rtl="0">
              <a:spcBef>
                <a:spcPts val="0"/>
              </a:spcBef>
              <a:spcAft>
                <a:spcPts val="0"/>
              </a:spcAft>
              <a:buClr>
                <a:schemeClr val="accent3"/>
              </a:buClr>
              <a:buSzPts val="2100"/>
              <a:buNone/>
              <a:defRPr sz="2800">
                <a:solidFill>
                  <a:schemeClr val="accent3"/>
                </a:solidFill>
              </a:defRPr>
            </a:lvl3pPr>
            <a:lvl4pPr lvl="3" algn="ctr" rtl="0">
              <a:spcBef>
                <a:spcPts val="0"/>
              </a:spcBef>
              <a:spcAft>
                <a:spcPts val="0"/>
              </a:spcAft>
              <a:buClr>
                <a:schemeClr val="accent3"/>
              </a:buClr>
              <a:buSzPts val="2100"/>
              <a:buNone/>
              <a:defRPr sz="2800">
                <a:solidFill>
                  <a:schemeClr val="accent3"/>
                </a:solidFill>
              </a:defRPr>
            </a:lvl4pPr>
            <a:lvl5pPr lvl="4" algn="ctr" rtl="0">
              <a:spcBef>
                <a:spcPts val="0"/>
              </a:spcBef>
              <a:spcAft>
                <a:spcPts val="0"/>
              </a:spcAft>
              <a:buClr>
                <a:schemeClr val="accent3"/>
              </a:buClr>
              <a:buSzPts val="2100"/>
              <a:buNone/>
              <a:defRPr sz="2800">
                <a:solidFill>
                  <a:schemeClr val="accent3"/>
                </a:solidFill>
              </a:defRPr>
            </a:lvl5pPr>
            <a:lvl6pPr lvl="5" algn="ctr" rtl="0">
              <a:spcBef>
                <a:spcPts val="0"/>
              </a:spcBef>
              <a:spcAft>
                <a:spcPts val="0"/>
              </a:spcAft>
              <a:buClr>
                <a:schemeClr val="accent3"/>
              </a:buClr>
              <a:buSzPts val="2100"/>
              <a:buNone/>
              <a:defRPr sz="2800">
                <a:solidFill>
                  <a:schemeClr val="accent3"/>
                </a:solidFill>
              </a:defRPr>
            </a:lvl6pPr>
            <a:lvl7pPr lvl="6" algn="ctr" rtl="0">
              <a:spcBef>
                <a:spcPts val="0"/>
              </a:spcBef>
              <a:spcAft>
                <a:spcPts val="0"/>
              </a:spcAft>
              <a:buClr>
                <a:schemeClr val="accent3"/>
              </a:buClr>
              <a:buSzPts val="2100"/>
              <a:buNone/>
              <a:defRPr sz="2800">
                <a:solidFill>
                  <a:schemeClr val="accent3"/>
                </a:solidFill>
              </a:defRPr>
            </a:lvl7pPr>
            <a:lvl8pPr lvl="7" algn="ctr" rtl="0">
              <a:spcBef>
                <a:spcPts val="0"/>
              </a:spcBef>
              <a:spcAft>
                <a:spcPts val="0"/>
              </a:spcAft>
              <a:buClr>
                <a:schemeClr val="accent3"/>
              </a:buClr>
              <a:buSzPts val="2100"/>
              <a:buNone/>
              <a:defRPr sz="2800">
                <a:solidFill>
                  <a:schemeClr val="accent3"/>
                </a:solidFill>
              </a:defRPr>
            </a:lvl8pPr>
            <a:lvl9pPr lvl="8" algn="ctr" rtl="0">
              <a:spcBef>
                <a:spcPts val="0"/>
              </a:spcBef>
              <a:spcAft>
                <a:spcPts val="0"/>
              </a:spcAft>
              <a:buClr>
                <a:schemeClr val="accent3"/>
              </a:buClr>
              <a:buSzPts val="2100"/>
              <a:buNone/>
              <a:defRPr sz="2800">
                <a:solidFill>
                  <a:schemeClr val="accent3"/>
                </a:solidFill>
              </a:defRPr>
            </a:lvl9pPr>
          </a:lstStyle>
          <a:p>
            <a:endParaRPr/>
          </a:p>
        </p:txBody>
      </p:sp>
      <p:sp>
        <p:nvSpPr>
          <p:cNvPr id="214" name="Google Shape;214;p19"/>
          <p:cNvSpPr txBox="1">
            <a:spLocks noGrp="1"/>
          </p:cNvSpPr>
          <p:nvPr>
            <p:ph type="subTitle" idx="14"/>
          </p:nvPr>
        </p:nvSpPr>
        <p:spPr>
          <a:xfrm>
            <a:off x="8158031" y="5127533"/>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5" name="Google Shape;215;p19"/>
          <p:cNvSpPr txBox="1">
            <a:spLocks noGrp="1"/>
          </p:cNvSpPr>
          <p:nvPr>
            <p:ph type="title" idx="15"/>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216" name="Google Shape;216;p19"/>
          <p:cNvPicPr preferRelativeResize="0"/>
          <p:nvPr/>
        </p:nvPicPr>
        <p:blipFill>
          <a:blip r:embed="rId2">
            <a:alphaModFix amt="63000"/>
          </a:blip>
          <a:stretch>
            <a:fillRect/>
          </a:stretch>
        </p:blipFill>
        <p:spPr>
          <a:xfrm rot="-3918722" flipH="1">
            <a:off x="-3641859" y="-2107247"/>
            <a:ext cx="5641597" cy="3685765"/>
          </a:xfrm>
          <a:prstGeom prst="rect">
            <a:avLst/>
          </a:prstGeom>
          <a:noFill/>
          <a:ln>
            <a:noFill/>
          </a:ln>
        </p:spPr>
      </p:pic>
      <p:pic>
        <p:nvPicPr>
          <p:cNvPr id="217" name="Google Shape;217;p19"/>
          <p:cNvPicPr preferRelativeResize="0"/>
          <p:nvPr/>
        </p:nvPicPr>
        <p:blipFill>
          <a:blip r:embed="rId3">
            <a:alphaModFix amt="42000"/>
          </a:blip>
          <a:stretch>
            <a:fillRect/>
          </a:stretch>
        </p:blipFill>
        <p:spPr>
          <a:xfrm rot="-9921072" flipH="1">
            <a:off x="-1507712" y="6348944"/>
            <a:ext cx="5689199" cy="3716864"/>
          </a:xfrm>
          <a:prstGeom prst="rect">
            <a:avLst/>
          </a:prstGeom>
          <a:noFill/>
          <a:ln>
            <a:noFill/>
          </a:ln>
        </p:spPr>
      </p:pic>
      <p:pic>
        <p:nvPicPr>
          <p:cNvPr id="218" name="Google Shape;218;p19"/>
          <p:cNvPicPr preferRelativeResize="0"/>
          <p:nvPr/>
        </p:nvPicPr>
        <p:blipFill>
          <a:blip r:embed="rId2">
            <a:alphaModFix amt="42000"/>
          </a:blip>
          <a:stretch>
            <a:fillRect/>
          </a:stretch>
        </p:blipFill>
        <p:spPr>
          <a:xfrm rot="-6361050">
            <a:off x="-3648779" y="4563145"/>
            <a:ext cx="5689200" cy="3716865"/>
          </a:xfrm>
          <a:prstGeom prst="rect">
            <a:avLst/>
          </a:prstGeom>
          <a:noFill/>
          <a:ln>
            <a:noFill/>
          </a:ln>
        </p:spPr>
      </p:pic>
      <p:pic>
        <p:nvPicPr>
          <p:cNvPr id="219" name="Google Shape;219;p19"/>
          <p:cNvPicPr preferRelativeResize="0"/>
          <p:nvPr/>
        </p:nvPicPr>
        <p:blipFill>
          <a:blip r:embed="rId4">
            <a:alphaModFix amt="42000"/>
          </a:blip>
          <a:stretch>
            <a:fillRect/>
          </a:stretch>
        </p:blipFill>
        <p:spPr>
          <a:xfrm rot="1572134" flipH="1">
            <a:off x="7792053" y="-2747897"/>
            <a:ext cx="5689201" cy="3716863"/>
          </a:xfrm>
          <a:prstGeom prst="rect">
            <a:avLst/>
          </a:prstGeom>
          <a:noFill/>
          <a:ln>
            <a:noFill/>
          </a:ln>
        </p:spPr>
      </p:pic>
      <p:pic>
        <p:nvPicPr>
          <p:cNvPr id="220" name="Google Shape;220;p19"/>
          <p:cNvPicPr preferRelativeResize="0"/>
          <p:nvPr/>
        </p:nvPicPr>
        <p:blipFill>
          <a:blip r:embed="rId3">
            <a:alphaModFix amt="42000"/>
          </a:blip>
          <a:stretch>
            <a:fillRect/>
          </a:stretch>
        </p:blipFill>
        <p:spPr>
          <a:xfrm rot="3173880">
            <a:off x="10352673" y="-883265"/>
            <a:ext cx="5689200" cy="3716864"/>
          </a:xfrm>
          <a:prstGeom prst="rect">
            <a:avLst/>
          </a:prstGeom>
          <a:noFill/>
          <a:ln>
            <a:noFill/>
          </a:ln>
        </p:spPr>
      </p:pic>
      <p:pic>
        <p:nvPicPr>
          <p:cNvPr id="221" name="Google Shape;221;p19"/>
          <p:cNvPicPr preferRelativeResize="0"/>
          <p:nvPr/>
        </p:nvPicPr>
        <p:blipFill>
          <a:blip r:embed="rId4">
            <a:alphaModFix/>
          </a:blip>
          <a:stretch>
            <a:fillRect/>
          </a:stretch>
        </p:blipFill>
        <p:spPr>
          <a:xfrm rot="10186059" flipH="1">
            <a:off x="9221659" y="5802521"/>
            <a:ext cx="5641596" cy="3685764"/>
          </a:xfrm>
          <a:prstGeom prst="rect">
            <a:avLst/>
          </a:prstGeom>
          <a:noFill/>
          <a:ln>
            <a:noFill/>
          </a:ln>
        </p:spPr>
      </p:pic>
      <p:pic>
        <p:nvPicPr>
          <p:cNvPr id="222" name="Google Shape;222;p19"/>
          <p:cNvPicPr preferRelativeResize="0"/>
          <p:nvPr/>
        </p:nvPicPr>
        <p:blipFill>
          <a:blip r:embed="rId5">
            <a:alphaModFix/>
          </a:blip>
          <a:stretch>
            <a:fillRect/>
          </a:stretch>
        </p:blipFill>
        <p:spPr>
          <a:xfrm rot="450760">
            <a:off x="10961367" y="5310933"/>
            <a:ext cx="2608931" cy="2788065"/>
          </a:xfrm>
          <a:prstGeom prst="rect">
            <a:avLst/>
          </a:prstGeom>
          <a:noFill/>
          <a:ln>
            <a:noFill/>
          </a:ln>
        </p:spPr>
      </p:pic>
    </p:spTree>
    <p:extLst>
      <p:ext uri="{BB962C8B-B14F-4D97-AF65-F5344CB8AC3E}">
        <p14:creationId xmlns:p14="http://schemas.microsoft.com/office/powerpoint/2010/main" val="245648022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223"/>
        <p:cNvGrpSpPr/>
        <p:nvPr/>
      </p:nvGrpSpPr>
      <p:grpSpPr>
        <a:xfrm>
          <a:off x="0" y="0"/>
          <a:ext cx="0" cy="0"/>
          <a:chOff x="0" y="0"/>
          <a:chExt cx="0" cy="0"/>
        </a:xfrm>
      </p:grpSpPr>
      <p:pic>
        <p:nvPicPr>
          <p:cNvPr id="224" name="Google Shape;224;p20"/>
          <p:cNvPicPr preferRelativeResize="0"/>
          <p:nvPr/>
        </p:nvPicPr>
        <p:blipFill>
          <a:blip r:embed="rId2">
            <a:alphaModFix amt="42000"/>
          </a:blip>
          <a:stretch>
            <a:fillRect/>
          </a:stretch>
        </p:blipFill>
        <p:spPr>
          <a:xfrm rot="6737326" flipH="1">
            <a:off x="10681136" y="-1443346"/>
            <a:ext cx="4740664" cy="3097164"/>
          </a:xfrm>
          <a:prstGeom prst="rect">
            <a:avLst/>
          </a:prstGeom>
          <a:noFill/>
          <a:ln>
            <a:noFill/>
          </a:ln>
        </p:spPr>
      </p:pic>
      <p:pic>
        <p:nvPicPr>
          <p:cNvPr id="225" name="Google Shape;225;p20"/>
          <p:cNvPicPr preferRelativeResize="0"/>
          <p:nvPr/>
        </p:nvPicPr>
        <p:blipFill>
          <a:blip r:embed="rId3">
            <a:alphaModFix amt="42000"/>
          </a:blip>
          <a:stretch>
            <a:fillRect/>
          </a:stretch>
        </p:blipFill>
        <p:spPr>
          <a:xfrm rot="1935842">
            <a:off x="9062324" y="-1910140"/>
            <a:ext cx="4680424" cy="3057813"/>
          </a:xfrm>
          <a:prstGeom prst="rect">
            <a:avLst/>
          </a:prstGeom>
          <a:noFill/>
          <a:ln>
            <a:noFill/>
          </a:ln>
        </p:spPr>
      </p:pic>
      <p:sp>
        <p:nvSpPr>
          <p:cNvPr id="226" name="Google Shape;226;p20"/>
          <p:cNvSpPr txBox="1">
            <a:spLocks noGrp="1"/>
          </p:cNvSpPr>
          <p:nvPr>
            <p:ph type="title" hasCustomPrompt="1"/>
          </p:nvPr>
        </p:nvSpPr>
        <p:spPr>
          <a:xfrm>
            <a:off x="953467" y="1042943"/>
            <a:ext cx="6718800" cy="74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267"/>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227" name="Google Shape;227;p20"/>
          <p:cNvSpPr txBox="1">
            <a:spLocks noGrp="1"/>
          </p:cNvSpPr>
          <p:nvPr>
            <p:ph type="subTitle" idx="1"/>
          </p:nvPr>
        </p:nvSpPr>
        <p:spPr>
          <a:xfrm>
            <a:off x="953467" y="1938393"/>
            <a:ext cx="6718800" cy="35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8" name="Google Shape;228;p20"/>
          <p:cNvSpPr txBox="1">
            <a:spLocks noGrp="1"/>
          </p:cNvSpPr>
          <p:nvPr>
            <p:ph type="title" idx="2" hasCustomPrompt="1"/>
          </p:nvPr>
        </p:nvSpPr>
        <p:spPr>
          <a:xfrm>
            <a:off x="2736600" y="2804475"/>
            <a:ext cx="6718800" cy="74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6200"/>
              <a:buNone/>
              <a:defRPr sz="6267">
                <a:solidFill>
                  <a:schemeClr val="accent3"/>
                </a:solidFill>
              </a:defRPr>
            </a:lvl1pPr>
            <a:lvl2pPr lvl="1" algn="ctr" rtl="0">
              <a:spcBef>
                <a:spcPts val="0"/>
              </a:spcBef>
              <a:spcAft>
                <a:spcPts val="0"/>
              </a:spcAft>
              <a:buClr>
                <a:schemeClr val="accent3"/>
              </a:buClr>
              <a:buSzPts val="6200"/>
              <a:buNone/>
              <a:defRPr sz="8266">
                <a:solidFill>
                  <a:schemeClr val="accent3"/>
                </a:solidFill>
              </a:defRPr>
            </a:lvl2pPr>
            <a:lvl3pPr lvl="2" algn="ctr" rtl="0">
              <a:spcBef>
                <a:spcPts val="0"/>
              </a:spcBef>
              <a:spcAft>
                <a:spcPts val="0"/>
              </a:spcAft>
              <a:buClr>
                <a:schemeClr val="accent3"/>
              </a:buClr>
              <a:buSzPts val="6200"/>
              <a:buNone/>
              <a:defRPr sz="8266">
                <a:solidFill>
                  <a:schemeClr val="accent3"/>
                </a:solidFill>
              </a:defRPr>
            </a:lvl3pPr>
            <a:lvl4pPr lvl="3" algn="ctr" rtl="0">
              <a:spcBef>
                <a:spcPts val="0"/>
              </a:spcBef>
              <a:spcAft>
                <a:spcPts val="0"/>
              </a:spcAft>
              <a:buClr>
                <a:schemeClr val="accent3"/>
              </a:buClr>
              <a:buSzPts val="6200"/>
              <a:buNone/>
              <a:defRPr sz="8266">
                <a:solidFill>
                  <a:schemeClr val="accent3"/>
                </a:solidFill>
              </a:defRPr>
            </a:lvl4pPr>
            <a:lvl5pPr lvl="4" algn="ctr" rtl="0">
              <a:spcBef>
                <a:spcPts val="0"/>
              </a:spcBef>
              <a:spcAft>
                <a:spcPts val="0"/>
              </a:spcAft>
              <a:buClr>
                <a:schemeClr val="accent3"/>
              </a:buClr>
              <a:buSzPts val="6200"/>
              <a:buNone/>
              <a:defRPr sz="8266">
                <a:solidFill>
                  <a:schemeClr val="accent3"/>
                </a:solidFill>
              </a:defRPr>
            </a:lvl5pPr>
            <a:lvl6pPr lvl="5" algn="ctr" rtl="0">
              <a:spcBef>
                <a:spcPts val="0"/>
              </a:spcBef>
              <a:spcAft>
                <a:spcPts val="0"/>
              </a:spcAft>
              <a:buClr>
                <a:schemeClr val="accent3"/>
              </a:buClr>
              <a:buSzPts val="6200"/>
              <a:buNone/>
              <a:defRPr sz="8266">
                <a:solidFill>
                  <a:schemeClr val="accent3"/>
                </a:solidFill>
              </a:defRPr>
            </a:lvl6pPr>
            <a:lvl7pPr lvl="6" algn="ctr" rtl="0">
              <a:spcBef>
                <a:spcPts val="0"/>
              </a:spcBef>
              <a:spcAft>
                <a:spcPts val="0"/>
              </a:spcAft>
              <a:buClr>
                <a:schemeClr val="accent3"/>
              </a:buClr>
              <a:buSzPts val="6200"/>
              <a:buNone/>
              <a:defRPr sz="8266">
                <a:solidFill>
                  <a:schemeClr val="accent3"/>
                </a:solidFill>
              </a:defRPr>
            </a:lvl7pPr>
            <a:lvl8pPr lvl="7" algn="ctr" rtl="0">
              <a:spcBef>
                <a:spcPts val="0"/>
              </a:spcBef>
              <a:spcAft>
                <a:spcPts val="0"/>
              </a:spcAft>
              <a:buClr>
                <a:schemeClr val="accent3"/>
              </a:buClr>
              <a:buSzPts val="6200"/>
              <a:buNone/>
              <a:defRPr sz="8266">
                <a:solidFill>
                  <a:schemeClr val="accent3"/>
                </a:solidFill>
              </a:defRPr>
            </a:lvl8pPr>
            <a:lvl9pPr lvl="8" algn="ctr" rtl="0">
              <a:spcBef>
                <a:spcPts val="0"/>
              </a:spcBef>
              <a:spcAft>
                <a:spcPts val="0"/>
              </a:spcAft>
              <a:buClr>
                <a:schemeClr val="accent3"/>
              </a:buClr>
              <a:buSzPts val="6200"/>
              <a:buNone/>
              <a:defRPr sz="8266">
                <a:solidFill>
                  <a:schemeClr val="accent3"/>
                </a:solidFill>
              </a:defRPr>
            </a:lvl9pPr>
          </a:lstStyle>
          <a:p>
            <a:r>
              <a:t>xx%</a:t>
            </a:r>
          </a:p>
        </p:txBody>
      </p:sp>
      <p:sp>
        <p:nvSpPr>
          <p:cNvPr id="229" name="Google Shape;229;p20"/>
          <p:cNvSpPr txBox="1">
            <a:spLocks noGrp="1"/>
          </p:cNvSpPr>
          <p:nvPr>
            <p:ph type="subTitle" idx="3"/>
          </p:nvPr>
        </p:nvSpPr>
        <p:spPr>
          <a:xfrm>
            <a:off x="2736600" y="3699925"/>
            <a:ext cx="6718800" cy="35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0" name="Google Shape;230;p20"/>
          <p:cNvSpPr txBox="1">
            <a:spLocks noGrp="1"/>
          </p:cNvSpPr>
          <p:nvPr>
            <p:ph type="title" idx="4" hasCustomPrompt="1"/>
          </p:nvPr>
        </p:nvSpPr>
        <p:spPr>
          <a:xfrm>
            <a:off x="4519733" y="4566007"/>
            <a:ext cx="6718800" cy="74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267"/>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231" name="Google Shape;231;p20"/>
          <p:cNvSpPr txBox="1">
            <a:spLocks noGrp="1"/>
          </p:cNvSpPr>
          <p:nvPr>
            <p:ph type="subTitle" idx="5"/>
          </p:nvPr>
        </p:nvSpPr>
        <p:spPr>
          <a:xfrm>
            <a:off x="4519733" y="5461457"/>
            <a:ext cx="6718800" cy="35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232" name="Google Shape;232;p20"/>
          <p:cNvPicPr preferRelativeResize="0"/>
          <p:nvPr/>
        </p:nvPicPr>
        <p:blipFill>
          <a:blip r:embed="rId3">
            <a:alphaModFix amt="42000"/>
          </a:blip>
          <a:stretch>
            <a:fillRect/>
          </a:stretch>
        </p:blipFill>
        <p:spPr>
          <a:xfrm rot="-10231749" flipH="1">
            <a:off x="65782" y="6033575"/>
            <a:ext cx="5689204" cy="3716859"/>
          </a:xfrm>
          <a:prstGeom prst="rect">
            <a:avLst/>
          </a:prstGeom>
          <a:noFill/>
          <a:ln>
            <a:noFill/>
          </a:ln>
        </p:spPr>
      </p:pic>
      <p:pic>
        <p:nvPicPr>
          <p:cNvPr id="233" name="Google Shape;233;p20"/>
          <p:cNvPicPr preferRelativeResize="0"/>
          <p:nvPr/>
        </p:nvPicPr>
        <p:blipFill>
          <a:blip r:embed="rId2">
            <a:alphaModFix amt="42000"/>
          </a:blip>
          <a:stretch>
            <a:fillRect/>
          </a:stretch>
        </p:blipFill>
        <p:spPr>
          <a:xfrm rot="7959961">
            <a:off x="9905194" y="4621301"/>
            <a:ext cx="5689205" cy="3716867"/>
          </a:xfrm>
          <a:prstGeom prst="rect">
            <a:avLst/>
          </a:prstGeom>
          <a:noFill/>
          <a:ln>
            <a:noFill/>
          </a:ln>
        </p:spPr>
      </p:pic>
      <p:pic>
        <p:nvPicPr>
          <p:cNvPr id="234" name="Google Shape;234;p20"/>
          <p:cNvPicPr preferRelativeResize="0"/>
          <p:nvPr/>
        </p:nvPicPr>
        <p:blipFill>
          <a:blip r:embed="rId3">
            <a:alphaModFix amt="42000"/>
          </a:blip>
          <a:stretch>
            <a:fillRect/>
          </a:stretch>
        </p:blipFill>
        <p:spPr>
          <a:xfrm rot="-1572134">
            <a:off x="-1367851" y="-2865930"/>
            <a:ext cx="5689201" cy="3716863"/>
          </a:xfrm>
          <a:prstGeom prst="rect">
            <a:avLst/>
          </a:prstGeom>
          <a:noFill/>
          <a:ln>
            <a:noFill/>
          </a:ln>
        </p:spPr>
      </p:pic>
      <p:pic>
        <p:nvPicPr>
          <p:cNvPr id="235" name="Google Shape;235;p20"/>
          <p:cNvPicPr preferRelativeResize="0"/>
          <p:nvPr/>
        </p:nvPicPr>
        <p:blipFill>
          <a:blip r:embed="rId2">
            <a:alphaModFix amt="42000"/>
          </a:blip>
          <a:stretch>
            <a:fillRect/>
          </a:stretch>
        </p:blipFill>
        <p:spPr>
          <a:xfrm rot="-3409013" flipH="1">
            <a:off x="-2869102" y="-1753198"/>
            <a:ext cx="5689199" cy="3716865"/>
          </a:xfrm>
          <a:prstGeom prst="rect">
            <a:avLst/>
          </a:prstGeom>
          <a:noFill/>
          <a:ln>
            <a:noFill/>
          </a:ln>
        </p:spPr>
      </p:pic>
      <p:pic>
        <p:nvPicPr>
          <p:cNvPr id="236" name="Google Shape;236;p20"/>
          <p:cNvPicPr preferRelativeResize="0"/>
          <p:nvPr/>
        </p:nvPicPr>
        <p:blipFill>
          <a:blip r:embed="rId2">
            <a:alphaModFix amt="42000"/>
          </a:blip>
          <a:stretch>
            <a:fillRect/>
          </a:stretch>
        </p:blipFill>
        <p:spPr>
          <a:xfrm rot="9802557">
            <a:off x="-3351775" y="5377932"/>
            <a:ext cx="5689201" cy="3716867"/>
          </a:xfrm>
          <a:prstGeom prst="rect">
            <a:avLst/>
          </a:prstGeom>
          <a:noFill/>
          <a:ln>
            <a:noFill/>
          </a:ln>
        </p:spPr>
      </p:pic>
      <p:pic>
        <p:nvPicPr>
          <p:cNvPr id="237" name="Google Shape;237;p20"/>
          <p:cNvPicPr preferRelativeResize="0"/>
          <p:nvPr/>
        </p:nvPicPr>
        <p:blipFill>
          <a:blip r:embed="rId4">
            <a:alphaModFix/>
          </a:blip>
          <a:stretch>
            <a:fillRect/>
          </a:stretch>
        </p:blipFill>
        <p:spPr>
          <a:xfrm rot="10090643">
            <a:off x="7972408" y="6360343"/>
            <a:ext cx="5329253" cy="3481720"/>
          </a:xfrm>
          <a:prstGeom prst="rect">
            <a:avLst/>
          </a:prstGeom>
          <a:noFill/>
          <a:ln>
            <a:noFill/>
          </a:ln>
        </p:spPr>
      </p:pic>
      <p:pic>
        <p:nvPicPr>
          <p:cNvPr id="238" name="Google Shape;238;p20"/>
          <p:cNvPicPr preferRelativeResize="0"/>
          <p:nvPr/>
        </p:nvPicPr>
        <p:blipFill>
          <a:blip r:embed="rId5">
            <a:alphaModFix/>
          </a:blip>
          <a:stretch>
            <a:fillRect/>
          </a:stretch>
        </p:blipFill>
        <p:spPr>
          <a:xfrm rot="4500001">
            <a:off x="182623" y="5985321"/>
            <a:ext cx="946788" cy="1521291"/>
          </a:xfrm>
          <a:prstGeom prst="rect">
            <a:avLst/>
          </a:prstGeom>
          <a:noFill/>
          <a:ln>
            <a:noFill/>
          </a:ln>
        </p:spPr>
      </p:pic>
      <p:pic>
        <p:nvPicPr>
          <p:cNvPr id="239" name="Google Shape;239;p20"/>
          <p:cNvPicPr preferRelativeResize="0"/>
          <p:nvPr/>
        </p:nvPicPr>
        <p:blipFill>
          <a:blip r:embed="rId5">
            <a:alphaModFix/>
          </a:blip>
          <a:stretch>
            <a:fillRect/>
          </a:stretch>
        </p:blipFill>
        <p:spPr>
          <a:xfrm rot="10489783" flipH="1">
            <a:off x="11052014" y="-850995"/>
            <a:ext cx="1065041" cy="1711323"/>
          </a:xfrm>
          <a:prstGeom prst="rect">
            <a:avLst/>
          </a:prstGeom>
          <a:noFill/>
          <a:ln>
            <a:noFill/>
          </a:ln>
        </p:spPr>
      </p:pic>
    </p:spTree>
    <p:extLst>
      <p:ext uri="{BB962C8B-B14F-4D97-AF65-F5344CB8AC3E}">
        <p14:creationId xmlns:p14="http://schemas.microsoft.com/office/powerpoint/2010/main" val="110792196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240"/>
        <p:cNvGrpSpPr/>
        <p:nvPr/>
      </p:nvGrpSpPr>
      <p:grpSpPr>
        <a:xfrm>
          <a:off x="0" y="0"/>
          <a:ext cx="0" cy="0"/>
          <a:chOff x="0" y="0"/>
          <a:chExt cx="0" cy="0"/>
        </a:xfrm>
      </p:grpSpPr>
      <p:pic>
        <p:nvPicPr>
          <p:cNvPr id="241" name="Google Shape;241;p21"/>
          <p:cNvPicPr preferRelativeResize="0"/>
          <p:nvPr/>
        </p:nvPicPr>
        <p:blipFill>
          <a:blip r:embed="rId2">
            <a:alphaModFix amt="42000"/>
          </a:blip>
          <a:stretch>
            <a:fillRect/>
          </a:stretch>
        </p:blipFill>
        <p:spPr>
          <a:xfrm rot="-10272756" flipH="1">
            <a:off x="954380" y="5653468"/>
            <a:ext cx="5689201" cy="3716867"/>
          </a:xfrm>
          <a:prstGeom prst="rect">
            <a:avLst/>
          </a:prstGeom>
          <a:noFill/>
          <a:ln>
            <a:noFill/>
          </a:ln>
        </p:spPr>
      </p:pic>
      <p:pic>
        <p:nvPicPr>
          <p:cNvPr id="242" name="Google Shape;242;p21"/>
          <p:cNvPicPr preferRelativeResize="0"/>
          <p:nvPr/>
        </p:nvPicPr>
        <p:blipFill>
          <a:blip r:embed="rId2">
            <a:alphaModFix amt="42000"/>
          </a:blip>
          <a:stretch>
            <a:fillRect/>
          </a:stretch>
        </p:blipFill>
        <p:spPr>
          <a:xfrm rot="1572134" flipH="1">
            <a:off x="8311394" y="-2426130"/>
            <a:ext cx="5689201" cy="3716863"/>
          </a:xfrm>
          <a:prstGeom prst="rect">
            <a:avLst/>
          </a:prstGeom>
          <a:noFill/>
          <a:ln>
            <a:noFill/>
          </a:ln>
        </p:spPr>
      </p:pic>
      <p:pic>
        <p:nvPicPr>
          <p:cNvPr id="243" name="Google Shape;243;p21"/>
          <p:cNvPicPr preferRelativeResize="0"/>
          <p:nvPr/>
        </p:nvPicPr>
        <p:blipFill>
          <a:blip r:embed="rId3">
            <a:alphaModFix amt="42000"/>
          </a:blip>
          <a:stretch>
            <a:fillRect/>
          </a:stretch>
        </p:blipFill>
        <p:spPr>
          <a:xfrm rot="4438950">
            <a:off x="9953379" y="313436"/>
            <a:ext cx="5689200" cy="3716865"/>
          </a:xfrm>
          <a:prstGeom prst="rect">
            <a:avLst/>
          </a:prstGeom>
          <a:noFill/>
          <a:ln>
            <a:noFill/>
          </a:ln>
        </p:spPr>
      </p:pic>
      <p:pic>
        <p:nvPicPr>
          <p:cNvPr id="244" name="Google Shape;244;p21"/>
          <p:cNvPicPr preferRelativeResize="0"/>
          <p:nvPr/>
        </p:nvPicPr>
        <p:blipFill>
          <a:blip r:embed="rId3">
            <a:alphaModFix amt="42000"/>
          </a:blip>
          <a:stretch>
            <a:fillRect/>
          </a:stretch>
        </p:blipFill>
        <p:spPr>
          <a:xfrm rot="-9802557" flipH="1">
            <a:off x="9953383" y="5377932"/>
            <a:ext cx="5689201" cy="3716867"/>
          </a:xfrm>
          <a:prstGeom prst="rect">
            <a:avLst/>
          </a:prstGeom>
          <a:noFill/>
          <a:ln>
            <a:noFill/>
          </a:ln>
        </p:spPr>
      </p:pic>
      <p:pic>
        <p:nvPicPr>
          <p:cNvPr id="245" name="Google Shape;245;p21"/>
          <p:cNvPicPr preferRelativeResize="0"/>
          <p:nvPr/>
        </p:nvPicPr>
        <p:blipFill>
          <a:blip r:embed="rId4">
            <a:alphaModFix/>
          </a:blip>
          <a:stretch>
            <a:fillRect/>
          </a:stretch>
        </p:blipFill>
        <p:spPr>
          <a:xfrm rot="9178279" flipH="1">
            <a:off x="8232399" y="6445168"/>
            <a:ext cx="5641597" cy="3685765"/>
          </a:xfrm>
          <a:prstGeom prst="rect">
            <a:avLst/>
          </a:prstGeom>
          <a:noFill/>
          <a:ln>
            <a:noFill/>
          </a:ln>
        </p:spPr>
      </p:pic>
      <p:pic>
        <p:nvPicPr>
          <p:cNvPr id="246" name="Google Shape;246;p21"/>
          <p:cNvPicPr preferRelativeResize="0"/>
          <p:nvPr/>
        </p:nvPicPr>
        <p:blipFill>
          <a:blip r:embed="rId5">
            <a:alphaModFix/>
          </a:blip>
          <a:stretch>
            <a:fillRect/>
          </a:stretch>
        </p:blipFill>
        <p:spPr>
          <a:xfrm rot="-4500004" flipH="1">
            <a:off x="10951261" y="5750956"/>
            <a:ext cx="1271535" cy="2043088"/>
          </a:xfrm>
          <a:prstGeom prst="rect">
            <a:avLst/>
          </a:prstGeom>
          <a:noFill/>
          <a:ln>
            <a:noFill/>
          </a:ln>
        </p:spPr>
      </p:pic>
      <p:pic>
        <p:nvPicPr>
          <p:cNvPr id="247" name="Google Shape;247;p21"/>
          <p:cNvPicPr preferRelativeResize="0"/>
          <p:nvPr/>
        </p:nvPicPr>
        <p:blipFill>
          <a:blip r:embed="rId5">
            <a:alphaModFix/>
          </a:blip>
          <a:stretch>
            <a:fillRect/>
          </a:stretch>
        </p:blipFill>
        <p:spPr>
          <a:xfrm rot="-6300010">
            <a:off x="11631190" y="-629759"/>
            <a:ext cx="1065041" cy="1711321"/>
          </a:xfrm>
          <a:prstGeom prst="rect">
            <a:avLst/>
          </a:prstGeom>
          <a:noFill/>
          <a:ln>
            <a:noFill/>
          </a:ln>
        </p:spPr>
      </p:pic>
      <p:pic>
        <p:nvPicPr>
          <p:cNvPr id="248" name="Google Shape;248;p21"/>
          <p:cNvPicPr preferRelativeResize="0"/>
          <p:nvPr/>
        </p:nvPicPr>
        <p:blipFill>
          <a:blip r:embed="rId4">
            <a:alphaModFix/>
          </a:blip>
          <a:stretch>
            <a:fillRect/>
          </a:stretch>
        </p:blipFill>
        <p:spPr>
          <a:xfrm rot="1095950" flipH="1">
            <a:off x="429322" y="-1679331"/>
            <a:ext cx="4154119" cy="2713965"/>
          </a:xfrm>
          <a:prstGeom prst="rect">
            <a:avLst/>
          </a:prstGeom>
          <a:noFill/>
          <a:ln>
            <a:noFill/>
          </a:ln>
        </p:spPr>
      </p:pic>
      <p:sp>
        <p:nvSpPr>
          <p:cNvPr id="249" name="Google Shape;249;p21"/>
          <p:cNvSpPr txBox="1">
            <a:spLocks noGrp="1"/>
          </p:cNvSpPr>
          <p:nvPr>
            <p:ph type="title"/>
          </p:nvPr>
        </p:nvSpPr>
        <p:spPr>
          <a:xfrm>
            <a:off x="3474467" y="3197433"/>
            <a:ext cx="64368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3"/>
              </a:buClr>
              <a:buSzPts val="3600"/>
              <a:buNone/>
              <a:defRPr sz="7600">
                <a:solidFill>
                  <a:schemeClr val="accent3"/>
                </a:solidFill>
              </a:defRPr>
            </a:lvl1pPr>
            <a:lvl2pPr lvl="1" algn="r" rtl="0">
              <a:spcBef>
                <a:spcPts val="0"/>
              </a:spcBef>
              <a:spcAft>
                <a:spcPts val="0"/>
              </a:spcAft>
              <a:buClr>
                <a:schemeClr val="accent3"/>
              </a:buClr>
              <a:buSzPts val="3600"/>
              <a:buNone/>
              <a:defRPr sz="4800">
                <a:solidFill>
                  <a:schemeClr val="accent3"/>
                </a:solidFill>
              </a:defRPr>
            </a:lvl2pPr>
            <a:lvl3pPr lvl="2" algn="r" rtl="0">
              <a:spcBef>
                <a:spcPts val="0"/>
              </a:spcBef>
              <a:spcAft>
                <a:spcPts val="0"/>
              </a:spcAft>
              <a:buClr>
                <a:schemeClr val="accent3"/>
              </a:buClr>
              <a:buSzPts val="3600"/>
              <a:buNone/>
              <a:defRPr sz="4800">
                <a:solidFill>
                  <a:schemeClr val="accent3"/>
                </a:solidFill>
              </a:defRPr>
            </a:lvl3pPr>
            <a:lvl4pPr lvl="3" algn="r" rtl="0">
              <a:spcBef>
                <a:spcPts val="0"/>
              </a:spcBef>
              <a:spcAft>
                <a:spcPts val="0"/>
              </a:spcAft>
              <a:buClr>
                <a:schemeClr val="accent3"/>
              </a:buClr>
              <a:buSzPts val="3600"/>
              <a:buNone/>
              <a:defRPr sz="4800">
                <a:solidFill>
                  <a:schemeClr val="accent3"/>
                </a:solidFill>
              </a:defRPr>
            </a:lvl4pPr>
            <a:lvl5pPr lvl="4" algn="r" rtl="0">
              <a:spcBef>
                <a:spcPts val="0"/>
              </a:spcBef>
              <a:spcAft>
                <a:spcPts val="0"/>
              </a:spcAft>
              <a:buClr>
                <a:schemeClr val="accent3"/>
              </a:buClr>
              <a:buSzPts val="3600"/>
              <a:buNone/>
              <a:defRPr sz="4800">
                <a:solidFill>
                  <a:schemeClr val="accent3"/>
                </a:solidFill>
              </a:defRPr>
            </a:lvl5pPr>
            <a:lvl6pPr lvl="5" algn="r" rtl="0">
              <a:spcBef>
                <a:spcPts val="0"/>
              </a:spcBef>
              <a:spcAft>
                <a:spcPts val="0"/>
              </a:spcAft>
              <a:buClr>
                <a:schemeClr val="accent3"/>
              </a:buClr>
              <a:buSzPts val="3600"/>
              <a:buNone/>
              <a:defRPr sz="4800">
                <a:solidFill>
                  <a:schemeClr val="accent3"/>
                </a:solidFill>
              </a:defRPr>
            </a:lvl6pPr>
            <a:lvl7pPr lvl="6" algn="r" rtl="0">
              <a:spcBef>
                <a:spcPts val="0"/>
              </a:spcBef>
              <a:spcAft>
                <a:spcPts val="0"/>
              </a:spcAft>
              <a:buClr>
                <a:schemeClr val="accent3"/>
              </a:buClr>
              <a:buSzPts val="3600"/>
              <a:buNone/>
              <a:defRPr sz="4800">
                <a:solidFill>
                  <a:schemeClr val="accent3"/>
                </a:solidFill>
              </a:defRPr>
            </a:lvl7pPr>
            <a:lvl8pPr lvl="7" algn="r" rtl="0">
              <a:spcBef>
                <a:spcPts val="0"/>
              </a:spcBef>
              <a:spcAft>
                <a:spcPts val="0"/>
              </a:spcAft>
              <a:buClr>
                <a:schemeClr val="accent3"/>
              </a:buClr>
              <a:buSzPts val="3600"/>
              <a:buNone/>
              <a:defRPr sz="4800">
                <a:solidFill>
                  <a:schemeClr val="accent3"/>
                </a:solidFill>
              </a:defRPr>
            </a:lvl8pPr>
            <a:lvl9pPr lvl="8" algn="r" rtl="0">
              <a:spcBef>
                <a:spcPts val="0"/>
              </a:spcBef>
              <a:spcAft>
                <a:spcPts val="0"/>
              </a:spcAft>
              <a:buClr>
                <a:schemeClr val="accent3"/>
              </a:buClr>
              <a:buSzPts val="3600"/>
              <a:buNone/>
              <a:defRPr sz="4800">
                <a:solidFill>
                  <a:schemeClr val="accent3"/>
                </a:solidFill>
              </a:defRPr>
            </a:lvl9pPr>
          </a:lstStyle>
          <a:p>
            <a:endParaRPr/>
          </a:p>
        </p:txBody>
      </p:sp>
      <p:sp>
        <p:nvSpPr>
          <p:cNvPr id="250" name="Google Shape;250;p21"/>
          <p:cNvSpPr txBox="1">
            <a:spLocks noGrp="1"/>
          </p:cNvSpPr>
          <p:nvPr>
            <p:ph type="title" idx="2" hasCustomPrompt="1"/>
          </p:nvPr>
        </p:nvSpPr>
        <p:spPr>
          <a:xfrm>
            <a:off x="7674867" y="1617283"/>
            <a:ext cx="2236400" cy="1233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6000"/>
              <a:buNone/>
              <a:defRPr sz="13866">
                <a:latin typeface="Ingrid Darling"/>
                <a:ea typeface="Ingrid Darling"/>
                <a:cs typeface="Ingrid Darling"/>
                <a:sym typeface="Ingrid Darling"/>
              </a:defRPr>
            </a:lvl1pPr>
            <a:lvl2pPr lvl="1" algn="r" rtl="0">
              <a:spcBef>
                <a:spcPts val="0"/>
              </a:spcBef>
              <a:spcAft>
                <a:spcPts val="0"/>
              </a:spcAft>
              <a:buSzPts val="6000"/>
              <a:buNone/>
              <a:defRPr sz="8000"/>
            </a:lvl2pPr>
            <a:lvl3pPr lvl="2" algn="r" rtl="0">
              <a:spcBef>
                <a:spcPts val="0"/>
              </a:spcBef>
              <a:spcAft>
                <a:spcPts val="0"/>
              </a:spcAft>
              <a:buSzPts val="6000"/>
              <a:buNone/>
              <a:defRPr sz="8000"/>
            </a:lvl3pPr>
            <a:lvl4pPr lvl="3" algn="r" rtl="0">
              <a:spcBef>
                <a:spcPts val="0"/>
              </a:spcBef>
              <a:spcAft>
                <a:spcPts val="0"/>
              </a:spcAft>
              <a:buSzPts val="6000"/>
              <a:buNone/>
              <a:defRPr sz="8000"/>
            </a:lvl4pPr>
            <a:lvl5pPr lvl="4" algn="r" rtl="0">
              <a:spcBef>
                <a:spcPts val="0"/>
              </a:spcBef>
              <a:spcAft>
                <a:spcPts val="0"/>
              </a:spcAft>
              <a:buSzPts val="6000"/>
              <a:buNone/>
              <a:defRPr sz="8000"/>
            </a:lvl5pPr>
            <a:lvl6pPr lvl="5" algn="r" rtl="0">
              <a:spcBef>
                <a:spcPts val="0"/>
              </a:spcBef>
              <a:spcAft>
                <a:spcPts val="0"/>
              </a:spcAft>
              <a:buSzPts val="6000"/>
              <a:buNone/>
              <a:defRPr sz="8000"/>
            </a:lvl6pPr>
            <a:lvl7pPr lvl="6" algn="r" rtl="0">
              <a:spcBef>
                <a:spcPts val="0"/>
              </a:spcBef>
              <a:spcAft>
                <a:spcPts val="0"/>
              </a:spcAft>
              <a:buSzPts val="6000"/>
              <a:buNone/>
              <a:defRPr sz="8000"/>
            </a:lvl7pPr>
            <a:lvl8pPr lvl="7" algn="r" rtl="0">
              <a:spcBef>
                <a:spcPts val="0"/>
              </a:spcBef>
              <a:spcAft>
                <a:spcPts val="0"/>
              </a:spcAft>
              <a:buSzPts val="6000"/>
              <a:buNone/>
              <a:defRPr sz="8000"/>
            </a:lvl8pPr>
            <a:lvl9pPr lvl="8" algn="r" rtl="0">
              <a:spcBef>
                <a:spcPts val="0"/>
              </a:spcBef>
              <a:spcAft>
                <a:spcPts val="0"/>
              </a:spcAft>
              <a:buSzPts val="6000"/>
              <a:buNone/>
              <a:defRPr sz="8000"/>
            </a:lvl9pPr>
          </a:lstStyle>
          <a:p>
            <a:r>
              <a:t>xx%</a:t>
            </a:r>
          </a:p>
        </p:txBody>
      </p:sp>
      <p:sp>
        <p:nvSpPr>
          <p:cNvPr id="251" name="Google Shape;251;p21"/>
          <p:cNvSpPr txBox="1">
            <a:spLocks noGrp="1"/>
          </p:cNvSpPr>
          <p:nvPr>
            <p:ph type="subTitle" idx="1"/>
          </p:nvPr>
        </p:nvSpPr>
        <p:spPr>
          <a:xfrm>
            <a:off x="3406867" y="4655517"/>
            <a:ext cx="6504400" cy="585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2400"/>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406696194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252"/>
        <p:cNvGrpSpPr/>
        <p:nvPr/>
      </p:nvGrpSpPr>
      <p:grpSpPr>
        <a:xfrm>
          <a:off x="0" y="0"/>
          <a:ext cx="0" cy="0"/>
          <a:chOff x="0" y="0"/>
          <a:chExt cx="0" cy="0"/>
        </a:xfrm>
      </p:grpSpPr>
      <p:pic>
        <p:nvPicPr>
          <p:cNvPr id="253" name="Google Shape;253;p22"/>
          <p:cNvPicPr preferRelativeResize="0"/>
          <p:nvPr/>
        </p:nvPicPr>
        <p:blipFill>
          <a:blip r:embed="rId2">
            <a:alphaModFix amt="42000"/>
          </a:blip>
          <a:stretch>
            <a:fillRect/>
          </a:stretch>
        </p:blipFill>
        <p:spPr>
          <a:xfrm rot="10314417">
            <a:off x="2601125" y="5610809"/>
            <a:ext cx="5689200" cy="3716863"/>
          </a:xfrm>
          <a:prstGeom prst="rect">
            <a:avLst/>
          </a:prstGeom>
          <a:noFill/>
          <a:ln>
            <a:noFill/>
          </a:ln>
        </p:spPr>
      </p:pic>
      <p:pic>
        <p:nvPicPr>
          <p:cNvPr id="254" name="Google Shape;254;p22"/>
          <p:cNvPicPr preferRelativeResize="0"/>
          <p:nvPr/>
        </p:nvPicPr>
        <p:blipFill>
          <a:blip r:embed="rId3">
            <a:alphaModFix amt="42000"/>
          </a:blip>
          <a:stretch>
            <a:fillRect/>
          </a:stretch>
        </p:blipFill>
        <p:spPr>
          <a:xfrm rot="-6361050">
            <a:off x="-3185273" y="4077626"/>
            <a:ext cx="5689200" cy="3716865"/>
          </a:xfrm>
          <a:prstGeom prst="rect">
            <a:avLst/>
          </a:prstGeom>
          <a:noFill/>
          <a:ln>
            <a:noFill/>
          </a:ln>
        </p:spPr>
      </p:pic>
      <p:pic>
        <p:nvPicPr>
          <p:cNvPr id="255" name="Google Shape;255;p22"/>
          <p:cNvPicPr preferRelativeResize="0"/>
          <p:nvPr/>
        </p:nvPicPr>
        <p:blipFill>
          <a:blip r:embed="rId4">
            <a:alphaModFix/>
          </a:blip>
          <a:stretch>
            <a:fillRect/>
          </a:stretch>
        </p:blipFill>
        <p:spPr>
          <a:xfrm rot="10800000">
            <a:off x="-2360504" y="5889794"/>
            <a:ext cx="5641599" cy="3685767"/>
          </a:xfrm>
          <a:prstGeom prst="rect">
            <a:avLst/>
          </a:prstGeom>
          <a:noFill/>
          <a:ln>
            <a:noFill/>
          </a:ln>
        </p:spPr>
      </p:pic>
      <p:pic>
        <p:nvPicPr>
          <p:cNvPr id="256" name="Google Shape;256;p22"/>
          <p:cNvPicPr preferRelativeResize="0"/>
          <p:nvPr/>
        </p:nvPicPr>
        <p:blipFill>
          <a:blip r:embed="rId3">
            <a:alphaModFix amt="42000"/>
          </a:blip>
          <a:stretch>
            <a:fillRect/>
          </a:stretch>
        </p:blipFill>
        <p:spPr>
          <a:xfrm rot="508006" flipH="1">
            <a:off x="3601181" y="-2996508"/>
            <a:ext cx="5689199" cy="3716864"/>
          </a:xfrm>
          <a:prstGeom prst="rect">
            <a:avLst/>
          </a:prstGeom>
          <a:noFill/>
          <a:ln>
            <a:noFill/>
          </a:ln>
        </p:spPr>
      </p:pic>
      <p:pic>
        <p:nvPicPr>
          <p:cNvPr id="257" name="Google Shape;257;p22"/>
          <p:cNvPicPr preferRelativeResize="0"/>
          <p:nvPr/>
        </p:nvPicPr>
        <p:blipFill>
          <a:blip r:embed="rId3">
            <a:alphaModFix amt="42000"/>
          </a:blip>
          <a:stretch>
            <a:fillRect/>
          </a:stretch>
        </p:blipFill>
        <p:spPr>
          <a:xfrm rot="997443" flipH="1">
            <a:off x="-3308409" y="-1374440"/>
            <a:ext cx="5689201" cy="3716867"/>
          </a:xfrm>
          <a:prstGeom prst="rect">
            <a:avLst/>
          </a:prstGeom>
          <a:noFill/>
          <a:ln>
            <a:noFill/>
          </a:ln>
        </p:spPr>
      </p:pic>
      <p:pic>
        <p:nvPicPr>
          <p:cNvPr id="258" name="Google Shape;258;p22"/>
          <p:cNvPicPr preferRelativeResize="0"/>
          <p:nvPr/>
        </p:nvPicPr>
        <p:blipFill>
          <a:blip r:embed="rId4">
            <a:alphaModFix/>
          </a:blip>
          <a:stretch>
            <a:fillRect/>
          </a:stretch>
        </p:blipFill>
        <p:spPr>
          <a:xfrm rot="-1621721" flipH="1">
            <a:off x="-1539820" y="-2410575"/>
            <a:ext cx="5641597" cy="3685765"/>
          </a:xfrm>
          <a:prstGeom prst="rect">
            <a:avLst/>
          </a:prstGeom>
          <a:noFill/>
          <a:ln>
            <a:noFill/>
          </a:ln>
        </p:spPr>
      </p:pic>
      <p:pic>
        <p:nvPicPr>
          <p:cNvPr id="259" name="Google Shape;259;p22"/>
          <p:cNvPicPr preferRelativeResize="0"/>
          <p:nvPr/>
        </p:nvPicPr>
        <p:blipFill>
          <a:blip r:embed="rId5">
            <a:alphaModFix/>
          </a:blip>
          <a:stretch>
            <a:fillRect/>
          </a:stretch>
        </p:blipFill>
        <p:spPr>
          <a:xfrm rot="6299996" flipH="1">
            <a:off x="-652253" y="-499551"/>
            <a:ext cx="1271535" cy="2043088"/>
          </a:xfrm>
          <a:prstGeom prst="rect">
            <a:avLst/>
          </a:prstGeom>
          <a:noFill/>
          <a:ln>
            <a:noFill/>
          </a:ln>
        </p:spPr>
      </p:pic>
      <p:pic>
        <p:nvPicPr>
          <p:cNvPr id="260" name="Google Shape;260;p22"/>
          <p:cNvPicPr preferRelativeResize="0"/>
          <p:nvPr/>
        </p:nvPicPr>
        <p:blipFill>
          <a:blip r:embed="rId2">
            <a:alphaModFix amt="42000"/>
          </a:blip>
          <a:stretch>
            <a:fillRect/>
          </a:stretch>
        </p:blipFill>
        <p:spPr>
          <a:xfrm rot="2381727" flipH="1">
            <a:off x="7146457" y="-2816873"/>
            <a:ext cx="5689203" cy="3716863"/>
          </a:xfrm>
          <a:prstGeom prst="rect">
            <a:avLst/>
          </a:prstGeom>
          <a:noFill/>
          <a:ln>
            <a:noFill/>
          </a:ln>
        </p:spPr>
      </p:pic>
      <p:pic>
        <p:nvPicPr>
          <p:cNvPr id="261" name="Google Shape;261;p22"/>
          <p:cNvPicPr preferRelativeResize="0"/>
          <p:nvPr/>
        </p:nvPicPr>
        <p:blipFill>
          <a:blip r:embed="rId3">
            <a:alphaModFix amt="42000"/>
          </a:blip>
          <a:stretch>
            <a:fillRect/>
          </a:stretch>
        </p:blipFill>
        <p:spPr>
          <a:xfrm rot="9006737">
            <a:off x="6832050" y="5490144"/>
            <a:ext cx="5689196" cy="3716861"/>
          </a:xfrm>
          <a:prstGeom prst="rect">
            <a:avLst/>
          </a:prstGeom>
          <a:noFill/>
          <a:ln>
            <a:noFill/>
          </a:ln>
        </p:spPr>
      </p:pic>
      <p:pic>
        <p:nvPicPr>
          <p:cNvPr id="262" name="Google Shape;262;p22"/>
          <p:cNvPicPr preferRelativeResize="0"/>
          <p:nvPr/>
        </p:nvPicPr>
        <p:blipFill>
          <a:blip r:embed="rId6">
            <a:alphaModFix/>
          </a:blip>
          <a:stretch>
            <a:fillRect/>
          </a:stretch>
        </p:blipFill>
        <p:spPr>
          <a:xfrm flipH="1">
            <a:off x="-1370399" y="5347550"/>
            <a:ext cx="2059436" cy="2200831"/>
          </a:xfrm>
          <a:prstGeom prst="rect">
            <a:avLst/>
          </a:prstGeom>
          <a:noFill/>
          <a:ln>
            <a:noFill/>
          </a:ln>
        </p:spPr>
      </p:pic>
      <p:sp>
        <p:nvSpPr>
          <p:cNvPr id="263" name="Google Shape;263;p22"/>
          <p:cNvSpPr txBox="1">
            <a:spLocks noGrp="1"/>
          </p:cNvSpPr>
          <p:nvPr>
            <p:ph type="title"/>
          </p:nvPr>
        </p:nvSpPr>
        <p:spPr>
          <a:xfrm>
            <a:off x="2019233" y="3197433"/>
            <a:ext cx="6436800" cy="1122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3"/>
              </a:buClr>
              <a:buSzPts val="3600"/>
              <a:buNone/>
              <a:defRPr sz="7600">
                <a:solidFill>
                  <a:schemeClr val="accent3"/>
                </a:solidFill>
              </a:defRPr>
            </a:lvl1pPr>
            <a:lvl2pPr lvl="1" rtl="0">
              <a:spcBef>
                <a:spcPts val="0"/>
              </a:spcBef>
              <a:spcAft>
                <a:spcPts val="0"/>
              </a:spcAft>
              <a:buClr>
                <a:schemeClr val="accent3"/>
              </a:buClr>
              <a:buSzPts val="3600"/>
              <a:buNone/>
              <a:defRPr sz="4800">
                <a:solidFill>
                  <a:schemeClr val="accent3"/>
                </a:solidFill>
              </a:defRPr>
            </a:lvl2pPr>
            <a:lvl3pPr lvl="2" rtl="0">
              <a:spcBef>
                <a:spcPts val="0"/>
              </a:spcBef>
              <a:spcAft>
                <a:spcPts val="0"/>
              </a:spcAft>
              <a:buClr>
                <a:schemeClr val="accent3"/>
              </a:buClr>
              <a:buSzPts val="3600"/>
              <a:buNone/>
              <a:defRPr sz="4800">
                <a:solidFill>
                  <a:schemeClr val="accent3"/>
                </a:solidFill>
              </a:defRPr>
            </a:lvl3pPr>
            <a:lvl4pPr lvl="3" rtl="0">
              <a:spcBef>
                <a:spcPts val="0"/>
              </a:spcBef>
              <a:spcAft>
                <a:spcPts val="0"/>
              </a:spcAft>
              <a:buClr>
                <a:schemeClr val="accent3"/>
              </a:buClr>
              <a:buSzPts val="3600"/>
              <a:buNone/>
              <a:defRPr sz="4800">
                <a:solidFill>
                  <a:schemeClr val="accent3"/>
                </a:solidFill>
              </a:defRPr>
            </a:lvl4pPr>
            <a:lvl5pPr lvl="4" rtl="0">
              <a:spcBef>
                <a:spcPts val="0"/>
              </a:spcBef>
              <a:spcAft>
                <a:spcPts val="0"/>
              </a:spcAft>
              <a:buClr>
                <a:schemeClr val="accent3"/>
              </a:buClr>
              <a:buSzPts val="3600"/>
              <a:buNone/>
              <a:defRPr sz="4800">
                <a:solidFill>
                  <a:schemeClr val="accent3"/>
                </a:solidFill>
              </a:defRPr>
            </a:lvl5pPr>
            <a:lvl6pPr lvl="5" rtl="0">
              <a:spcBef>
                <a:spcPts val="0"/>
              </a:spcBef>
              <a:spcAft>
                <a:spcPts val="0"/>
              </a:spcAft>
              <a:buClr>
                <a:schemeClr val="accent3"/>
              </a:buClr>
              <a:buSzPts val="3600"/>
              <a:buNone/>
              <a:defRPr sz="4800">
                <a:solidFill>
                  <a:schemeClr val="accent3"/>
                </a:solidFill>
              </a:defRPr>
            </a:lvl6pPr>
            <a:lvl7pPr lvl="6" rtl="0">
              <a:spcBef>
                <a:spcPts val="0"/>
              </a:spcBef>
              <a:spcAft>
                <a:spcPts val="0"/>
              </a:spcAft>
              <a:buClr>
                <a:schemeClr val="accent3"/>
              </a:buClr>
              <a:buSzPts val="3600"/>
              <a:buNone/>
              <a:defRPr sz="4800">
                <a:solidFill>
                  <a:schemeClr val="accent3"/>
                </a:solidFill>
              </a:defRPr>
            </a:lvl7pPr>
            <a:lvl8pPr lvl="7" rtl="0">
              <a:spcBef>
                <a:spcPts val="0"/>
              </a:spcBef>
              <a:spcAft>
                <a:spcPts val="0"/>
              </a:spcAft>
              <a:buClr>
                <a:schemeClr val="accent3"/>
              </a:buClr>
              <a:buSzPts val="3600"/>
              <a:buNone/>
              <a:defRPr sz="4800">
                <a:solidFill>
                  <a:schemeClr val="accent3"/>
                </a:solidFill>
              </a:defRPr>
            </a:lvl8pPr>
            <a:lvl9pPr lvl="8" rtl="0">
              <a:spcBef>
                <a:spcPts val="0"/>
              </a:spcBef>
              <a:spcAft>
                <a:spcPts val="0"/>
              </a:spcAft>
              <a:buClr>
                <a:schemeClr val="accent3"/>
              </a:buClr>
              <a:buSzPts val="3600"/>
              <a:buNone/>
              <a:defRPr sz="4800">
                <a:solidFill>
                  <a:schemeClr val="accent3"/>
                </a:solidFill>
              </a:defRPr>
            </a:lvl9pPr>
          </a:lstStyle>
          <a:p>
            <a:endParaRPr/>
          </a:p>
        </p:txBody>
      </p:sp>
      <p:sp>
        <p:nvSpPr>
          <p:cNvPr id="264" name="Google Shape;264;p22"/>
          <p:cNvSpPr txBox="1">
            <a:spLocks noGrp="1"/>
          </p:cNvSpPr>
          <p:nvPr>
            <p:ph type="title" idx="2" hasCustomPrompt="1"/>
          </p:nvPr>
        </p:nvSpPr>
        <p:spPr>
          <a:xfrm>
            <a:off x="2019233" y="1617283"/>
            <a:ext cx="2236400" cy="12336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13866">
                <a:latin typeface="Ingrid Darling"/>
                <a:ea typeface="Ingrid Darling"/>
                <a:cs typeface="Ingrid Darling"/>
                <a:sym typeface="Ingrid Darling"/>
              </a:defRPr>
            </a:lvl1pPr>
            <a:lvl2pPr lvl="1" rtl="0">
              <a:spcBef>
                <a:spcPts val="0"/>
              </a:spcBef>
              <a:spcAft>
                <a:spcPts val="0"/>
              </a:spcAft>
              <a:buSzPts val="6000"/>
              <a:buNone/>
              <a:defRPr sz="8000"/>
            </a:lvl2pPr>
            <a:lvl3pPr lvl="2" rtl="0">
              <a:spcBef>
                <a:spcPts val="0"/>
              </a:spcBef>
              <a:spcAft>
                <a:spcPts val="0"/>
              </a:spcAft>
              <a:buSzPts val="6000"/>
              <a:buNone/>
              <a:defRPr sz="8000"/>
            </a:lvl3pPr>
            <a:lvl4pPr lvl="3" rtl="0">
              <a:spcBef>
                <a:spcPts val="0"/>
              </a:spcBef>
              <a:spcAft>
                <a:spcPts val="0"/>
              </a:spcAft>
              <a:buSzPts val="6000"/>
              <a:buNone/>
              <a:defRPr sz="8000"/>
            </a:lvl4pPr>
            <a:lvl5pPr lvl="4" rtl="0">
              <a:spcBef>
                <a:spcPts val="0"/>
              </a:spcBef>
              <a:spcAft>
                <a:spcPts val="0"/>
              </a:spcAft>
              <a:buSzPts val="6000"/>
              <a:buNone/>
              <a:defRPr sz="8000"/>
            </a:lvl5pPr>
            <a:lvl6pPr lvl="5" rtl="0">
              <a:spcBef>
                <a:spcPts val="0"/>
              </a:spcBef>
              <a:spcAft>
                <a:spcPts val="0"/>
              </a:spcAft>
              <a:buSzPts val="6000"/>
              <a:buNone/>
              <a:defRPr sz="8000"/>
            </a:lvl6pPr>
            <a:lvl7pPr lvl="6" rtl="0">
              <a:spcBef>
                <a:spcPts val="0"/>
              </a:spcBef>
              <a:spcAft>
                <a:spcPts val="0"/>
              </a:spcAft>
              <a:buSzPts val="6000"/>
              <a:buNone/>
              <a:defRPr sz="8000"/>
            </a:lvl7pPr>
            <a:lvl8pPr lvl="7" rtl="0">
              <a:spcBef>
                <a:spcPts val="0"/>
              </a:spcBef>
              <a:spcAft>
                <a:spcPts val="0"/>
              </a:spcAft>
              <a:buSzPts val="6000"/>
              <a:buNone/>
              <a:defRPr sz="8000"/>
            </a:lvl8pPr>
            <a:lvl9pPr lvl="8" rtl="0">
              <a:spcBef>
                <a:spcPts val="0"/>
              </a:spcBef>
              <a:spcAft>
                <a:spcPts val="0"/>
              </a:spcAft>
              <a:buSzPts val="6000"/>
              <a:buNone/>
              <a:defRPr sz="8000"/>
            </a:lvl9pPr>
          </a:lstStyle>
          <a:p>
            <a:r>
              <a:t>xx%</a:t>
            </a:r>
          </a:p>
        </p:txBody>
      </p:sp>
      <p:sp>
        <p:nvSpPr>
          <p:cNvPr id="265" name="Google Shape;265;p22"/>
          <p:cNvSpPr txBox="1">
            <a:spLocks noGrp="1"/>
          </p:cNvSpPr>
          <p:nvPr>
            <p:ph type="subTitle" idx="1"/>
          </p:nvPr>
        </p:nvSpPr>
        <p:spPr>
          <a:xfrm>
            <a:off x="2019233" y="4655517"/>
            <a:ext cx="6504400" cy="585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4802400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266"/>
        <p:cNvGrpSpPr/>
        <p:nvPr/>
      </p:nvGrpSpPr>
      <p:grpSpPr>
        <a:xfrm>
          <a:off x="0" y="0"/>
          <a:ext cx="0" cy="0"/>
          <a:chOff x="0" y="0"/>
          <a:chExt cx="0" cy="0"/>
        </a:xfrm>
      </p:grpSpPr>
      <p:pic>
        <p:nvPicPr>
          <p:cNvPr id="267" name="Google Shape;267;p23"/>
          <p:cNvPicPr preferRelativeResize="0"/>
          <p:nvPr/>
        </p:nvPicPr>
        <p:blipFill>
          <a:blip r:embed="rId2">
            <a:alphaModFix amt="42000"/>
          </a:blip>
          <a:stretch>
            <a:fillRect/>
          </a:stretch>
        </p:blipFill>
        <p:spPr>
          <a:xfrm rot="9417554" flipH="1">
            <a:off x="-965651" y="5855338"/>
            <a:ext cx="5689204" cy="3716861"/>
          </a:xfrm>
          <a:prstGeom prst="rect">
            <a:avLst/>
          </a:prstGeom>
          <a:noFill/>
          <a:ln>
            <a:noFill/>
          </a:ln>
        </p:spPr>
      </p:pic>
      <p:sp>
        <p:nvSpPr>
          <p:cNvPr id="268" name="Google Shape;268;p23"/>
          <p:cNvSpPr txBox="1">
            <a:spLocks noGrp="1"/>
          </p:cNvSpPr>
          <p:nvPr>
            <p:ph type="subTitle" idx="1"/>
          </p:nvPr>
        </p:nvSpPr>
        <p:spPr>
          <a:xfrm>
            <a:off x="1714904" y="3282188"/>
            <a:ext cx="3416400" cy="135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Char char="●"/>
              <a:defRPr/>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
        <p:nvSpPr>
          <p:cNvPr id="269" name="Google Shape;269;p23"/>
          <p:cNvSpPr txBox="1">
            <a:spLocks noGrp="1"/>
          </p:cNvSpPr>
          <p:nvPr>
            <p:ph type="title"/>
          </p:nvPr>
        </p:nvSpPr>
        <p:spPr>
          <a:xfrm>
            <a:off x="1714904" y="1694479"/>
            <a:ext cx="3416400" cy="14996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270" name="Google Shape;270;p23"/>
          <p:cNvPicPr preferRelativeResize="0"/>
          <p:nvPr/>
        </p:nvPicPr>
        <p:blipFill>
          <a:blip r:embed="rId3">
            <a:alphaModFix amt="42000"/>
          </a:blip>
          <a:stretch>
            <a:fillRect/>
          </a:stretch>
        </p:blipFill>
        <p:spPr>
          <a:xfrm rot="8726762">
            <a:off x="8929529" y="4387568"/>
            <a:ext cx="5689204" cy="3716867"/>
          </a:xfrm>
          <a:prstGeom prst="rect">
            <a:avLst/>
          </a:prstGeom>
          <a:noFill/>
          <a:ln>
            <a:noFill/>
          </a:ln>
        </p:spPr>
      </p:pic>
      <p:pic>
        <p:nvPicPr>
          <p:cNvPr id="271" name="Google Shape;271;p23"/>
          <p:cNvPicPr preferRelativeResize="0"/>
          <p:nvPr/>
        </p:nvPicPr>
        <p:blipFill>
          <a:blip r:embed="rId4">
            <a:alphaModFix amt="42000"/>
          </a:blip>
          <a:stretch>
            <a:fillRect/>
          </a:stretch>
        </p:blipFill>
        <p:spPr>
          <a:xfrm rot="-1572134">
            <a:off x="-1709785" y="-2426130"/>
            <a:ext cx="5689201" cy="3716863"/>
          </a:xfrm>
          <a:prstGeom prst="rect">
            <a:avLst/>
          </a:prstGeom>
          <a:noFill/>
          <a:ln>
            <a:noFill/>
          </a:ln>
        </p:spPr>
      </p:pic>
      <p:pic>
        <p:nvPicPr>
          <p:cNvPr id="272" name="Google Shape;272;p23"/>
          <p:cNvPicPr preferRelativeResize="0"/>
          <p:nvPr/>
        </p:nvPicPr>
        <p:blipFill>
          <a:blip r:embed="rId3">
            <a:alphaModFix amt="42000"/>
          </a:blip>
          <a:stretch>
            <a:fillRect/>
          </a:stretch>
        </p:blipFill>
        <p:spPr>
          <a:xfrm rot="-4438950" flipH="1">
            <a:off x="-3351769" y="313436"/>
            <a:ext cx="5689200" cy="3716865"/>
          </a:xfrm>
          <a:prstGeom prst="rect">
            <a:avLst/>
          </a:prstGeom>
          <a:noFill/>
          <a:ln>
            <a:noFill/>
          </a:ln>
        </p:spPr>
      </p:pic>
      <p:pic>
        <p:nvPicPr>
          <p:cNvPr id="273" name="Google Shape;273;p23"/>
          <p:cNvPicPr preferRelativeResize="0"/>
          <p:nvPr/>
        </p:nvPicPr>
        <p:blipFill>
          <a:blip r:embed="rId3">
            <a:alphaModFix amt="42000"/>
          </a:blip>
          <a:stretch>
            <a:fillRect/>
          </a:stretch>
        </p:blipFill>
        <p:spPr>
          <a:xfrm rot="9802557">
            <a:off x="-3351775" y="5377932"/>
            <a:ext cx="5689201" cy="3716867"/>
          </a:xfrm>
          <a:prstGeom prst="rect">
            <a:avLst/>
          </a:prstGeom>
          <a:noFill/>
          <a:ln>
            <a:noFill/>
          </a:ln>
        </p:spPr>
      </p:pic>
      <p:pic>
        <p:nvPicPr>
          <p:cNvPr id="274" name="Google Shape;274;p23"/>
          <p:cNvPicPr preferRelativeResize="0"/>
          <p:nvPr/>
        </p:nvPicPr>
        <p:blipFill>
          <a:blip r:embed="rId4">
            <a:alphaModFix/>
          </a:blip>
          <a:stretch>
            <a:fillRect/>
          </a:stretch>
        </p:blipFill>
        <p:spPr>
          <a:xfrm rot="10090643">
            <a:off x="6401742" y="5399276"/>
            <a:ext cx="5329253" cy="3481720"/>
          </a:xfrm>
          <a:prstGeom prst="rect">
            <a:avLst/>
          </a:prstGeom>
          <a:noFill/>
          <a:ln>
            <a:noFill/>
          </a:ln>
        </p:spPr>
      </p:pic>
      <p:pic>
        <p:nvPicPr>
          <p:cNvPr id="275" name="Google Shape;275;p23"/>
          <p:cNvPicPr preferRelativeResize="0"/>
          <p:nvPr/>
        </p:nvPicPr>
        <p:blipFill>
          <a:blip r:embed="rId5">
            <a:alphaModFix/>
          </a:blip>
          <a:stretch>
            <a:fillRect/>
          </a:stretch>
        </p:blipFill>
        <p:spPr>
          <a:xfrm rot="4500001">
            <a:off x="182623" y="5985321"/>
            <a:ext cx="946788" cy="1521291"/>
          </a:xfrm>
          <a:prstGeom prst="rect">
            <a:avLst/>
          </a:prstGeom>
          <a:noFill/>
          <a:ln>
            <a:noFill/>
          </a:ln>
        </p:spPr>
      </p:pic>
      <p:pic>
        <p:nvPicPr>
          <p:cNvPr id="276" name="Google Shape;276;p23"/>
          <p:cNvPicPr preferRelativeResize="0"/>
          <p:nvPr/>
        </p:nvPicPr>
        <p:blipFill>
          <a:blip r:embed="rId5">
            <a:alphaModFix/>
          </a:blip>
          <a:stretch>
            <a:fillRect/>
          </a:stretch>
        </p:blipFill>
        <p:spPr>
          <a:xfrm rot="6300010" flipH="1">
            <a:off x="-405419" y="-629759"/>
            <a:ext cx="1065041" cy="1711321"/>
          </a:xfrm>
          <a:prstGeom prst="rect">
            <a:avLst/>
          </a:prstGeom>
          <a:noFill/>
          <a:ln>
            <a:noFill/>
          </a:ln>
        </p:spPr>
      </p:pic>
      <p:pic>
        <p:nvPicPr>
          <p:cNvPr id="277" name="Google Shape;277;p23"/>
          <p:cNvPicPr preferRelativeResize="0"/>
          <p:nvPr/>
        </p:nvPicPr>
        <p:blipFill>
          <a:blip r:embed="rId2">
            <a:alphaModFix amt="42000"/>
          </a:blip>
          <a:stretch>
            <a:fillRect/>
          </a:stretch>
        </p:blipFill>
        <p:spPr>
          <a:xfrm rot="1935842">
            <a:off x="8680157" y="-1910140"/>
            <a:ext cx="4680424" cy="3057813"/>
          </a:xfrm>
          <a:prstGeom prst="rect">
            <a:avLst/>
          </a:prstGeom>
          <a:noFill/>
          <a:ln>
            <a:noFill/>
          </a:ln>
        </p:spPr>
      </p:pic>
    </p:spTree>
    <p:extLst>
      <p:ext uri="{BB962C8B-B14F-4D97-AF65-F5344CB8AC3E}">
        <p14:creationId xmlns:p14="http://schemas.microsoft.com/office/powerpoint/2010/main" val="185021527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278"/>
        <p:cNvGrpSpPr/>
        <p:nvPr/>
      </p:nvGrpSpPr>
      <p:grpSpPr>
        <a:xfrm>
          <a:off x="0" y="0"/>
          <a:ext cx="0" cy="0"/>
          <a:chOff x="0" y="0"/>
          <a:chExt cx="0" cy="0"/>
        </a:xfrm>
      </p:grpSpPr>
      <p:pic>
        <p:nvPicPr>
          <p:cNvPr id="279" name="Google Shape;279;p24"/>
          <p:cNvPicPr preferRelativeResize="0"/>
          <p:nvPr/>
        </p:nvPicPr>
        <p:blipFill>
          <a:blip r:embed="rId2">
            <a:alphaModFix amt="42000"/>
          </a:blip>
          <a:stretch>
            <a:fillRect/>
          </a:stretch>
        </p:blipFill>
        <p:spPr>
          <a:xfrm rot="-9151852">
            <a:off x="-1498982" y="5115816"/>
            <a:ext cx="4105836" cy="2682413"/>
          </a:xfrm>
          <a:prstGeom prst="rect">
            <a:avLst/>
          </a:prstGeom>
          <a:noFill/>
          <a:ln>
            <a:noFill/>
          </a:ln>
        </p:spPr>
      </p:pic>
      <p:sp>
        <p:nvSpPr>
          <p:cNvPr id="280" name="Google Shape;280;p24"/>
          <p:cNvSpPr txBox="1">
            <a:spLocks noGrp="1"/>
          </p:cNvSpPr>
          <p:nvPr>
            <p:ph type="subTitle" idx="1"/>
          </p:nvPr>
        </p:nvSpPr>
        <p:spPr>
          <a:xfrm>
            <a:off x="6812261" y="3330784"/>
            <a:ext cx="3416400" cy="164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Char char="●"/>
              <a:defRPr/>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
        <p:nvSpPr>
          <p:cNvPr id="281" name="Google Shape;281;p24"/>
          <p:cNvSpPr txBox="1">
            <a:spLocks noGrp="1"/>
          </p:cNvSpPr>
          <p:nvPr>
            <p:ph type="title"/>
          </p:nvPr>
        </p:nvSpPr>
        <p:spPr>
          <a:xfrm>
            <a:off x="6812267" y="1723267"/>
            <a:ext cx="3416400" cy="14996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282" name="Google Shape;282;p24"/>
          <p:cNvPicPr preferRelativeResize="0"/>
          <p:nvPr/>
        </p:nvPicPr>
        <p:blipFill>
          <a:blip r:embed="rId3">
            <a:alphaModFix amt="60000"/>
          </a:blip>
          <a:stretch>
            <a:fillRect/>
          </a:stretch>
        </p:blipFill>
        <p:spPr>
          <a:xfrm rot="-10272756" flipH="1">
            <a:off x="102630" y="5436684"/>
            <a:ext cx="5689201" cy="3716867"/>
          </a:xfrm>
          <a:prstGeom prst="rect">
            <a:avLst/>
          </a:prstGeom>
          <a:noFill/>
          <a:ln>
            <a:noFill/>
          </a:ln>
        </p:spPr>
      </p:pic>
      <p:pic>
        <p:nvPicPr>
          <p:cNvPr id="283" name="Google Shape;283;p24"/>
          <p:cNvPicPr preferRelativeResize="0"/>
          <p:nvPr/>
        </p:nvPicPr>
        <p:blipFill>
          <a:blip r:embed="rId2">
            <a:alphaModFix amt="42000"/>
          </a:blip>
          <a:stretch>
            <a:fillRect/>
          </a:stretch>
        </p:blipFill>
        <p:spPr>
          <a:xfrm rot="1572134" flipH="1">
            <a:off x="8733728" y="-2566897"/>
            <a:ext cx="5689201" cy="3716863"/>
          </a:xfrm>
          <a:prstGeom prst="rect">
            <a:avLst/>
          </a:prstGeom>
          <a:noFill/>
          <a:ln>
            <a:noFill/>
          </a:ln>
        </p:spPr>
      </p:pic>
      <p:pic>
        <p:nvPicPr>
          <p:cNvPr id="284" name="Google Shape;284;p24"/>
          <p:cNvPicPr preferRelativeResize="0"/>
          <p:nvPr/>
        </p:nvPicPr>
        <p:blipFill>
          <a:blip r:embed="rId3">
            <a:alphaModFix amt="42000"/>
          </a:blip>
          <a:stretch>
            <a:fillRect/>
          </a:stretch>
        </p:blipFill>
        <p:spPr>
          <a:xfrm rot="4438950">
            <a:off x="10375712" y="172669"/>
            <a:ext cx="5689200" cy="3716865"/>
          </a:xfrm>
          <a:prstGeom prst="rect">
            <a:avLst/>
          </a:prstGeom>
          <a:noFill/>
          <a:ln>
            <a:noFill/>
          </a:ln>
        </p:spPr>
      </p:pic>
      <p:pic>
        <p:nvPicPr>
          <p:cNvPr id="285" name="Google Shape;285;p24"/>
          <p:cNvPicPr preferRelativeResize="0"/>
          <p:nvPr/>
        </p:nvPicPr>
        <p:blipFill>
          <a:blip r:embed="rId3">
            <a:alphaModFix amt="42000"/>
          </a:blip>
          <a:stretch>
            <a:fillRect/>
          </a:stretch>
        </p:blipFill>
        <p:spPr>
          <a:xfrm rot="-9802557" flipH="1">
            <a:off x="10375717" y="5237165"/>
            <a:ext cx="5689201" cy="3716867"/>
          </a:xfrm>
          <a:prstGeom prst="rect">
            <a:avLst/>
          </a:prstGeom>
          <a:noFill/>
          <a:ln>
            <a:noFill/>
          </a:ln>
        </p:spPr>
      </p:pic>
      <p:pic>
        <p:nvPicPr>
          <p:cNvPr id="286" name="Google Shape;286;p24"/>
          <p:cNvPicPr preferRelativeResize="0"/>
          <p:nvPr/>
        </p:nvPicPr>
        <p:blipFill>
          <a:blip r:embed="rId4">
            <a:alphaModFix/>
          </a:blip>
          <a:stretch>
            <a:fillRect/>
          </a:stretch>
        </p:blipFill>
        <p:spPr>
          <a:xfrm rot="9178279" flipH="1">
            <a:off x="8654732" y="6304402"/>
            <a:ext cx="5641597" cy="3685765"/>
          </a:xfrm>
          <a:prstGeom prst="rect">
            <a:avLst/>
          </a:prstGeom>
          <a:noFill/>
          <a:ln>
            <a:noFill/>
          </a:ln>
        </p:spPr>
      </p:pic>
      <p:pic>
        <p:nvPicPr>
          <p:cNvPr id="287" name="Google Shape;287;p24"/>
          <p:cNvPicPr preferRelativeResize="0"/>
          <p:nvPr/>
        </p:nvPicPr>
        <p:blipFill>
          <a:blip r:embed="rId5">
            <a:alphaModFix/>
          </a:blip>
          <a:stretch>
            <a:fillRect/>
          </a:stretch>
        </p:blipFill>
        <p:spPr>
          <a:xfrm rot="-6300010">
            <a:off x="12053524" y="-770526"/>
            <a:ext cx="1065041" cy="1711321"/>
          </a:xfrm>
          <a:prstGeom prst="rect">
            <a:avLst/>
          </a:prstGeom>
          <a:noFill/>
          <a:ln>
            <a:noFill/>
          </a:ln>
        </p:spPr>
      </p:pic>
      <p:pic>
        <p:nvPicPr>
          <p:cNvPr id="288" name="Google Shape;288;p24"/>
          <p:cNvPicPr preferRelativeResize="0"/>
          <p:nvPr/>
        </p:nvPicPr>
        <p:blipFill>
          <a:blip r:embed="rId4">
            <a:alphaModFix/>
          </a:blip>
          <a:stretch>
            <a:fillRect/>
          </a:stretch>
        </p:blipFill>
        <p:spPr>
          <a:xfrm rot="-1621722" flipH="1">
            <a:off x="-1566597" y="-2129993"/>
            <a:ext cx="4562877" cy="2981016"/>
          </a:xfrm>
          <a:prstGeom prst="rect">
            <a:avLst/>
          </a:prstGeom>
          <a:noFill/>
          <a:ln>
            <a:noFill/>
          </a:ln>
        </p:spPr>
      </p:pic>
      <p:pic>
        <p:nvPicPr>
          <p:cNvPr id="289" name="Google Shape;289;p24"/>
          <p:cNvPicPr preferRelativeResize="0"/>
          <p:nvPr/>
        </p:nvPicPr>
        <p:blipFill>
          <a:blip r:embed="rId6">
            <a:alphaModFix/>
          </a:blip>
          <a:stretch>
            <a:fillRect/>
          </a:stretch>
        </p:blipFill>
        <p:spPr>
          <a:xfrm>
            <a:off x="10912434" y="5995183"/>
            <a:ext cx="2059436" cy="2200831"/>
          </a:xfrm>
          <a:prstGeom prst="rect">
            <a:avLst/>
          </a:prstGeom>
          <a:noFill/>
          <a:ln>
            <a:noFill/>
          </a:ln>
        </p:spPr>
      </p:pic>
    </p:spTree>
    <p:extLst>
      <p:ext uri="{BB962C8B-B14F-4D97-AF65-F5344CB8AC3E}">
        <p14:creationId xmlns:p14="http://schemas.microsoft.com/office/powerpoint/2010/main" val="28673078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290"/>
        <p:cNvGrpSpPr/>
        <p:nvPr/>
      </p:nvGrpSpPr>
      <p:grpSpPr>
        <a:xfrm>
          <a:off x="0" y="0"/>
          <a:ext cx="0" cy="0"/>
          <a:chOff x="0" y="0"/>
          <a:chExt cx="0" cy="0"/>
        </a:xfrm>
      </p:grpSpPr>
      <p:sp>
        <p:nvSpPr>
          <p:cNvPr id="291" name="Google Shape;291;p25"/>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292" name="Google Shape;292;p25"/>
          <p:cNvPicPr preferRelativeResize="0"/>
          <p:nvPr/>
        </p:nvPicPr>
        <p:blipFill>
          <a:blip r:embed="rId2">
            <a:alphaModFix amt="63000"/>
          </a:blip>
          <a:stretch>
            <a:fillRect/>
          </a:stretch>
        </p:blipFill>
        <p:spPr>
          <a:xfrm rot="-3918722" flipH="1">
            <a:off x="-3520117" y="-1725113"/>
            <a:ext cx="5641597" cy="3685765"/>
          </a:xfrm>
          <a:prstGeom prst="rect">
            <a:avLst/>
          </a:prstGeom>
          <a:noFill/>
          <a:ln>
            <a:noFill/>
          </a:ln>
        </p:spPr>
      </p:pic>
      <p:pic>
        <p:nvPicPr>
          <p:cNvPr id="293" name="Google Shape;293;p25"/>
          <p:cNvPicPr preferRelativeResize="0"/>
          <p:nvPr/>
        </p:nvPicPr>
        <p:blipFill>
          <a:blip r:embed="rId3">
            <a:alphaModFix amt="42000"/>
          </a:blip>
          <a:stretch>
            <a:fillRect/>
          </a:stretch>
        </p:blipFill>
        <p:spPr>
          <a:xfrm rot="-8591293">
            <a:off x="-2393437" y="5755545"/>
            <a:ext cx="5689201" cy="3716864"/>
          </a:xfrm>
          <a:prstGeom prst="rect">
            <a:avLst/>
          </a:prstGeom>
          <a:noFill/>
          <a:ln>
            <a:noFill/>
          </a:ln>
        </p:spPr>
      </p:pic>
      <p:pic>
        <p:nvPicPr>
          <p:cNvPr id="294" name="Google Shape;294;p25"/>
          <p:cNvPicPr preferRelativeResize="0"/>
          <p:nvPr/>
        </p:nvPicPr>
        <p:blipFill>
          <a:blip r:embed="rId4">
            <a:alphaModFix amt="42000"/>
          </a:blip>
          <a:stretch>
            <a:fillRect/>
          </a:stretch>
        </p:blipFill>
        <p:spPr>
          <a:xfrm rot="2005796">
            <a:off x="9125416" y="-2561633"/>
            <a:ext cx="5689193" cy="3716863"/>
          </a:xfrm>
          <a:prstGeom prst="rect">
            <a:avLst/>
          </a:prstGeom>
          <a:noFill/>
          <a:ln>
            <a:noFill/>
          </a:ln>
        </p:spPr>
      </p:pic>
      <p:pic>
        <p:nvPicPr>
          <p:cNvPr id="295" name="Google Shape;295;p25"/>
          <p:cNvPicPr preferRelativeResize="0"/>
          <p:nvPr/>
        </p:nvPicPr>
        <p:blipFill>
          <a:blip r:embed="rId2">
            <a:alphaModFix/>
          </a:blip>
          <a:stretch>
            <a:fillRect/>
          </a:stretch>
        </p:blipFill>
        <p:spPr>
          <a:xfrm rot="9178279" flipH="1">
            <a:off x="7941432" y="6143502"/>
            <a:ext cx="5641597" cy="3685765"/>
          </a:xfrm>
          <a:prstGeom prst="rect">
            <a:avLst/>
          </a:prstGeom>
          <a:noFill/>
          <a:ln>
            <a:noFill/>
          </a:ln>
        </p:spPr>
      </p:pic>
      <p:pic>
        <p:nvPicPr>
          <p:cNvPr id="296" name="Google Shape;296;p25"/>
          <p:cNvPicPr preferRelativeResize="0"/>
          <p:nvPr/>
        </p:nvPicPr>
        <p:blipFill>
          <a:blip r:embed="rId5">
            <a:alphaModFix/>
          </a:blip>
          <a:stretch>
            <a:fillRect/>
          </a:stretch>
        </p:blipFill>
        <p:spPr>
          <a:xfrm rot="-3736540">
            <a:off x="11418475" y="4888564"/>
            <a:ext cx="2608932" cy="2788067"/>
          </a:xfrm>
          <a:prstGeom prst="rect">
            <a:avLst/>
          </a:prstGeom>
          <a:noFill/>
          <a:ln>
            <a:noFill/>
          </a:ln>
        </p:spPr>
      </p:pic>
    </p:spTree>
    <p:extLst>
      <p:ext uri="{BB962C8B-B14F-4D97-AF65-F5344CB8AC3E}">
        <p14:creationId xmlns:p14="http://schemas.microsoft.com/office/powerpoint/2010/main" val="13755367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297"/>
        <p:cNvGrpSpPr/>
        <p:nvPr/>
      </p:nvGrpSpPr>
      <p:grpSpPr>
        <a:xfrm>
          <a:off x="0" y="0"/>
          <a:ext cx="0" cy="0"/>
          <a:chOff x="0" y="0"/>
          <a:chExt cx="0" cy="0"/>
        </a:xfrm>
      </p:grpSpPr>
      <p:sp>
        <p:nvSpPr>
          <p:cNvPr id="298" name="Google Shape;298;p26"/>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299" name="Google Shape;299;p26"/>
          <p:cNvPicPr preferRelativeResize="0"/>
          <p:nvPr/>
        </p:nvPicPr>
        <p:blipFill>
          <a:blip r:embed="rId2">
            <a:alphaModFix/>
          </a:blip>
          <a:stretch>
            <a:fillRect/>
          </a:stretch>
        </p:blipFill>
        <p:spPr>
          <a:xfrm rot="4011325">
            <a:off x="9636948" y="-1633190"/>
            <a:ext cx="5281031" cy="3450203"/>
          </a:xfrm>
          <a:prstGeom prst="rect">
            <a:avLst/>
          </a:prstGeom>
          <a:noFill/>
          <a:ln>
            <a:noFill/>
          </a:ln>
        </p:spPr>
      </p:pic>
      <p:pic>
        <p:nvPicPr>
          <p:cNvPr id="300" name="Google Shape;300;p26"/>
          <p:cNvPicPr preferRelativeResize="0"/>
          <p:nvPr/>
        </p:nvPicPr>
        <p:blipFill>
          <a:blip r:embed="rId3">
            <a:alphaModFix/>
          </a:blip>
          <a:stretch>
            <a:fillRect/>
          </a:stretch>
        </p:blipFill>
        <p:spPr>
          <a:xfrm rot="-8803508" flipH="1">
            <a:off x="11057349" y="-857338"/>
            <a:ext cx="1982633" cy="2118775"/>
          </a:xfrm>
          <a:prstGeom prst="rect">
            <a:avLst/>
          </a:prstGeom>
          <a:noFill/>
          <a:ln>
            <a:noFill/>
          </a:ln>
        </p:spPr>
      </p:pic>
      <p:pic>
        <p:nvPicPr>
          <p:cNvPr id="301" name="Google Shape;301;p26"/>
          <p:cNvPicPr preferRelativeResize="0"/>
          <p:nvPr/>
        </p:nvPicPr>
        <p:blipFill>
          <a:blip r:embed="rId4">
            <a:alphaModFix amt="42000"/>
          </a:blip>
          <a:stretch>
            <a:fillRect/>
          </a:stretch>
        </p:blipFill>
        <p:spPr>
          <a:xfrm rot="-10098492">
            <a:off x="-2849815" y="5745432"/>
            <a:ext cx="5689201" cy="3716867"/>
          </a:xfrm>
          <a:prstGeom prst="rect">
            <a:avLst/>
          </a:prstGeom>
          <a:noFill/>
          <a:ln>
            <a:noFill/>
          </a:ln>
        </p:spPr>
      </p:pic>
      <p:pic>
        <p:nvPicPr>
          <p:cNvPr id="302" name="Google Shape;302;p26"/>
          <p:cNvPicPr preferRelativeResize="0"/>
          <p:nvPr/>
        </p:nvPicPr>
        <p:blipFill>
          <a:blip r:embed="rId5">
            <a:alphaModFix amt="42000"/>
          </a:blip>
          <a:stretch>
            <a:fillRect/>
          </a:stretch>
        </p:blipFill>
        <p:spPr>
          <a:xfrm rot="10456230" flipH="1">
            <a:off x="422285" y="6008646"/>
            <a:ext cx="5689203" cy="3716863"/>
          </a:xfrm>
          <a:prstGeom prst="rect">
            <a:avLst/>
          </a:prstGeom>
          <a:noFill/>
          <a:ln>
            <a:noFill/>
          </a:ln>
        </p:spPr>
      </p:pic>
    </p:spTree>
    <p:extLst>
      <p:ext uri="{BB962C8B-B14F-4D97-AF65-F5344CB8AC3E}">
        <p14:creationId xmlns:p14="http://schemas.microsoft.com/office/powerpoint/2010/main" val="18692334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84"/>
        <p:cNvGrpSpPr/>
        <p:nvPr/>
      </p:nvGrpSpPr>
      <p:grpSpPr>
        <a:xfrm>
          <a:off x="0" y="0"/>
          <a:ext cx="0" cy="0"/>
          <a:chOff x="0" y="0"/>
          <a:chExt cx="0" cy="0"/>
        </a:xfrm>
      </p:grpSpPr>
      <p:sp>
        <p:nvSpPr>
          <p:cNvPr id="85" name="Google Shape;85;p9"/>
          <p:cNvSpPr txBox="1">
            <a:spLocks noGrp="1"/>
          </p:cNvSpPr>
          <p:nvPr>
            <p:ph type="title"/>
          </p:nvPr>
        </p:nvSpPr>
        <p:spPr>
          <a:xfrm>
            <a:off x="2238000" y="1854501"/>
            <a:ext cx="77160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5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86" name="Google Shape;86;p9"/>
          <p:cNvSpPr txBox="1">
            <a:spLocks noGrp="1"/>
          </p:cNvSpPr>
          <p:nvPr>
            <p:ph type="subTitle" idx="1"/>
          </p:nvPr>
        </p:nvSpPr>
        <p:spPr>
          <a:xfrm>
            <a:off x="2351200" y="3187100"/>
            <a:ext cx="7489600" cy="181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pic>
        <p:nvPicPr>
          <p:cNvPr id="87" name="Google Shape;87;p9"/>
          <p:cNvPicPr preferRelativeResize="0"/>
          <p:nvPr/>
        </p:nvPicPr>
        <p:blipFill>
          <a:blip r:embed="rId2" cstate="print">
            <a:alphaModFix/>
          </a:blip>
          <a:stretch>
            <a:fillRect/>
          </a:stretch>
        </p:blipFill>
        <p:spPr>
          <a:xfrm rot="10800000" flipH="1">
            <a:off x="1" y="2349768"/>
            <a:ext cx="4318335" cy="4565797"/>
          </a:xfrm>
          <a:prstGeom prst="rect">
            <a:avLst/>
          </a:prstGeom>
          <a:noFill/>
          <a:ln>
            <a:noFill/>
          </a:ln>
        </p:spPr>
      </p:pic>
      <p:pic>
        <p:nvPicPr>
          <p:cNvPr id="88" name="Google Shape;88;p9"/>
          <p:cNvPicPr preferRelativeResize="0"/>
          <p:nvPr/>
        </p:nvPicPr>
        <p:blipFill>
          <a:blip r:embed="rId3" cstate="print">
            <a:alphaModFix amt="42000"/>
          </a:blip>
          <a:stretch>
            <a:fillRect/>
          </a:stretch>
        </p:blipFill>
        <p:spPr>
          <a:xfrm rot="-1771295">
            <a:off x="-2221270" y="-1976366"/>
            <a:ext cx="5689204" cy="3716867"/>
          </a:xfrm>
          <a:prstGeom prst="rect">
            <a:avLst/>
          </a:prstGeom>
          <a:noFill/>
          <a:ln>
            <a:noFill/>
          </a:ln>
        </p:spPr>
      </p:pic>
      <p:pic>
        <p:nvPicPr>
          <p:cNvPr id="89" name="Google Shape;89;p9"/>
          <p:cNvPicPr preferRelativeResize="0"/>
          <p:nvPr/>
        </p:nvPicPr>
        <p:blipFill>
          <a:blip r:embed="rId4" cstate="print">
            <a:alphaModFix/>
          </a:blip>
          <a:stretch>
            <a:fillRect/>
          </a:stretch>
        </p:blipFill>
        <p:spPr>
          <a:xfrm rot="1448344" flipH="1">
            <a:off x="-740202" y="-2620741"/>
            <a:ext cx="4562876" cy="2981012"/>
          </a:xfrm>
          <a:prstGeom prst="rect">
            <a:avLst/>
          </a:prstGeom>
          <a:noFill/>
          <a:ln>
            <a:noFill/>
          </a:ln>
        </p:spPr>
      </p:pic>
      <p:pic>
        <p:nvPicPr>
          <p:cNvPr id="90" name="Google Shape;90;p9"/>
          <p:cNvPicPr preferRelativeResize="0"/>
          <p:nvPr/>
        </p:nvPicPr>
        <p:blipFill>
          <a:blip r:embed="rId4" cstate="print">
            <a:alphaModFix/>
          </a:blip>
          <a:stretch>
            <a:fillRect/>
          </a:stretch>
        </p:blipFill>
        <p:spPr>
          <a:xfrm rot="7791725">
            <a:off x="9598000" y="5424958"/>
            <a:ext cx="4562875" cy="2981012"/>
          </a:xfrm>
          <a:prstGeom prst="rect">
            <a:avLst/>
          </a:prstGeom>
          <a:noFill/>
          <a:ln>
            <a:noFill/>
          </a:ln>
        </p:spPr>
      </p:pic>
      <p:pic>
        <p:nvPicPr>
          <p:cNvPr id="91" name="Google Shape;91;p9"/>
          <p:cNvPicPr preferRelativeResize="0"/>
          <p:nvPr/>
        </p:nvPicPr>
        <p:blipFill>
          <a:blip r:embed="rId3" cstate="print">
            <a:alphaModFix amt="42000"/>
          </a:blip>
          <a:stretch>
            <a:fillRect/>
          </a:stretch>
        </p:blipFill>
        <p:spPr>
          <a:xfrm rot="9948443" flipH="1">
            <a:off x="7605131" y="5366168"/>
            <a:ext cx="5689203" cy="3716867"/>
          </a:xfrm>
          <a:prstGeom prst="rect">
            <a:avLst/>
          </a:prstGeom>
          <a:noFill/>
          <a:ln>
            <a:noFill/>
          </a:ln>
        </p:spPr>
      </p:pic>
      <p:pic>
        <p:nvPicPr>
          <p:cNvPr id="92" name="Google Shape;92;p9"/>
          <p:cNvPicPr preferRelativeResize="0"/>
          <p:nvPr/>
        </p:nvPicPr>
        <p:blipFill>
          <a:blip r:embed="rId5" cstate="print">
            <a:alphaModFix/>
          </a:blip>
          <a:stretch>
            <a:fillRect/>
          </a:stretch>
        </p:blipFill>
        <p:spPr>
          <a:xfrm rot="10800000" flipH="1">
            <a:off x="7668867" y="1"/>
            <a:ext cx="4523133" cy="4782332"/>
          </a:xfrm>
          <a:prstGeom prst="rect">
            <a:avLst/>
          </a:prstGeom>
          <a:noFill/>
          <a:ln>
            <a:noFill/>
          </a:ln>
        </p:spPr>
      </p:pic>
    </p:spTree>
    <p:extLst>
      <p:ext uri="{BB962C8B-B14F-4D97-AF65-F5344CB8AC3E}">
        <p14:creationId xmlns:p14="http://schemas.microsoft.com/office/powerpoint/2010/main" val="389395415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303"/>
        <p:cNvGrpSpPr/>
        <p:nvPr/>
      </p:nvGrpSpPr>
      <p:grpSpPr>
        <a:xfrm>
          <a:off x="0" y="0"/>
          <a:ext cx="0" cy="0"/>
          <a:chOff x="0" y="0"/>
          <a:chExt cx="0" cy="0"/>
        </a:xfrm>
      </p:grpSpPr>
      <p:sp>
        <p:nvSpPr>
          <p:cNvPr id="304" name="Google Shape;304;p27"/>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05" name="Google Shape;305;p27"/>
          <p:cNvSpPr txBox="1">
            <a:spLocks noGrp="1"/>
          </p:cNvSpPr>
          <p:nvPr>
            <p:ph type="subTitle" idx="1"/>
          </p:nvPr>
        </p:nvSpPr>
        <p:spPr>
          <a:xfrm>
            <a:off x="1061084" y="1842567"/>
            <a:ext cx="4842800" cy="463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500"/>
              <a:buFont typeface="Bebas Neue"/>
              <a:buNone/>
              <a:defRPr sz="2400">
                <a:solidFill>
                  <a:schemeClr val="accent3"/>
                </a:solidFill>
                <a:latin typeface="Fahkwang"/>
                <a:ea typeface="Fahkwang"/>
                <a:cs typeface="Fahkwang"/>
                <a:sym typeface="Fahkwang"/>
              </a:defRPr>
            </a:lvl1pPr>
            <a:lvl2pPr lvl="1" algn="ctr" rtl="0">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306" name="Google Shape;306;p27"/>
          <p:cNvSpPr txBox="1">
            <a:spLocks noGrp="1"/>
          </p:cNvSpPr>
          <p:nvPr>
            <p:ph type="subTitle" idx="2"/>
          </p:nvPr>
        </p:nvSpPr>
        <p:spPr>
          <a:xfrm>
            <a:off x="1061083" y="2309609"/>
            <a:ext cx="4842800" cy="324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2"/>
              </a:buClr>
              <a:buSzPts val="1400"/>
              <a:buChar char="○"/>
              <a:defRPr/>
            </a:lvl1pPr>
            <a:lvl2pPr lvl="1" algn="ctr" rtl="0">
              <a:lnSpc>
                <a:spcPct val="100000"/>
              </a:lnSpc>
              <a:spcBef>
                <a:spcPts val="1333"/>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
        <p:nvSpPr>
          <p:cNvPr id="307" name="Google Shape;307;p27"/>
          <p:cNvSpPr txBox="1">
            <a:spLocks noGrp="1"/>
          </p:cNvSpPr>
          <p:nvPr>
            <p:ph type="subTitle" idx="3"/>
          </p:nvPr>
        </p:nvSpPr>
        <p:spPr>
          <a:xfrm>
            <a:off x="6288117" y="1842567"/>
            <a:ext cx="4842800" cy="463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500"/>
              <a:buFont typeface="Bebas Neue"/>
              <a:buNone/>
              <a:defRPr sz="2400">
                <a:solidFill>
                  <a:schemeClr val="accent3"/>
                </a:solidFill>
                <a:latin typeface="Fahkwang"/>
                <a:ea typeface="Fahkwang"/>
                <a:cs typeface="Fahkwang"/>
                <a:sym typeface="Fahkwang"/>
              </a:defRPr>
            </a:lvl1pPr>
            <a:lvl2pPr lvl="1" algn="ctr" rtl="0">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308" name="Google Shape;308;p27"/>
          <p:cNvSpPr txBox="1">
            <a:spLocks noGrp="1"/>
          </p:cNvSpPr>
          <p:nvPr>
            <p:ph type="subTitle" idx="4"/>
          </p:nvPr>
        </p:nvSpPr>
        <p:spPr>
          <a:xfrm>
            <a:off x="6288116" y="2309609"/>
            <a:ext cx="4842800" cy="324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2"/>
              </a:buClr>
              <a:buSzPts val="1400"/>
              <a:buChar char="○"/>
              <a:defRPr/>
            </a:lvl1pPr>
            <a:lvl2pPr lvl="1" algn="ctr" rtl="0">
              <a:lnSpc>
                <a:spcPct val="100000"/>
              </a:lnSpc>
              <a:spcBef>
                <a:spcPts val="1333"/>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pic>
        <p:nvPicPr>
          <p:cNvPr id="309" name="Google Shape;309;p27"/>
          <p:cNvPicPr preferRelativeResize="0"/>
          <p:nvPr/>
        </p:nvPicPr>
        <p:blipFill>
          <a:blip r:embed="rId2">
            <a:alphaModFix amt="63000"/>
          </a:blip>
          <a:stretch>
            <a:fillRect/>
          </a:stretch>
        </p:blipFill>
        <p:spPr>
          <a:xfrm rot="-3918722" flipH="1">
            <a:off x="-3390051" y="-2159013"/>
            <a:ext cx="5641597" cy="3685765"/>
          </a:xfrm>
          <a:prstGeom prst="rect">
            <a:avLst/>
          </a:prstGeom>
          <a:noFill/>
          <a:ln>
            <a:noFill/>
          </a:ln>
        </p:spPr>
      </p:pic>
      <p:pic>
        <p:nvPicPr>
          <p:cNvPr id="310" name="Google Shape;310;p27"/>
          <p:cNvPicPr preferRelativeResize="0"/>
          <p:nvPr/>
        </p:nvPicPr>
        <p:blipFill>
          <a:blip r:embed="rId3">
            <a:alphaModFix amt="42000"/>
          </a:blip>
          <a:stretch>
            <a:fillRect/>
          </a:stretch>
        </p:blipFill>
        <p:spPr>
          <a:xfrm rot="-8591293">
            <a:off x="-2566337" y="5169345"/>
            <a:ext cx="5689201" cy="3716864"/>
          </a:xfrm>
          <a:prstGeom prst="rect">
            <a:avLst/>
          </a:prstGeom>
          <a:noFill/>
          <a:ln>
            <a:noFill/>
          </a:ln>
        </p:spPr>
      </p:pic>
      <p:pic>
        <p:nvPicPr>
          <p:cNvPr id="311" name="Google Shape;311;p27"/>
          <p:cNvPicPr preferRelativeResize="0"/>
          <p:nvPr/>
        </p:nvPicPr>
        <p:blipFill>
          <a:blip r:embed="rId4">
            <a:alphaModFix amt="42000"/>
          </a:blip>
          <a:stretch>
            <a:fillRect/>
          </a:stretch>
        </p:blipFill>
        <p:spPr>
          <a:xfrm rot="3095686">
            <a:off x="9686614" y="-2615665"/>
            <a:ext cx="5689197" cy="3716865"/>
          </a:xfrm>
          <a:prstGeom prst="rect">
            <a:avLst/>
          </a:prstGeom>
          <a:noFill/>
          <a:ln>
            <a:noFill/>
          </a:ln>
        </p:spPr>
      </p:pic>
      <p:pic>
        <p:nvPicPr>
          <p:cNvPr id="312" name="Google Shape;312;p27"/>
          <p:cNvPicPr preferRelativeResize="0"/>
          <p:nvPr/>
        </p:nvPicPr>
        <p:blipFill>
          <a:blip r:embed="rId2">
            <a:alphaModFix/>
          </a:blip>
          <a:stretch>
            <a:fillRect/>
          </a:stretch>
        </p:blipFill>
        <p:spPr>
          <a:xfrm rot="9178279" flipH="1">
            <a:off x="7930699" y="5910702"/>
            <a:ext cx="5641597" cy="3685765"/>
          </a:xfrm>
          <a:prstGeom prst="rect">
            <a:avLst/>
          </a:prstGeom>
          <a:noFill/>
          <a:ln>
            <a:noFill/>
          </a:ln>
        </p:spPr>
      </p:pic>
      <p:pic>
        <p:nvPicPr>
          <p:cNvPr id="313" name="Google Shape;313;p27"/>
          <p:cNvPicPr preferRelativeResize="0"/>
          <p:nvPr/>
        </p:nvPicPr>
        <p:blipFill>
          <a:blip r:embed="rId5">
            <a:alphaModFix/>
          </a:blip>
          <a:stretch>
            <a:fillRect/>
          </a:stretch>
        </p:blipFill>
        <p:spPr>
          <a:xfrm rot="-3736540">
            <a:off x="11407742" y="4655764"/>
            <a:ext cx="2608932" cy="2788067"/>
          </a:xfrm>
          <a:prstGeom prst="rect">
            <a:avLst/>
          </a:prstGeom>
          <a:noFill/>
          <a:ln>
            <a:noFill/>
          </a:ln>
        </p:spPr>
      </p:pic>
    </p:spTree>
    <p:extLst>
      <p:ext uri="{BB962C8B-B14F-4D97-AF65-F5344CB8AC3E}">
        <p14:creationId xmlns:p14="http://schemas.microsoft.com/office/powerpoint/2010/main" val="276967069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314"/>
        <p:cNvGrpSpPr/>
        <p:nvPr/>
      </p:nvGrpSpPr>
      <p:grpSpPr>
        <a:xfrm>
          <a:off x="0" y="0"/>
          <a:ext cx="0" cy="0"/>
          <a:chOff x="0" y="0"/>
          <a:chExt cx="0" cy="0"/>
        </a:xfrm>
      </p:grpSpPr>
      <p:sp>
        <p:nvSpPr>
          <p:cNvPr id="315" name="Google Shape;315;p28"/>
          <p:cNvSpPr txBox="1">
            <a:spLocks noGrp="1"/>
          </p:cNvSpPr>
          <p:nvPr>
            <p:ph type="title"/>
          </p:nvPr>
        </p:nvSpPr>
        <p:spPr>
          <a:xfrm>
            <a:off x="1274100" y="1585367"/>
            <a:ext cx="6794400" cy="215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20133">
                <a:latin typeface="Ingrid Darling"/>
                <a:ea typeface="Ingrid Darling"/>
                <a:cs typeface="Ingrid Darling"/>
                <a:sym typeface="Ingrid Darling"/>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316" name="Google Shape;316;p28"/>
          <p:cNvSpPr txBox="1">
            <a:spLocks noGrp="1"/>
          </p:cNvSpPr>
          <p:nvPr>
            <p:ph type="subTitle" idx="1"/>
          </p:nvPr>
        </p:nvSpPr>
        <p:spPr>
          <a:xfrm>
            <a:off x="1274100" y="3924219"/>
            <a:ext cx="6794400" cy="106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pic>
        <p:nvPicPr>
          <p:cNvPr id="317" name="Google Shape;317;p28"/>
          <p:cNvPicPr preferRelativeResize="0"/>
          <p:nvPr/>
        </p:nvPicPr>
        <p:blipFill>
          <a:blip r:embed="rId2">
            <a:alphaModFix amt="42000"/>
          </a:blip>
          <a:stretch>
            <a:fillRect/>
          </a:stretch>
        </p:blipFill>
        <p:spPr>
          <a:xfrm rot="10272756">
            <a:off x="8205562" y="5777301"/>
            <a:ext cx="5689201" cy="3716867"/>
          </a:xfrm>
          <a:prstGeom prst="rect">
            <a:avLst/>
          </a:prstGeom>
          <a:noFill/>
          <a:ln>
            <a:noFill/>
          </a:ln>
        </p:spPr>
      </p:pic>
      <p:pic>
        <p:nvPicPr>
          <p:cNvPr id="318" name="Google Shape;318;p28"/>
          <p:cNvPicPr preferRelativeResize="0"/>
          <p:nvPr/>
        </p:nvPicPr>
        <p:blipFill>
          <a:blip r:embed="rId3">
            <a:alphaModFix amt="42000"/>
          </a:blip>
          <a:stretch>
            <a:fillRect/>
          </a:stretch>
        </p:blipFill>
        <p:spPr>
          <a:xfrm rot="-1572134">
            <a:off x="-1709785" y="-2426130"/>
            <a:ext cx="5689201" cy="3716863"/>
          </a:xfrm>
          <a:prstGeom prst="rect">
            <a:avLst/>
          </a:prstGeom>
          <a:noFill/>
          <a:ln>
            <a:noFill/>
          </a:ln>
        </p:spPr>
      </p:pic>
      <p:pic>
        <p:nvPicPr>
          <p:cNvPr id="319" name="Google Shape;319;p28"/>
          <p:cNvPicPr preferRelativeResize="0"/>
          <p:nvPr/>
        </p:nvPicPr>
        <p:blipFill>
          <a:blip r:embed="rId2">
            <a:alphaModFix amt="42000"/>
          </a:blip>
          <a:stretch>
            <a:fillRect/>
          </a:stretch>
        </p:blipFill>
        <p:spPr>
          <a:xfrm rot="-4438950" flipH="1">
            <a:off x="-3351769" y="313436"/>
            <a:ext cx="5689200" cy="3716865"/>
          </a:xfrm>
          <a:prstGeom prst="rect">
            <a:avLst/>
          </a:prstGeom>
          <a:noFill/>
          <a:ln>
            <a:noFill/>
          </a:ln>
        </p:spPr>
      </p:pic>
      <p:pic>
        <p:nvPicPr>
          <p:cNvPr id="320" name="Google Shape;320;p28"/>
          <p:cNvPicPr preferRelativeResize="0"/>
          <p:nvPr/>
        </p:nvPicPr>
        <p:blipFill>
          <a:blip r:embed="rId2">
            <a:alphaModFix amt="42000"/>
          </a:blip>
          <a:stretch>
            <a:fillRect/>
          </a:stretch>
        </p:blipFill>
        <p:spPr>
          <a:xfrm rot="9802557">
            <a:off x="-3351775" y="5377932"/>
            <a:ext cx="5689201" cy="3716867"/>
          </a:xfrm>
          <a:prstGeom prst="rect">
            <a:avLst/>
          </a:prstGeom>
          <a:noFill/>
          <a:ln>
            <a:noFill/>
          </a:ln>
        </p:spPr>
      </p:pic>
      <p:pic>
        <p:nvPicPr>
          <p:cNvPr id="321" name="Google Shape;321;p28"/>
          <p:cNvPicPr preferRelativeResize="0"/>
          <p:nvPr/>
        </p:nvPicPr>
        <p:blipFill>
          <a:blip r:embed="rId4">
            <a:alphaModFix/>
          </a:blip>
          <a:stretch>
            <a:fillRect/>
          </a:stretch>
        </p:blipFill>
        <p:spPr>
          <a:xfrm rot="-9178279">
            <a:off x="-1583187" y="6445168"/>
            <a:ext cx="5641597" cy="3685765"/>
          </a:xfrm>
          <a:prstGeom prst="rect">
            <a:avLst/>
          </a:prstGeom>
          <a:noFill/>
          <a:ln>
            <a:noFill/>
          </a:ln>
        </p:spPr>
      </p:pic>
      <p:pic>
        <p:nvPicPr>
          <p:cNvPr id="322" name="Google Shape;322;p28"/>
          <p:cNvPicPr preferRelativeResize="0"/>
          <p:nvPr/>
        </p:nvPicPr>
        <p:blipFill>
          <a:blip r:embed="rId5">
            <a:alphaModFix/>
          </a:blip>
          <a:stretch>
            <a:fillRect/>
          </a:stretch>
        </p:blipFill>
        <p:spPr>
          <a:xfrm rot="4500004">
            <a:off x="68014" y="5750956"/>
            <a:ext cx="1271535" cy="2043088"/>
          </a:xfrm>
          <a:prstGeom prst="rect">
            <a:avLst/>
          </a:prstGeom>
          <a:noFill/>
          <a:ln>
            <a:noFill/>
          </a:ln>
        </p:spPr>
      </p:pic>
      <p:pic>
        <p:nvPicPr>
          <p:cNvPr id="323" name="Google Shape;323;p28"/>
          <p:cNvPicPr preferRelativeResize="0"/>
          <p:nvPr/>
        </p:nvPicPr>
        <p:blipFill>
          <a:blip r:embed="rId5">
            <a:alphaModFix/>
          </a:blip>
          <a:stretch>
            <a:fillRect/>
          </a:stretch>
        </p:blipFill>
        <p:spPr>
          <a:xfrm rot="6300010" flipH="1">
            <a:off x="-405419" y="-629759"/>
            <a:ext cx="1065041" cy="1711321"/>
          </a:xfrm>
          <a:prstGeom prst="rect">
            <a:avLst/>
          </a:prstGeom>
          <a:noFill/>
          <a:ln>
            <a:noFill/>
          </a:ln>
        </p:spPr>
      </p:pic>
      <p:pic>
        <p:nvPicPr>
          <p:cNvPr id="324" name="Google Shape;324;p28"/>
          <p:cNvPicPr preferRelativeResize="0"/>
          <p:nvPr/>
        </p:nvPicPr>
        <p:blipFill>
          <a:blip r:embed="rId4">
            <a:alphaModFix/>
          </a:blip>
          <a:stretch>
            <a:fillRect/>
          </a:stretch>
        </p:blipFill>
        <p:spPr>
          <a:xfrm rot="1621722">
            <a:off x="9716863" y="-1989227"/>
            <a:ext cx="4562877" cy="2981016"/>
          </a:xfrm>
          <a:prstGeom prst="rect">
            <a:avLst/>
          </a:prstGeom>
          <a:noFill/>
          <a:ln>
            <a:noFill/>
          </a:ln>
        </p:spPr>
      </p:pic>
    </p:spTree>
    <p:extLst>
      <p:ext uri="{BB962C8B-B14F-4D97-AF65-F5344CB8AC3E}">
        <p14:creationId xmlns:p14="http://schemas.microsoft.com/office/powerpoint/2010/main" val="94803106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325"/>
        <p:cNvGrpSpPr/>
        <p:nvPr/>
      </p:nvGrpSpPr>
      <p:grpSpPr>
        <a:xfrm>
          <a:off x="0" y="0"/>
          <a:ext cx="0" cy="0"/>
          <a:chOff x="0" y="0"/>
          <a:chExt cx="0" cy="0"/>
        </a:xfrm>
      </p:grpSpPr>
      <p:sp>
        <p:nvSpPr>
          <p:cNvPr id="326" name="Google Shape;326;p29"/>
          <p:cNvSpPr txBox="1">
            <a:spLocks noGrp="1"/>
          </p:cNvSpPr>
          <p:nvPr>
            <p:ph type="title" hasCustomPrompt="1"/>
          </p:nvPr>
        </p:nvSpPr>
        <p:spPr>
          <a:xfrm>
            <a:off x="1513408" y="1860500"/>
            <a:ext cx="2008400" cy="621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6200"/>
              <a:buNone/>
              <a:defRPr sz="6667">
                <a:latin typeface="Ingrid Darling"/>
                <a:ea typeface="Ingrid Darling"/>
                <a:cs typeface="Ingrid Darling"/>
                <a:sym typeface="Ingrid Darling"/>
              </a:defRPr>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327" name="Google Shape;327;p29"/>
          <p:cNvSpPr txBox="1">
            <a:spLocks noGrp="1"/>
          </p:cNvSpPr>
          <p:nvPr>
            <p:ph type="title" idx="2" hasCustomPrompt="1"/>
          </p:nvPr>
        </p:nvSpPr>
        <p:spPr>
          <a:xfrm>
            <a:off x="5090200" y="1860500"/>
            <a:ext cx="2011600" cy="621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6200"/>
              <a:buNone/>
              <a:defRPr sz="6667">
                <a:latin typeface="Ingrid Darling"/>
                <a:ea typeface="Ingrid Darling"/>
                <a:cs typeface="Ingrid Darling"/>
                <a:sym typeface="Ingrid Darling"/>
              </a:defRPr>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328" name="Google Shape;328;p29"/>
          <p:cNvSpPr txBox="1">
            <a:spLocks noGrp="1"/>
          </p:cNvSpPr>
          <p:nvPr>
            <p:ph type="title" idx="3" hasCustomPrompt="1"/>
          </p:nvPr>
        </p:nvSpPr>
        <p:spPr>
          <a:xfrm>
            <a:off x="8670192" y="1860500"/>
            <a:ext cx="2011600" cy="621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6200"/>
              <a:buNone/>
              <a:defRPr sz="6667">
                <a:latin typeface="Ingrid Darling"/>
                <a:ea typeface="Ingrid Darling"/>
                <a:cs typeface="Ingrid Darling"/>
                <a:sym typeface="Ingrid Darling"/>
              </a:defRPr>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329" name="Google Shape;329;p29"/>
          <p:cNvSpPr txBox="1">
            <a:spLocks noGrp="1"/>
          </p:cNvSpPr>
          <p:nvPr>
            <p:ph type="title" idx="4"/>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30" name="Google Shape;330;p29"/>
          <p:cNvSpPr txBox="1">
            <a:spLocks noGrp="1"/>
          </p:cNvSpPr>
          <p:nvPr>
            <p:ph type="title" idx="5"/>
          </p:nvPr>
        </p:nvSpPr>
        <p:spPr>
          <a:xfrm>
            <a:off x="960000" y="4657317"/>
            <a:ext cx="3115200" cy="34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100"/>
              <a:buNone/>
              <a:defRPr sz="2800">
                <a:solidFill>
                  <a:schemeClr val="accent3"/>
                </a:solidFill>
              </a:defRPr>
            </a:lvl1pPr>
            <a:lvl2pPr lvl="1" algn="ctr" rtl="0">
              <a:spcBef>
                <a:spcPts val="0"/>
              </a:spcBef>
              <a:spcAft>
                <a:spcPts val="0"/>
              </a:spcAft>
              <a:buClr>
                <a:schemeClr val="accent3"/>
              </a:buClr>
              <a:buSzPts val="2100"/>
              <a:buNone/>
              <a:defRPr sz="2800">
                <a:solidFill>
                  <a:schemeClr val="accent3"/>
                </a:solidFill>
              </a:defRPr>
            </a:lvl2pPr>
            <a:lvl3pPr lvl="2" algn="ctr" rtl="0">
              <a:spcBef>
                <a:spcPts val="0"/>
              </a:spcBef>
              <a:spcAft>
                <a:spcPts val="0"/>
              </a:spcAft>
              <a:buClr>
                <a:schemeClr val="accent3"/>
              </a:buClr>
              <a:buSzPts val="2100"/>
              <a:buNone/>
              <a:defRPr sz="2800">
                <a:solidFill>
                  <a:schemeClr val="accent3"/>
                </a:solidFill>
              </a:defRPr>
            </a:lvl3pPr>
            <a:lvl4pPr lvl="3" algn="ctr" rtl="0">
              <a:spcBef>
                <a:spcPts val="0"/>
              </a:spcBef>
              <a:spcAft>
                <a:spcPts val="0"/>
              </a:spcAft>
              <a:buClr>
                <a:schemeClr val="accent3"/>
              </a:buClr>
              <a:buSzPts val="2100"/>
              <a:buNone/>
              <a:defRPr sz="2800">
                <a:solidFill>
                  <a:schemeClr val="accent3"/>
                </a:solidFill>
              </a:defRPr>
            </a:lvl4pPr>
            <a:lvl5pPr lvl="4" algn="ctr" rtl="0">
              <a:spcBef>
                <a:spcPts val="0"/>
              </a:spcBef>
              <a:spcAft>
                <a:spcPts val="0"/>
              </a:spcAft>
              <a:buClr>
                <a:schemeClr val="accent3"/>
              </a:buClr>
              <a:buSzPts val="2100"/>
              <a:buNone/>
              <a:defRPr sz="2800">
                <a:solidFill>
                  <a:schemeClr val="accent3"/>
                </a:solidFill>
              </a:defRPr>
            </a:lvl5pPr>
            <a:lvl6pPr lvl="5" algn="ctr" rtl="0">
              <a:spcBef>
                <a:spcPts val="0"/>
              </a:spcBef>
              <a:spcAft>
                <a:spcPts val="0"/>
              </a:spcAft>
              <a:buClr>
                <a:schemeClr val="accent3"/>
              </a:buClr>
              <a:buSzPts val="2100"/>
              <a:buNone/>
              <a:defRPr sz="2800">
                <a:solidFill>
                  <a:schemeClr val="accent3"/>
                </a:solidFill>
              </a:defRPr>
            </a:lvl6pPr>
            <a:lvl7pPr lvl="6" algn="ctr" rtl="0">
              <a:spcBef>
                <a:spcPts val="0"/>
              </a:spcBef>
              <a:spcAft>
                <a:spcPts val="0"/>
              </a:spcAft>
              <a:buClr>
                <a:schemeClr val="accent3"/>
              </a:buClr>
              <a:buSzPts val="2100"/>
              <a:buNone/>
              <a:defRPr sz="2800">
                <a:solidFill>
                  <a:schemeClr val="accent3"/>
                </a:solidFill>
              </a:defRPr>
            </a:lvl7pPr>
            <a:lvl8pPr lvl="7" algn="ctr" rtl="0">
              <a:spcBef>
                <a:spcPts val="0"/>
              </a:spcBef>
              <a:spcAft>
                <a:spcPts val="0"/>
              </a:spcAft>
              <a:buClr>
                <a:schemeClr val="accent3"/>
              </a:buClr>
              <a:buSzPts val="2100"/>
              <a:buNone/>
              <a:defRPr sz="2800">
                <a:solidFill>
                  <a:schemeClr val="accent3"/>
                </a:solidFill>
              </a:defRPr>
            </a:lvl8pPr>
            <a:lvl9pPr lvl="8" algn="ctr" rtl="0">
              <a:spcBef>
                <a:spcPts val="0"/>
              </a:spcBef>
              <a:spcAft>
                <a:spcPts val="0"/>
              </a:spcAft>
              <a:buClr>
                <a:schemeClr val="accent3"/>
              </a:buClr>
              <a:buSzPts val="2100"/>
              <a:buNone/>
              <a:defRPr sz="2800">
                <a:solidFill>
                  <a:schemeClr val="accent3"/>
                </a:solidFill>
              </a:defRPr>
            </a:lvl9pPr>
          </a:lstStyle>
          <a:p>
            <a:endParaRPr/>
          </a:p>
        </p:txBody>
      </p:sp>
      <p:sp>
        <p:nvSpPr>
          <p:cNvPr id="331" name="Google Shape;331;p29"/>
          <p:cNvSpPr txBox="1">
            <a:spLocks noGrp="1"/>
          </p:cNvSpPr>
          <p:nvPr>
            <p:ph type="subTitle" idx="1"/>
          </p:nvPr>
        </p:nvSpPr>
        <p:spPr>
          <a:xfrm>
            <a:off x="960000" y="5032951"/>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32" name="Google Shape;332;p29"/>
          <p:cNvSpPr txBox="1">
            <a:spLocks noGrp="1"/>
          </p:cNvSpPr>
          <p:nvPr>
            <p:ph type="title" idx="6"/>
          </p:nvPr>
        </p:nvSpPr>
        <p:spPr>
          <a:xfrm>
            <a:off x="4538400" y="4657317"/>
            <a:ext cx="3115200" cy="34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100"/>
              <a:buNone/>
              <a:defRPr sz="2800">
                <a:solidFill>
                  <a:schemeClr val="accent3"/>
                </a:solidFill>
              </a:defRPr>
            </a:lvl1pPr>
            <a:lvl2pPr lvl="1" algn="ctr" rtl="0">
              <a:spcBef>
                <a:spcPts val="0"/>
              </a:spcBef>
              <a:spcAft>
                <a:spcPts val="0"/>
              </a:spcAft>
              <a:buClr>
                <a:schemeClr val="accent3"/>
              </a:buClr>
              <a:buSzPts val="2100"/>
              <a:buNone/>
              <a:defRPr sz="2800">
                <a:solidFill>
                  <a:schemeClr val="accent3"/>
                </a:solidFill>
              </a:defRPr>
            </a:lvl2pPr>
            <a:lvl3pPr lvl="2" algn="ctr" rtl="0">
              <a:spcBef>
                <a:spcPts val="0"/>
              </a:spcBef>
              <a:spcAft>
                <a:spcPts val="0"/>
              </a:spcAft>
              <a:buClr>
                <a:schemeClr val="accent3"/>
              </a:buClr>
              <a:buSzPts val="2100"/>
              <a:buNone/>
              <a:defRPr sz="2800">
                <a:solidFill>
                  <a:schemeClr val="accent3"/>
                </a:solidFill>
              </a:defRPr>
            </a:lvl3pPr>
            <a:lvl4pPr lvl="3" algn="ctr" rtl="0">
              <a:spcBef>
                <a:spcPts val="0"/>
              </a:spcBef>
              <a:spcAft>
                <a:spcPts val="0"/>
              </a:spcAft>
              <a:buClr>
                <a:schemeClr val="accent3"/>
              </a:buClr>
              <a:buSzPts val="2100"/>
              <a:buNone/>
              <a:defRPr sz="2800">
                <a:solidFill>
                  <a:schemeClr val="accent3"/>
                </a:solidFill>
              </a:defRPr>
            </a:lvl4pPr>
            <a:lvl5pPr lvl="4" algn="ctr" rtl="0">
              <a:spcBef>
                <a:spcPts val="0"/>
              </a:spcBef>
              <a:spcAft>
                <a:spcPts val="0"/>
              </a:spcAft>
              <a:buClr>
                <a:schemeClr val="accent3"/>
              </a:buClr>
              <a:buSzPts val="2100"/>
              <a:buNone/>
              <a:defRPr sz="2800">
                <a:solidFill>
                  <a:schemeClr val="accent3"/>
                </a:solidFill>
              </a:defRPr>
            </a:lvl5pPr>
            <a:lvl6pPr lvl="5" algn="ctr" rtl="0">
              <a:spcBef>
                <a:spcPts val="0"/>
              </a:spcBef>
              <a:spcAft>
                <a:spcPts val="0"/>
              </a:spcAft>
              <a:buClr>
                <a:schemeClr val="accent3"/>
              </a:buClr>
              <a:buSzPts val="2100"/>
              <a:buNone/>
              <a:defRPr sz="2800">
                <a:solidFill>
                  <a:schemeClr val="accent3"/>
                </a:solidFill>
              </a:defRPr>
            </a:lvl6pPr>
            <a:lvl7pPr lvl="6" algn="ctr" rtl="0">
              <a:spcBef>
                <a:spcPts val="0"/>
              </a:spcBef>
              <a:spcAft>
                <a:spcPts val="0"/>
              </a:spcAft>
              <a:buClr>
                <a:schemeClr val="accent3"/>
              </a:buClr>
              <a:buSzPts val="2100"/>
              <a:buNone/>
              <a:defRPr sz="2800">
                <a:solidFill>
                  <a:schemeClr val="accent3"/>
                </a:solidFill>
              </a:defRPr>
            </a:lvl7pPr>
            <a:lvl8pPr lvl="7" algn="ctr" rtl="0">
              <a:spcBef>
                <a:spcPts val="0"/>
              </a:spcBef>
              <a:spcAft>
                <a:spcPts val="0"/>
              </a:spcAft>
              <a:buClr>
                <a:schemeClr val="accent3"/>
              </a:buClr>
              <a:buSzPts val="2100"/>
              <a:buNone/>
              <a:defRPr sz="2800">
                <a:solidFill>
                  <a:schemeClr val="accent3"/>
                </a:solidFill>
              </a:defRPr>
            </a:lvl8pPr>
            <a:lvl9pPr lvl="8" algn="ctr" rtl="0">
              <a:spcBef>
                <a:spcPts val="0"/>
              </a:spcBef>
              <a:spcAft>
                <a:spcPts val="0"/>
              </a:spcAft>
              <a:buClr>
                <a:schemeClr val="accent3"/>
              </a:buClr>
              <a:buSzPts val="2100"/>
              <a:buNone/>
              <a:defRPr sz="2800">
                <a:solidFill>
                  <a:schemeClr val="accent3"/>
                </a:solidFill>
              </a:defRPr>
            </a:lvl9pPr>
          </a:lstStyle>
          <a:p>
            <a:endParaRPr/>
          </a:p>
        </p:txBody>
      </p:sp>
      <p:sp>
        <p:nvSpPr>
          <p:cNvPr id="333" name="Google Shape;333;p29"/>
          <p:cNvSpPr txBox="1">
            <a:spLocks noGrp="1"/>
          </p:cNvSpPr>
          <p:nvPr>
            <p:ph type="subTitle" idx="7"/>
          </p:nvPr>
        </p:nvSpPr>
        <p:spPr>
          <a:xfrm>
            <a:off x="4538400" y="5032951"/>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34" name="Google Shape;334;p29"/>
          <p:cNvSpPr txBox="1">
            <a:spLocks noGrp="1"/>
          </p:cNvSpPr>
          <p:nvPr>
            <p:ph type="title" idx="8"/>
          </p:nvPr>
        </p:nvSpPr>
        <p:spPr>
          <a:xfrm>
            <a:off x="8116800" y="4657317"/>
            <a:ext cx="3115200" cy="34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100"/>
              <a:buNone/>
              <a:defRPr sz="2800">
                <a:solidFill>
                  <a:schemeClr val="accent3"/>
                </a:solidFill>
              </a:defRPr>
            </a:lvl1pPr>
            <a:lvl2pPr lvl="1" algn="ctr" rtl="0">
              <a:spcBef>
                <a:spcPts val="0"/>
              </a:spcBef>
              <a:spcAft>
                <a:spcPts val="0"/>
              </a:spcAft>
              <a:buClr>
                <a:schemeClr val="accent3"/>
              </a:buClr>
              <a:buSzPts val="2100"/>
              <a:buNone/>
              <a:defRPr sz="2800">
                <a:solidFill>
                  <a:schemeClr val="accent3"/>
                </a:solidFill>
              </a:defRPr>
            </a:lvl2pPr>
            <a:lvl3pPr lvl="2" algn="ctr" rtl="0">
              <a:spcBef>
                <a:spcPts val="0"/>
              </a:spcBef>
              <a:spcAft>
                <a:spcPts val="0"/>
              </a:spcAft>
              <a:buClr>
                <a:schemeClr val="accent3"/>
              </a:buClr>
              <a:buSzPts val="2100"/>
              <a:buNone/>
              <a:defRPr sz="2800">
                <a:solidFill>
                  <a:schemeClr val="accent3"/>
                </a:solidFill>
              </a:defRPr>
            </a:lvl3pPr>
            <a:lvl4pPr lvl="3" algn="ctr" rtl="0">
              <a:spcBef>
                <a:spcPts val="0"/>
              </a:spcBef>
              <a:spcAft>
                <a:spcPts val="0"/>
              </a:spcAft>
              <a:buClr>
                <a:schemeClr val="accent3"/>
              </a:buClr>
              <a:buSzPts val="2100"/>
              <a:buNone/>
              <a:defRPr sz="2800">
                <a:solidFill>
                  <a:schemeClr val="accent3"/>
                </a:solidFill>
              </a:defRPr>
            </a:lvl4pPr>
            <a:lvl5pPr lvl="4" algn="ctr" rtl="0">
              <a:spcBef>
                <a:spcPts val="0"/>
              </a:spcBef>
              <a:spcAft>
                <a:spcPts val="0"/>
              </a:spcAft>
              <a:buClr>
                <a:schemeClr val="accent3"/>
              </a:buClr>
              <a:buSzPts val="2100"/>
              <a:buNone/>
              <a:defRPr sz="2800">
                <a:solidFill>
                  <a:schemeClr val="accent3"/>
                </a:solidFill>
              </a:defRPr>
            </a:lvl5pPr>
            <a:lvl6pPr lvl="5" algn="ctr" rtl="0">
              <a:spcBef>
                <a:spcPts val="0"/>
              </a:spcBef>
              <a:spcAft>
                <a:spcPts val="0"/>
              </a:spcAft>
              <a:buClr>
                <a:schemeClr val="accent3"/>
              </a:buClr>
              <a:buSzPts val="2100"/>
              <a:buNone/>
              <a:defRPr sz="2800">
                <a:solidFill>
                  <a:schemeClr val="accent3"/>
                </a:solidFill>
              </a:defRPr>
            </a:lvl6pPr>
            <a:lvl7pPr lvl="6" algn="ctr" rtl="0">
              <a:spcBef>
                <a:spcPts val="0"/>
              </a:spcBef>
              <a:spcAft>
                <a:spcPts val="0"/>
              </a:spcAft>
              <a:buClr>
                <a:schemeClr val="accent3"/>
              </a:buClr>
              <a:buSzPts val="2100"/>
              <a:buNone/>
              <a:defRPr sz="2800">
                <a:solidFill>
                  <a:schemeClr val="accent3"/>
                </a:solidFill>
              </a:defRPr>
            </a:lvl7pPr>
            <a:lvl8pPr lvl="7" algn="ctr" rtl="0">
              <a:spcBef>
                <a:spcPts val="0"/>
              </a:spcBef>
              <a:spcAft>
                <a:spcPts val="0"/>
              </a:spcAft>
              <a:buClr>
                <a:schemeClr val="accent3"/>
              </a:buClr>
              <a:buSzPts val="2100"/>
              <a:buNone/>
              <a:defRPr sz="2800">
                <a:solidFill>
                  <a:schemeClr val="accent3"/>
                </a:solidFill>
              </a:defRPr>
            </a:lvl8pPr>
            <a:lvl9pPr lvl="8" algn="ctr" rtl="0">
              <a:spcBef>
                <a:spcPts val="0"/>
              </a:spcBef>
              <a:spcAft>
                <a:spcPts val="0"/>
              </a:spcAft>
              <a:buClr>
                <a:schemeClr val="accent3"/>
              </a:buClr>
              <a:buSzPts val="2100"/>
              <a:buNone/>
              <a:defRPr sz="2800">
                <a:solidFill>
                  <a:schemeClr val="accent3"/>
                </a:solidFill>
              </a:defRPr>
            </a:lvl9pPr>
          </a:lstStyle>
          <a:p>
            <a:endParaRPr/>
          </a:p>
        </p:txBody>
      </p:sp>
      <p:sp>
        <p:nvSpPr>
          <p:cNvPr id="335" name="Google Shape;335;p29"/>
          <p:cNvSpPr txBox="1">
            <a:spLocks noGrp="1"/>
          </p:cNvSpPr>
          <p:nvPr>
            <p:ph type="subTitle" idx="9"/>
          </p:nvPr>
        </p:nvSpPr>
        <p:spPr>
          <a:xfrm>
            <a:off x="8116800" y="5032951"/>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336" name="Google Shape;336;p29"/>
          <p:cNvPicPr preferRelativeResize="0"/>
          <p:nvPr/>
        </p:nvPicPr>
        <p:blipFill>
          <a:blip r:embed="rId2">
            <a:alphaModFix amt="63000"/>
          </a:blip>
          <a:stretch>
            <a:fillRect/>
          </a:stretch>
        </p:blipFill>
        <p:spPr>
          <a:xfrm rot="3918722">
            <a:off x="10091986" y="-1725113"/>
            <a:ext cx="5641597" cy="3685765"/>
          </a:xfrm>
          <a:prstGeom prst="rect">
            <a:avLst/>
          </a:prstGeom>
          <a:noFill/>
          <a:ln>
            <a:noFill/>
          </a:ln>
        </p:spPr>
      </p:pic>
      <p:pic>
        <p:nvPicPr>
          <p:cNvPr id="337" name="Google Shape;337;p29"/>
          <p:cNvPicPr preferRelativeResize="0"/>
          <p:nvPr/>
        </p:nvPicPr>
        <p:blipFill>
          <a:blip r:embed="rId3">
            <a:alphaModFix/>
          </a:blip>
          <a:stretch>
            <a:fillRect/>
          </a:stretch>
        </p:blipFill>
        <p:spPr>
          <a:xfrm rot="-3736557">
            <a:off x="11500295" y="-525416"/>
            <a:ext cx="2104855" cy="2249363"/>
          </a:xfrm>
          <a:prstGeom prst="rect">
            <a:avLst/>
          </a:prstGeom>
          <a:noFill/>
          <a:ln>
            <a:noFill/>
          </a:ln>
        </p:spPr>
      </p:pic>
      <p:pic>
        <p:nvPicPr>
          <p:cNvPr id="338" name="Google Shape;338;p29"/>
          <p:cNvPicPr preferRelativeResize="0"/>
          <p:nvPr/>
        </p:nvPicPr>
        <p:blipFill>
          <a:blip r:embed="rId4">
            <a:alphaModFix amt="42000"/>
          </a:blip>
          <a:stretch>
            <a:fillRect/>
          </a:stretch>
        </p:blipFill>
        <p:spPr>
          <a:xfrm rot="8591293" flipH="1">
            <a:off x="9079870" y="5402145"/>
            <a:ext cx="5689201" cy="3716864"/>
          </a:xfrm>
          <a:prstGeom prst="rect">
            <a:avLst/>
          </a:prstGeom>
          <a:noFill/>
          <a:ln>
            <a:noFill/>
          </a:ln>
        </p:spPr>
      </p:pic>
      <p:pic>
        <p:nvPicPr>
          <p:cNvPr id="339" name="Google Shape;339;p29"/>
          <p:cNvPicPr preferRelativeResize="0"/>
          <p:nvPr/>
        </p:nvPicPr>
        <p:blipFill>
          <a:blip r:embed="rId5">
            <a:alphaModFix amt="42000"/>
          </a:blip>
          <a:stretch>
            <a:fillRect/>
          </a:stretch>
        </p:blipFill>
        <p:spPr>
          <a:xfrm rot="-3095686" flipH="1">
            <a:off x="-3173077" y="-2382865"/>
            <a:ext cx="5689197" cy="3716865"/>
          </a:xfrm>
          <a:prstGeom prst="rect">
            <a:avLst/>
          </a:prstGeom>
          <a:noFill/>
          <a:ln>
            <a:noFill/>
          </a:ln>
        </p:spPr>
      </p:pic>
      <p:pic>
        <p:nvPicPr>
          <p:cNvPr id="340" name="Google Shape;340;p29"/>
          <p:cNvPicPr preferRelativeResize="0"/>
          <p:nvPr/>
        </p:nvPicPr>
        <p:blipFill>
          <a:blip r:embed="rId2">
            <a:alphaModFix/>
          </a:blip>
          <a:stretch>
            <a:fillRect/>
          </a:stretch>
        </p:blipFill>
        <p:spPr>
          <a:xfrm rot="-9178279">
            <a:off x="-1369563" y="6143502"/>
            <a:ext cx="5641597" cy="3685765"/>
          </a:xfrm>
          <a:prstGeom prst="rect">
            <a:avLst/>
          </a:prstGeom>
          <a:noFill/>
          <a:ln>
            <a:noFill/>
          </a:ln>
        </p:spPr>
      </p:pic>
      <p:pic>
        <p:nvPicPr>
          <p:cNvPr id="341" name="Google Shape;341;p29"/>
          <p:cNvPicPr preferRelativeResize="0"/>
          <p:nvPr/>
        </p:nvPicPr>
        <p:blipFill>
          <a:blip r:embed="rId3">
            <a:alphaModFix/>
          </a:blip>
          <a:stretch>
            <a:fillRect/>
          </a:stretch>
        </p:blipFill>
        <p:spPr>
          <a:xfrm rot="3736540" flipH="1">
            <a:off x="-1813939" y="4888564"/>
            <a:ext cx="2608932" cy="2788067"/>
          </a:xfrm>
          <a:prstGeom prst="rect">
            <a:avLst/>
          </a:prstGeom>
          <a:noFill/>
          <a:ln>
            <a:noFill/>
          </a:ln>
        </p:spPr>
      </p:pic>
    </p:spTree>
    <p:extLst>
      <p:ext uri="{BB962C8B-B14F-4D97-AF65-F5344CB8AC3E}">
        <p14:creationId xmlns:p14="http://schemas.microsoft.com/office/powerpoint/2010/main" val="416203619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342"/>
        <p:cNvGrpSpPr/>
        <p:nvPr/>
      </p:nvGrpSpPr>
      <p:grpSpPr>
        <a:xfrm>
          <a:off x="0" y="0"/>
          <a:ext cx="0" cy="0"/>
          <a:chOff x="0" y="0"/>
          <a:chExt cx="0" cy="0"/>
        </a:xfrm>
      </p:grpSpPr>
      <p:sp>
        <p:nvSpPr>
          <p:cNvPr id="343" name="Google Shape;343;p30"/>
          <p:cNvSpPr txBox="1">
            <a:spLocks noGrp="1"/>
          </p:cNvSpPr>
          <p:nvPr>
            <p:ph type="ctrTitle"/>
          </p:nvPr>
        </p:nvSpPr>
        <p:spPr>
          <a:xfrm>
            <a:off x="3239900" y="792700"/>
            <a:ext cx="5712000" cy="133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13600">
                <a:latin typeface="Ingrid Darling"/>
                <a:ea typeface="Ingrid Darling"/>
                <a:cs typeface="Ingrid Darling"/>
                <a:sym typeface="Ingrid Darling"/>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344" name="Google Shape;344;p30"/>
          <p:cNvSpPr txBox="1">
            <a:spLocks noGrp="1"/>
          </p:cNvSpPr>
          <p:nvPr>
            <p:ph type="subTitle" idx="1"/>
          </p:nvPr>
        </p:nvSpPr>
        <p:spPr>
          <a:xfrm>
            <a:off x="3233400" y="2438067"/>
            <a:ext cx="5725200" cy="156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pic>
        <p:nvPicPr>
          <p:cNvPr id="345" name="Google Shape;345;p30"/>
          <p:cNvPicPr preferRelativeResize="0"/>
          <p:nvPr/>
        </p:nvPicPr>
        <p:blipFill>
          <a:blip r:embed="rId2">
            <a:alphaModFix/>
          </a:blip>
          <a:stretch>
            <a:fillRect/>
          </a:stretch>
        </p:blipFill>
        <p:spPr>
          <a:xfrm rot="10800000">
            <a:off x="8745236" y="3242269"/>
            <a:ext cx="3455531" cy="3653564"/>
          </a:xfrm>
          <a:prstGeom prst="rect">
            <a:avLst/>
          </a:prstGeom>
          <a:noFill/>
          <a:ln>
            <a:noFill/>
          </a:ln>
        </p:spPr>
      </p:pic>
      <p:pic>
        <p:nvPicPr>
          <p:cNvPr id="346" name="Google Shape;346;p30"/>
          <p:cNvPicPr preferRelativeResize="0"/>
          <p:nvPr/>
        </p:nvPicPr>
        <p:blipFill>
          <a:blip r:embed="rId3">
            <a:alphaModFix amt="42000"/>
          </a:blip>
          <a:stretch>
            <a:fillRect/>
          </a:stretch>
        </p:blipFill>
        <p:spPr>
          <a:xfrm rot="1771295" flipH="1">
            <a:off x="8732835" y="-1996104"/>
            <a:ext cx="5689204" cy="3716867"/>
          </a:xfrm>
          <a:prstGeom prst="rect">
            <a:avLst/>
          </a:prstGeom>
          <a:noFill/>
          <a:ln>
            <a:noFill/>
          </a:ln>
        </p:spPr>
      </p:pic>
      <p:pic>
        <p:nvPicPr>
          <p:cNvPr id="347" name="Google Shape;347;p30"/>
          <p:cNvPicPr preferRelativeResize="0"/>
          <p:nvPr/>
        </p:nvPicPr>
        <p:blipFill>
          <a:blip r:embed="rId4">
            <a:alphaModFix/>
          </a:blip>
          <a:stretch>
            <a:fillRect/>
          </a:stretch>
        </p:blipFill>
        <p:spPr>
          <a:xfrm rot="-1448344">
            <a:off x="8378097" y="-2640479"/>
            <a:ext cx="4562876" cy="2981012"/>
          </a:xfrm>
          <a:prstGeom prst="rect">
            <a:avLst/>
          </a:prstGeom>
          <a:noFill/>
          <a:ln>
            <a:noFill/>
          </a:ln>
        </p:spPr>
      </p:pic>
      <p:pic>
        <p:nvPicPr>
          <p:cNvPr id="348" name="Google Shape;348;p30"/>
          <p:cNvPicPr preferRelativeResize="0"/>
          <p:nvPr/>
        </p:nvPicPr>
        <p:blipFill>
          <a:blip r:embed="rId4">
            <a:alphaModFix/>
          </a:blip>
          <a:stretch>
            <a:fillRect/>
          </a:stretch>
        </p:blipFill>
        <p:spPr>
          <a:xfrm rot="-7791725" flipH="1">
            <a:off x="-1960106" y="5405219"/>
            <a:ext cx="4562875" cy="2981012"/>
          </a:xfrm>
          <a:prstGeom prst="rect">
            <a:avLst/>
          </a:prstGeom>
          <a:noFill/>
          <a:ln>
            <a:noFill/>
          </a:ln>
        </p:spPr>
      </p:pic>
      <p:pic>
        <p:nvPicPr>
          <p:cNvPr id="349" name="Google Shape;349;p30"/>
          <p:cNvPicPr preferRelativeResize="0"/>
          <p:nvPr/>
        </p:nvPicPr>
        <p:blipFill>
          <a:blip r:embed="rId3">
            <a:alphaModFix amt="42000"/>
          </a:blip>
          <a:stretch>
            <a:fillRect/>
          </a:stretch>
        </p:blipFill>
        <p:spPr>
          <a:xfrm rot="-9948443">
            <a:off x="-1445998" y="5669529"/>
            <a:ext cx="5689203" cy="3716867"/>
          </a:xfrm>
          <a:prstGeom prst="rect">
            <a:avLst/>
          </a:prstGeom>
          <a:noFill/>
          <a:ln>
            <a:noFill/>
          </a:ln>
        </p:spPr>
      </p:pic>
      <p:pic>
        <p:nvPicPr>
          <p:cNvPr id="350" name="Google Shape;350;p30"/>
          <p:cNvPicPr preferRelativeResize="0"/>
          <p:nvPr/>
        </p:nvPicPr>
        <p:blipFill>
          <a:blip r:embed="rId5">
            <a:alphaModFix/>
          </a:blip>
          <a:stretch>
            <a:fillRect/>
          </a:stretch>
        </p:blipFill>
        <p:spPr>
          <a:xfrm rot="10800000">
            <a:off x="8765" y="-19732"/>
            <a:ext cx="3576703" cy="3781632"/>
          </a:xfrm>
          <a:prstGeom prst="rect">
            <a:avLst/>
          </a:prstGeom>
          <a:noFill/>
          <a:ln>
            <a:noFill/>
          </a:ln>
        </p:spPr>
      </p:pic>
      <p:sp>
        <p:nvSpPr>
          <p:cNvPr id="351" name="Google Shape;351;p30"/>
          <p:cNvSpPr txBox="1"/>
          <p:nvPr/>
        </p:nvSpPr>
        <p:spPr>
          <a:xfrm>
            <a:off x="2532600" y="5062707"/>
            <a:ext cx="7126800" cy="689200"/>
          </a:xfrm>
          <a:prstGeom prst="rect">
            <a:avLst/>
          </a:prstGeom>
          <a:noFill/>
          <a:ln>
            <a:noFill/>
          </a:ln>
        </p:spPr>
        <p:txBody>
          <a:bodyPr spcFirstLastPara="1" wrap="square" lIns="121900" tIns="121900" rIns="121900" bIns="121900" anchor="b" anchorCtr="0">
            <a:noAutofit/>
          </a:bodyPr>
          <a:lstStyle/>
          <a:p>
            <a:pPr marL="0" lvl="0" indent="0" algn="ctr" rtl="0">
              <a:lnSpc>
                <a:spcPct val="100000"/>
              </a:lnSpc>
              <a:spcBef>
                <a:spcPts val="400"/>
              </a:spcBef>
              <a:spcAft>
                <a:spcPts val="0"/>
              </a:spcAft>
              <a:buNone/>
            </a:pPr>
            <a:r>
              <a:rPr lang="en" sz="1467" b="1">
                <a:solidFill>
                  <a:schemeClr val="dk1"/>
                </a:solidFill>
                <a:latin typeface="Quicksand"/>
                <a:ea typeface="Quicksand"/>
                <a:cs typeface="Quicksand"/>
                <a:sym typeface="Quicksand"/>
              </a:rPr>
              <a:t>CREDITS:</a:t>
            </a:r>
            <a:r>
              <a:rPr lang="en" sz="1467">
                <a:solidFill>
                  <a:schemeClr val="dk1"/>
                </a:solidFill>
                <a:latin typeface="Quicksand"/>
                <a:ea typeface="Quicksand"/>
                <a:cs typeface="Quicksand"/>
                <a:sym typeface="Quicksand"/>
              </a:rPr>
              <a:t> This presentation template was created by </a:t>
            </a:r>
            <a:r>
              <a:rPr lang="en" sz="1467" b="1">
                <a:solidFill>
                  <a:schemeClr val="dk1"/>
                </a:solidFill>
                <a:uFill>
                  <a:noFill/>
                </a:uFill>
                <a:latin typeface="Quicksand"/>
                <a:ea typeface="Quicksand"/>
                <a:cs typeface="Quicksand"/>
                <a:sym typeface="Quicksand"/>
                <a:hlinkClick r:id="rId6">
                  <a:extLst>
                    <a:ext uri="{A12FA001-AC4F-418D-AE19-62706E023703}">
                      <ahyp:hlinkClr xmlns:ahyp="http://schemas.microsoft.com/office/drawing/2018/hyperlinkcolor" val="tx"/>
                    </a:ext>
                  </a:extLst>
                </a:hlinkClick>
              </a:rPr>
              <a:t>Slidesgo</a:t>
            </a:r>
            <a:r>
              <a:rPr lang="en" sz="1467" b="1">
                <a:solidFill>
                  <a:schemeClr val="dk1"/>
                </a:solidFill>
                <a:latin typeface="Quicksand"/>
                <a:ea typeface="Quicksand"/>
                <a:cs typeface="Quicksand"/>
                <a:sym typeface="Quicksand"/>
              </a:rPr>
              <a:t>,</a:t>
            </a:r>
            <a:r>
              <a:rPr lang="en" sz="1467">
                <a:solidFill>
                  <a:schemeClr val="dk1"/>
                </a:solidFill>
                <a:latin typeface="Quicksand"/>
                <a:ea typeface="Quicksand"/>
                <a:cs typeface="Quicksand"/>
                <a:sym typeface="Quicksand"/>
              </a:rPr>
              <a:t> including icons by </a:t>
            </a:r>
            <a:r>
              <a:rPr lang="en" sz="1467" b="1">
                <a:solidFill>
                  <a:schemeClr val="dk1"/>
                </a:solidFill>
                <a:uFill>
                  <a:noFill/>
                </a:uFill>
                <a:latin typeface="Quicksand"/>
                <a:ea typeface="Quicksand"/>
                <a:cs typeface="Quicksand"/>
                <a:sym typeface="Quicksand"/>
                <a:hlinkClick r:id="rId7">
                  <a:extLst>
                    <a:ext uri="{A12FA001-AC4F-418D-AE19-62706E023703}">
                      <ahyp:hlinkClr xmlns:ahyp="http://schemas.microsoft.com/office/drawing/2018/hyperlinkcolor" val="tx"/>
                    </a:ext>
                  </a:extLst>
                </a:hlinkClick>
              </a:rPr>
              <a:t>Flaticon</a:t>
            </a:r>
            <a:r>
              <a:rPr lang="en" sz="1467" b="1">
                <a:solidFill>
                  <a:schemeClr val="dk1"/>
                </a:solidFill>
                <a:latin typeface="Quicksand"/>
                <a:ea typeface="Quicksand"/>
                <a:cs typeface="Quicksand"/>
                <a:sym typeface="Quicksand"/>
              </a:rPr>
              <a:t> </a:t>
            </a:r>
            <a:r>
              <a:rPr lang="en" sz="1467">
                <a:solidFill>
                  <a:schemeClr val="dk1"/>
                </a:solidFill>
                <a:latin typeface="Quicksand"/>
                <a:ea typeface="Quicksand"/>
                <a:cs typeface="Quicksand"/>
                <a:sym typeface="Quicksand"/>
              </a:rPr>
              <a:t>and infographics &amp; images by </a:t>
            </a:r>
            <a:r>
              <a:rPr lang="en" sz="1467" b="1">
                <a:solidFill>
                  <a:schemeClr val="dk1"/>
                </a:solidFill>
                <a:uFill>
                  <a:noFill/>
                </a:uFill>
                <a:latin typeface="Quicksand"/>
                <a:ea typeface="Quicksand"/>
                <a:cs typeface="Quicksand"/>
                <a:sym typeface="Quicksand"/>
                <a:hlinkClick r:id="rId8">
                  <a:extLst>
                    <a:ext uri="{A12FA001-AC4F-418D-AE19-62706E023703}">
                      <ahyp:hlinkClr xmlns:ahyp="http://schemas.microsoft.com/office/drawing/2018/hyperlinkcolor" val="tx"/>
                    </a:ext>
                  </a:extLst>
                </a:hlinkClick>
              </a:rPr>
              <a:t>Freepik</a:t>
            </a:r>
            <a:endParaRPr sz="1467" b="1">
              <a:solidFill>
                <a:schemeClr val="dk1"/>
              </a:solidFill>
              <a:latin typeface="Quicksand"/>
              <a:ea typeface="Quicksand"/>
              <a:cs typeface="Quicksand"/>
              <a:sym typeface="Quicksand"/>
            </a:endParaRPr>
          </a:p>
        </p:txBody>
      </p:sp>
    </p:spTree>
    <p:extLst>
      <p:ext uri="{BB962C8B-B14F-4D97-AF65-F5344CB8AC3E}">
        <p14:creationId xmlns:p14="http://schemas.microsoft.com/office/powerpoint/2010/main" val="294121313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ackground ">
  <p:cSld name="Background ">
    <p:spTree>
      <p:nvGrpSpPr>
        <p:cNvPr id="1" name="Shape 352"/>
        <p:cNvGrpSpPr/>
        <p:nvPr/>
      </p:nvGrpSpPr>
      <p:grpSpPr>
        <a:xfrm>
          <a:off x="0" y="0"/>
          <a:ext cx="0" cy="0"/>
          <a:chOff x="0" y="0"/>
          <a:chExt cx="0" cy="0"/>
        </a:xfrm>
      </p:grpSpPr>
      <p:pic>
        <p:nvPicPr>
          <p:cNvPr id="353" name="Google Shape;353;p31"/>
          <p:cNvPicPr preferRelativeResize="0"/>
          <p:nvPr/>
        </p:nvPicPr>
        <p:blipFill>
          <a:blip r:embed="rId2">
            <a:alphaModFix amt="42000"/>
          </a:blip>
          <a:stretch>
            <a:fillRect/>
          </a:stretch>
        </p:blipFill>
        <p:spPr>
          <a:xfrm rot="9475653">
            <a:off x="7486989" y="5627646"/>
            <a:ext cx="5689199" cy="3716861"/>
          </a:xfrm>
          <a:prstGeom prst="rect">
            <a:avLst/>
          </a:prstGeom>
          <a:noFill/>
          <a:ln>
            <a:noFill/>
          </a:ln>
        </p:spPr>
      </p:pic>
      <p:pic>
        <p:nvPicPr>
          <p:cNvPr id="354" name="Google Shape;354;p31"/>
          <p:cNvPicPr preferRelativeResize="0"/>
          <p:nvPr/>
        </p:nvPicPr>
        <p:blipFill>
          <a:blip r:embed="rId3">
            <a:alphaModFix amt="42000"/>
          </a:blip>
          <a:stretch>
            <a:fillRect/>
          </a:stretch>
        </p:blipFill>
        <p:spPr>
          <a:xfrm rot="10340236">
            <a:off x="2987337" y="5911539"/>
            <a:ext cx="5689200" cy="3716867"/>
          </a:xfrm>
          <a:prstGeom prst="rect">
            <a:avLst/>
          </a:prstGeom>
          <a:noFill/>
          <a:ln>
            <a:noFill/>
          </a:ln>
        </p:spPr>
      </p:pic>
      <p:pic>
        <p:nvPicPr>
          <p:cNvPr id="355" name="Google Shape;355;p31"/>
          <p:cNvPicPr preferRelativeResize="0"/>
          <p:nvPr/>
        </p:nvPicPr>
        <p:blipFill>
          <a:blip r:embed="rId4">
            <a:alphaModFix/>
          </a:blip>
          <a:stretch>
            <a:fillRect/>
          </a:stretch>
        </p:blipFill>
        <p:spPr>
          <a:xfrm rot="10800000">
            <a:off x="-1182610" y="5548827"/>
            <a:ext cx="5641599" cy="3685767"/>
          </a:xfrm>
          <a:prstGeom prst="rect">
            <a:avLst/>
          </a:prstGeom>
          <a:noFill/>
          <a:ln>
            <a:noFill/>
          </a:ln>
        </p:spPr>
      </p:pic>
      <p:pic>
        <p:nvPicPr>
          <p:cNvPr id="356" name="Google Shape;356;p31"/>
          <p:cNvPicPr preferRelativeResize="0"/>
          <p:nvPr/>
        </p:nvPicPr>
        <p:blipFill>
          <a:blip r:embed="rId5">
            <a:alphaModFix/>
          </a:blip>
          <a:stretch>
            <a:fillRect/>
          </a:stretch>
        </p:blipFill>
        <p:spPr>
          <a:xfrm rot="-3369864" flipH="1">
            <a:off x="11344766" y="5985997"/>
            <a:ext cx="1268527" cy="2038264"/>
          </a:xfrm>
          <a:prstGeom prst="rect">
            <a:avLst/>
          </a:prstGeom>
          <a:noFill/>
          <a:ln>
            <a:noFill/>
          </a:ln>
        </p:spPr>
      </p:pic>
      <p:pic>
        <p:nvPicPr>
          <p:cNvPr id="357" name="Google Shape;357;p31"/>
          <p:cNvPicPr preferRelativeResize="0"/>
          <p:nvPr/>
        </p:nvPicPr>
        <p:blipFill>
          <a:blip r:embed="rId2">
            <a:alphaModFix amt="42000"/>
          </a:blip>
          <a:stretch>
            <a:fillRect/>
          </a:stretch>
        </p:blipFill>
        <p:spPr>
          <a:xfrm flipH="1">
            <a:off x="4046220" y="-2684218"/>
            <a:ext cx="5689200" cy="3716865"/>
          </a:xfrm>
          <a:prstGeom prst="rect">
            <a:avLst/>
          </a:prstGeom>
          <a:noFill/>
          <a:ln>
            <a:noFill/>
          </a:ln>
        </p:spPr>
      </p:pic>
      <p:pic>
        <p:nvPicPr>
          <p:cNvPr id="358" name="Google Shape;358;p31"/>
          <p:cNvPicPr preferRelativeResize="0"/>
          <p:nvPr/>
        </p:nvPicPr>
        <p:blipFill>
          <a:blip r:embed="rId4">
            <a:alphaModFix/>
          </a:blip>
          <a:stretch>
            <a:fillRect/>
          </a:stretch>
        </p:blipFill>
        <p:spPr>
          <a:xfrm rot="1621721">
            <a:off x="8576707" y="-2009691"/>
            <a:ext cx="5641597" cy="3685765"/>
          </a:xfrm>
          <a:prstGeom prst="rect">
            <a:avLst/>
          </a:prstGeom>
          <a:noFill/>
          <a:ln>
            <a:noFill/>
          </a:ln>
        </p:spPr>
      </p:pic>
      <p:pic>
        <p:nvPicPr>
          <p:cNvPr id="359" name="Google Shape;359;p31"/>
          <p:cNvPicPr preferRelativeResize="0"/>
          <p:nvPr/>
        </p:nvPicPr>
        <p:blipFill>
          <a:blip r:embed="rId3">
            <a:alphaModFix amt="42000"/>
          </a:blip>
          <a:stretch>
            <a:fillRect/>
          </a:stretch>
        </p:blipFill>
        <p:spPr>
          <a:xfrm rot="-878928">
            <a:off x="-1607712" y="-2025249"/>
            <a:ext cx="5689199" cy="3716864"/>
          </a:xfrm>
          <a:prstGeom prst="rect">
            <a:avLst/>
          </a:prstGeom>
          <a:noFill/>
          <a:ln>
            <a:noFill/>
          </a:ln>
        </p:spPr>
      </p:pic>
      <p:pic>
        <p:nvPicPr>
          <p:cNvPr id="360" name="Google Shape;360;p31"/>
          <p:cNvPicPr preferRelativeResize="0"/>
          <p:nvPr/>
        </p:nvPicPr>
        <p:blipFill>
          <a:blip r:embed="rId5">
            <a:alphaModFix/>
          </a:blip>
          <a:stretch>
            <a:fillRect/>
          </a:stretch>
        </p:blipFill>
        <p:spPr>
          <a:xfrm rot="9030618">
            <a:off x="-379032" y="-982216"/>
            <a:ext cx="1271536" cy="2043088"/>
          </a:xfrm>
          <a:prstGeom prst="rect">
            <a:avLst/>
          </a:prstGeom>
          <a:noFill/>
          <a:ln>
            <a:noFill/>
          </a:ln>
        </p:spPr>
      </p:pic>
      <p:pic>
        <p:nvPicPr>
          <p:cNvPr id="361" name="Google Shape;361;p31"/>
          <p:cNvPicPr preferRelativeResize="0"/>
          <p:nvPr/>
        </p:nvPicPr>
        <p:blipFill>
          <a:blip r:embed="rId6">
            <a:alphaModFix/>
          </a:blip>
          <a:stretch>
            <a:fillRect/>
          </a:stretch>
        </p:blipFill>
        <p:spPr>
          <a:xfrm flipH="1">
            <a:off x="-951866" y="5548850"/>
            <a:ext cx="2059436" cy="2200831"/>
          </a:xfrm>
          <a:prstGeom prst="rect">
            <a:avLst/>
          </a:prstGeom>
          <a:noFill/>
          <a:ln>
            <a:noFill/>
          </a:ln>
        </p:spPr>
      </p:pic>
      <p:pic>
        <p:nvPicPr>
          <p:cNvPr id="362" name="Google Shape;362;p31"/>
          <p:cNvPicPr preferRelativeResize="0"/>
          <p:nvPr/>
        </p:nvPicPr>
        <p:blipFill>
          <a:blip r:embed="rId6">
            <a:alphaModFix/>
          </a:blip>
          <a:stretch>
            <a:fillRect/>
          </a:stretch>
        </p:blipFill>
        <p:spPr>
          <a:xfrm rot="10800000" flipH="1">
            <a:off x="10779318" y="-1267217"/>
            <a:ext cx="2059436" cy="2200831"/>
          </a:xfrm>
          <a:prstGeom prst="rect">
            <a:avLst/>
          </a:prstGeom>
          <a:noFill/>
          <a:ln>
            <a:noFill/>
          </a:ln>
        </p:spPr>
      </p:pic>
    </p:spTree>
    <p:extLst>
      <p:ext uri="{BB962C8B-B14F-4D97-AF65-F5344CB8AC3E}">
        <p14:creationId xmlns:p14="http://schemas.microsoft.com/office/powerpoint/2010/main" val="283053615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363"/>
        <p:cNvGrpSpPr/>
        <p:nvPr/>
      </p:nvGrpSpPr>
      <p:grpSpPr>
        <a:xfrm>
          <a:off x="0" y="0"/>
          <a:ext cx="0" cy="0"/>
          <a:chOff x="0" y="0"/>
          <a:chExt cx="0" cy="0"/>
        </a:xfrm>
      </p:grpSpPr>
      <p:pic>
        <p:nvPicPr>
          <p:cNvPr id="364" name="Google Shape;364;p32"/>
          <p:cNvPicPr preferRelativeResize="0"/>
          <p:nvPr/>
        </p:nvPicPr>
        <p:blipFill>
          <a:blip r:embed="rId2">
            <a:alphaModFix/>
          </a:blip>
          <a:stretch>
            <a:fillRect/>
          </a:stretch>
        </p:blipFill>
        <p:spPr>
          <a:xfrm rot="10800000" flipH="1">
            <a:off x="1" y="2349768"/>
            <a:ext cx="4318335" cy="4565797"/>
          </a:xfrm>
          <a:prstGeom prst="rect">
            <a:avLst/>
          </a:prstGeom>
          <a:noFill/>
          <a:ln>
            <a:noFill/>
          </a:ln>
        </p:spPr>
      </p:pic>
      <p:pic>
        <p:nvPicPr>
          <p:cNvPr id="365" name="Google Shape;365;p32"/>
          <p:cNvPicPr preferRelativeResize="0"/>
          <p:nvPr/>
        </p:nvPicPr>
        <p:blipFill>
          <a:blip r:embed="rId3">
            <a:alphaModFix amt="42000"/>
          </a:blip>
          <a:stretch>
            <a:fillRect/>
          </a:stretch>
        </p:blipFill>
        <p:spPr>
          <a:xfrm rot="-1771295">
            <a:off x="-2221270" y="-1976366"/>
            <a:ext cx="5689204" cy="3716867"/>
          </a:xfrm>
          <a:prstGeom prst="rect">
            <a:avLst/>
          </a:prstGeom>
          <a:noFill/>
          <a:ln>
            <a:noFill/>
          </a:ln>
        </p:spPr>
      </p:pic>
      <p:pic>
        <p:nvPicPr>
          <p:cNvPr id="366" name="Google Shape;366;p32"/>
          <p:cNvPicPr preferRelativeResize="0"/>
          <p:nvPr/>
        </p:nvPicPr>
        <p:blipFill>
          <a:blip r:embed="rId4">
            <a:alphaModFix/>
          </a:blip>
          <a:stretch>
            <a:fillRect/>
          </a:stretch>
        </p:blipFill>
        <p:spPr>
          <a:xfrm rot="1448344" flipH="1">
            <a:off x="-740202" y="-2620741"/>
            <a:ext cx="4562876" cy="2981012"/>
          </a:xfrm>
          <a:prstGeom prst="rect">
            <a:avLst/>
          </a:prstGeom>
          <a:noFill/>
          <a:ln>
            <a:noFill/>
          </a:ln>
        </p:spPr>
      </p:pic>
      <p:pic>
        <p:nvPicPr>
          <p:cNvPr id="367" name="Google Shape;367;p32"/>
          <p:cNvPicPr preferRelativeResize="0"/>
          <p:nvPr/>
        </p:nvPicPr>
        <p:blipFill>
          <a:blip r:embed="rId4">
            <a:alphaModFix/>
          </a:blip>
          <a:stretch>
            <a:fillRect/>
          </a:stretch>
        </p:blipFill>
        <p:spPr>
          <a:xfrm rot="7791725">
            <a:off x="9598000" y="5424958"/>
            <a:ext cx="4562875" cy="2981012"/>
          </a:xfrm>
          <a:prstGeom prst="rect">
            <a:avLst/>
          </a:prstGeom>
          <a:noFill/>
          <a:ln>
            <a:noFill/>
          </a:ln>
        </p:spPr>
      </p:pic>
      <p:pic>
        <p:nvPicPr>
          <p:cNvPr id="368" name="Google Shape;368;p32"/>
          <p:cNvPicPr preferRelativeResize="0"/>
          <p:nvPr/>
        </p:nvPicPr>
        <p:blipFill>
          <a:blip r:embed="rId3">
            <a:alphaModFix amt="42000"/>
          </a:blip>
          <a:stretch>
            <a:fillRect/>
          </a:stretch>
        </p:blipFill>
        <p:spPr>
          <a:xfrm rot="9948443" flipH="1">
            <a:off x="7605131" y="5366168"/>
            <a:ext cx="5689203" cy="3716867"/>
          </a:xfrm>
          <a:prstGeom prst="rect">
            <a:avLst/>
          </a:prstGeom>
          <a:noFill/>
          <a:ln>
            <a:noFill/>
          </a:ln>
        </p:spPr>
      </p:pic>
      <p:pic>
        <p:nvPicPr>
          <p:cNvPr id="369" name="Google Shape;369;p32"/>
          <p:cNvPicPr preferRelativeResize="0"/>
          <p:nvPr/>
        </p:nvPicPr>
        <p:blipFill>
          <a:blip r:embed="rId5">
            <a:alphaModFix/>
          </a:blip>
          <a:stretch>
            <a:fillRect/>
          </a:stretch>
        </p:blipFill>
        <p:spPr>
          <a:xfrm rot="10800000" flipH="1">
            <a:off x="7668867" y="1"/>
            <a:ext cx="4523133" cy="4782332"/>
          </a:xfrm>
          <a:prstGeom prst="rect">
            <a:avLst/>
          </a:prstGeom>
          <a:noFill/>
          <a:ln>
            <a:noFill/>
          </a:ln>
        </p:spPr>
      </p:pic>
    </p:spTree>
    <p:extLst>
      <p:ext uri="{BB962C8B-B14F-4D97-AF65-F5344CB8AC3E}">
        <p14:creationId xmlns:p14="http://schemas.microsoft.com/office/powerpoint/2010/main" val="69591745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370"/>
        <p:cNvGrpSpPr/>
        <p:nvPr/>
      </p:nvGrpSpPr>
      <p:grpSpPr>
        <a:xfrm>
          <a:off x="0" y="0"/>
          <a:ext cx="0" cy="0"/>
          <a:chOff x="0" y="0"/>
          <a:chExt cx="0" cy="0"/>
        </a:xfrm>
      </p:grpSpPr>
      <p:pic>
        <p:nvPicPr>
          <p:cNvPr id="371" name="Google Shape;371;p33"/>
          <p:cNvPicPr preferRelativeResize="0"/>
          <p:nvPr/>
        </p:nvPicPr>
        <p:blipFill>
          <a:blip r:embed="rId2">
            <a:alphaModFix/>
          </a:blip>
          <a:stretch>
            <a:fillRect/>
          </a:stretch>
        </p:blipFill>
        <p:spPr>
          <a:xfrm rot="-4011325" flipH="1">
            <a:off x="-2549729" y="-1343656"/>
            <a:ext cx="5281031" cy="3450203"/>
          </a:xfrm>
          <a:prstGeom prst="rect">
            <a:avLst/>
          </a:prstGeom>
          <a:noFill/>
          <a:ln>
            <a:noFill/>
          </a:ln>
        </p:spPr>
      </p:pic>
      <p:pic>
        <p:nvPicPr>
          <p:cNvPr id="372" name="Google Shape;372;p33"/>
          <p:cNvPicPr preferRelativeResize="0"/>
          <p:nvPr/>
        </p:nvPicPr>
        <p:blipFill>
          <a:blip r:embed="rId3">
            <a:alphaModFix/>
          </a:blip>
          <a:stretch>
            <a:fillRect/>
          </a:stretch>
        </p:blipFill>
        <p:spPr>
          <a:xfrm rot="8803508">
            <a:off x="-759798" y="-677938"/>
            <a:ext cx="1982633" cy="2118775"/>
          </a:xfrm>
          <a:prstGeom prst="rect">
            <a:avLst/>
          </a:prstGeom>
          <a:noFill/>
          <a:ln>
            <a:noFill/>
          </a:ln>
        </p:spPr>
      </p:pic>
      <p:pic>
        <p:nvPicPr>
          <p:cNvPr id="373" name="Google Shape;373;p33"/>
          <p:cNvPicPr preferRelativeResize="0"/>
          <p:nvPr/>
        </p:nvPicPr>
        <p:blipFill>
          <a:blip r:embed="rId4">
            <a:alphaModFix amt="42000"/>
          </a:blip>
          <a:stretch>
            <a:fillRect/>
          </a:stretch>
        </p:blipFill>
        <p:spPr>
          <a:xfrm rot="10098492" flipH="1">
            <a:off x="9613430" y="4672332"/>
            <a:ext cx="5689201" cy="3716867"/>
          </a:xfrm>
          <a:prstGeom prst="rect">
            <a:avLst/>
          </a:prstGeom>
          <a:noFill/>
          <a:ln>
            <a:noFill/>
          </a:ln>
        </p:spPr>
      </p:pic>
      <p:pic>
        <p:nvPicPr>
          <p:cNvPr id="374" name="Google Shape;374;p33"/>
          <p:cNvPicPr preferRelativeResize="0"/>
          <p:nvPr/>
        </p:nvPicPr>
        <p:blipFill>
          <a:blip r:embed="rId5">
            <a:alphaModFix amt="42000"/>
          </a:blip>
          <a:stretch>
            <a:fillRect/>
          </a:stretch>
        </p:blipFill>
        <p:spPr>
          <a:xfrm rot="-10456230">
            <a:off x="6130328" y="5465612"/>
            <a:ext cx="5689203" cy="3716863"/>
          </a:xfrm>
          <a:prstGeom prst="rect">
            <a:avLst/>
          </a:prstGeom>
          <a:noFill/>
          <a:ln>
            <a:noFill/>
          </a:ln>
        </p:spPr>
      </p:pic>
    </p:spTree>
    <p:extLst>
      <p:ext uri="{BB962C8B-B14F-4D97-AF65-F5344CB8AC3E}">
        <p14:creationId xmlns:p14="http://schemas.microsoft.com/office/powerpoint/2010/main" val="236910336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7" name="Google Shape;37;p4"/>
          <p:cNvSpPr txBox="1">
            <a:spLocks noGrp="1"/>
          </p:cNvSpPr>
          <p:nvPr>
            <p:ph type="body" idx="1"/>
          </p:nvPr>
        </p:nvSpPr>
        <p:spPr>
          <a:xfrm>
            <a:off x="960000" y="1536633"/>
            <a:ext cx="10272000" cy="4555200"/>
          </a:xfrm>
          <a:prstGeom prst="rect">
            <a:avLst/>
          </a:prstGeom>
        </p:spPr>
        <p:txBody>
          <a:bodyPr spcFirstLastPara="1" wrap="square" lIns="91425" tIns="91425" rIns="91425" bIns="91425" anchor="t" anchorCtr="0">
            <a:noAutofit/>
          </a:bodyPr>
          <a:lstStyle>
            <a:lvl1pPr marL="609585" lvl="0" indent="-406390" rtl="0">
              <a:lnSpc>
                <a:spcPct val="100000"/>
              </a:lnSpc>
              <a:spcBef>
                <a:spcPts val="0"/>
              </a:spcBef>
              <a:spcAft>
                <a:spcPts val="0"/>
              </a:spcAft>
              <a:buClr>
                <a:schemeClr val="lt2"/>
              </a:buClr>
              <a:buSzPts val="1200"/>
              <a:buChar char="○"/>
              <a:defRPr sz="1667">
                <a:solidFill>
                  <a:srgbClr val="434343"/>
                </a:solidFill>
              </a:defRPr>
            </a:lvl1pPr>
            <a:lvl2pPr marL="1219170" lvl="1" indent="-406390" rtl="0">
              <a:lnSpc>
                <a:spcPct val="115000"/>
              </a:lnSpc>
              <a:spcBef>
                <a:spcPts val="0"/>
              </a:spcBef>
              <a:spcAft>
                <a:spcPts val="0"/>
              </a:spcAft>
              <a:buClr>
                <a:srgbClr val="434343"/>
              </a:buClr>
              <a:buSzPts val="1200"/>
              <a:buFont typeface="Roboto Condensed Light"/>
              <a:buChar char="○"/>
              <a:defRPr>
                <a:solidFill>
                  <a:srgbClr val="434343"/>
                </a:solidFill>
              </a:defRPr>
            </a:lvl2pPr>
            <a:lvl3pPr marL="1828754" lvl="2" indent="-406390" rtl="0">
              <a:lnSpc>
                <a:spcPct val="115000"/>
              </a:lnSpc>
              <a:spcBef>
                <a:spcPts val="0"/>
              </a:spcBef>
              <a:spcAft>
                <a:spcPts val="0"/>
              </a:spcAft>
              <a:buClr>
                <a:srgbClr val="434343"/>
              </a:buClr>
              <a:buSzPts val="1200"/>
              <a:buFont typeface="Roboto Condensed Light"/>
              <a:buChar char="■"/>
              <a:defRPr>
                <a:solidFill>
                  <a:srgbClr val="434343"/>
                </a:solidFill>
              </a:defRPr>
            </a:lvl3pPr>
            <a:lvl4pPr marL="2438339" lvl="3" indent="-406390" rtl="0">
              <a:lnSpc>
                <a:spcPct val="115000"/>
              </a:lnSpc>
              <a:spcBef>
                <a:spcPts val="0"/>
              </a:spcBef>
              <a:spcAft>
                <a:spcPts val="0"/>
              </a:spcAft>
              <a:buClr>
                <a:srgbClr val="434343"/>
              </a:buClr>
              <a:buSzPts val="1200"/>
              <a:buFont typeface="Roboto Condensed Light"/>
              <a:buChar char="●"/>
              <a:defRPr>
                <a:solidFill>
                  <a:srgbClr val="434343"/>
                </a:solidFill>
              </a:defRPr>
            </a:lvl4pPr>
            <a:lvl5pPr marL="3047924" lvl="4" indent="-406390" rtl="0">
              <a:lnSpc>
                <a:spcPct val="115000"/>
              </a:lnSpc>
              <a:spcBef>
                <a:spcPts val="0"/>
              </a:spcBef>
              <a:spcAft>
                <a:spcPts val="0"/>
              </a:spcAft>
              <a:buClr>
                <a:srgbClr val="434343"/>
              </a:buClr>
              <a:buSzPts val="1200"/>
              <a:buFont typeface="Roboto Condensed Light"/>
              <a:buChar char="○"/>
              <a:defRPr>
                <a:solidFill>
                  <a:srgbClr val="434343"/>
                </a:solidFill>
              </a:defRPr>
            </a:lvl5pPr>
            <a:lvl6pPr marL="3657509" lvl="5" indent="-406390" rtl="0">
              <a:lnSpc>
                <a:spcPct val="115000"/>
              </a:lnSpc>
              <a:spcBef>
                <a:spcPts val="0"/>
              </a:spcBef>
              <a:spcAft>
                <a:spcPts val="0"/>
              </a:spcAft>
              <a:buClr>
                <a:srgbClr val="434343"/>
              </a:buClr>
              <a:buSzPts val="1200"/>
              <a:buFont typeface="Roboto Condensed Light"/>
              <a:buChar char="■"/>
              <a:defRPr>
                <a:solidFill>
                  <a:srgbClr val="434343"/>
                </a:solidFill>
              </a:defRPr>
            </a:lvl6pPr>
            <a:lvl7pPr marL="4267093" lvl="6" indent="-406390" rtl="0">
              <a:lnSpc>
                <a:spcPct val="115000"/>
              </a:lnSpc>
              <a:spcBef>
                <a:spcPts val="0"/>
              </a:spcBef>
              <a:spcAft>
                <a:spcPts val="0"/>
              </a:spcAft>
              <a:buClr>
                <a:srgbClr val="434343"/>
              </a:buClr>
              <a:buSzPts val="1200"/>
              <a:buFont typeface="Roboto Condensed Light"/>
              <a:buChar char="●"/>
              <a:defRPr>
                <a:solidFill>
                  <a:srgbClr val="434343"/>
                </a:solidFill>
              </a:defRPr>
            </a:lvl7pPr>
            <a:lvl8pPr marL="4876678" lvl="7" indent="-406390" rtl="0">
              <a:lnSpc>
                <a:spcPct val="115000"/>
              </a:lnSpc>
              <a:spcBef>
                <a:spcPts val="0"/>
              </a:spcBef>
              <a:spcAft>
                <a:spcPts val="0"/>
              </a:spcAft>
              <a:buClr>
                <a:srgbClr val="434343"/>
              </a:buClr>
              <a:buSzPts val="1200"/>
              <a:buFont typeface="Roboto Condensed Light"/>
              <a:buChar char="○"/>
              <a:defRPr>
                <a:solidFill>
                  <a:srgbClr val="434343"/>
                </a:solidFill>
              </a:defRPr>
            </a:lvl8pPr>
            <a:lvl9pPr marL="5486263" lvl="8" indent="-406390" rtl="0">
              <a:lnSpc>
                <a:spcPct val="115000"/>
              </a:lnSpc>
              <a:spcBef>
                <a:spcPts val="0"/>
              </a:spcBef>
              <a:spcAft>
                <a:spcPts val="0"/>
              </a:spcAft>
              <a:buClr>
                <a:srgbClr val="434343"/>
              </a:buClr>
              <a:buSzPts val="1200"/>
              <a:buFont typeface="Roboto Condensed Light"/>
              <a:buChar char="■"/>
              <a:defRPr>
                <a:solidFill>
                  <a:srgbClr val="434343"/>
                </a:solidFill>
              </a:defRPr>
            </a:lvl9pPr>
          </a:lstStyle>
          <a:p>
            <a:endParaRPr/>
          </a:p>
        </p:txBody>
      </p:sp>
      <p:pic>
        <p:nvPicPr>
          <p:cNvPr id="38" name="Google Shape;38;p4"/>
          <p:cNvPicPr preferRelativeResize="0"/>
          <p:nvPr/>
        </p:nvPicPr>
        <p:blipFill>
          <a:blip r:embed="rId2" cstate="print">
            <a:alphaModFix amt="63000"/>
          </a:blip>
          <a:stretch>
            <a:fillRect/>
          </a:stretch>
        </p:blipFill>
        <p:spPr>
          <a:xfrm rot="-3918722" flipH="1">
            <a:off x="-3788725" y="-1423447"/>
            <a:ext cx="5641597" cy="3685765"/>
          </a:xfrm>
          <a:prstGeom prst="rect">
            <a:avLst/>
          </a:prstGeom>
          <a:noFill/>
          <a:ln>
            <a:noFill/>
          </a:ln>
        </p:spPr>
      </p:pic>
      <p:pic>
        <p:nvPicPr>
          <p:cNvPr id="39" name="Google Shape;39;p4"/>
          <p:cNvPicPr preferRelativeResize="0"/>
          <p:nvPr/>
        </p:nvPicPr>
        <p:blipFill>
          <a:blip r:embed="rId3" cstate="print">
            <a:alphaModFix/>
          </a:blip>
          <a:stretch>
            <a:fillRect/>
          </a:stretch>
        </p:blipFill>
        <p:spPr>
          <a:xfrm rot="3736558" flipH="1">
            <a:off x="-1664468" y="-373855"/>
            <a:ext cx="1888869" cy="2018548"/>
          </a:xfrm>
          <a:prstGeom prst="rect">
            <a:avLst/>
          </a:prstGeom>
          <a:noFill/>
          <a:ln>
            <a:noFill/>
          </a:ln>
        </p:spPr>
      </p:pic>
      <p:pic>
        <p:nvPicPr>
          <p:cNvPr id="40" name="Google Shape;40;p4"/>
          <p:cNvPicPr preferRelativeResize="0"/>
          <p:nvPr/>
        </p:nvPicPr>
        <p:blipFill>
          <a:blip r:embed="rId4" cstate="print">
            <a:alphaModFix amt="42000"/>
          </a:blip>
          <a:stretch>
            <a:fillRect/>
          </a:stretch>
        </p:blipFill>
        <p:spPr>
          <a:xfrm rot="-9921072" flipH="1">
            <a:off x="-1215278" y="6307377"/>
            <a:ext cx="5689199" cy="3716864"/>
          </a:xfrm>
          <a:prstGeom prst="rect">
            <a:avLst/>
          </a:prstGeom>
          <a:noFill/>
          <a:ln>
            <a:noFill/>
          </a:ln>
        </p:spPr>
      </p:pic>
      <p:pic>
        <p:nvPicPr>
          <p:cNvPr id="41" name="Google Shape;41;p4"/>
          <p:cNvPicPr preferRelativeResize="0"/>
          <p:nvPr/>
        </p:nvPicPr>
        <p:blipFill>
          <a:blip r:embed="rId5" cstate="print">
            <a:alphaModFix amt="42000"/>
          </a:blip>
          <a:stretch>
            <a:fillRect/>
          </a:stretch>
        </p:blipFill>
        <p:spPr>
          <a:xfrm rot="-6361050">
            <a:off x="-3648779" y="4563145"/>
            <a:ext cx="5689200" cy="3716865"/>
          </a:xfrm>
          <a:prstGeom prst="rect">
            <a:avLst/>
          </a:prstGeom>
          <a:noFill/>
          <a:ln>
            <a:noFill/>
          </a:ln>
        </p:spPr>
      </p:pic>
      <p:pic>
        <p:nvPicPr>
          <p:cNvPr id="42" name="Google Shape;42;p4"/>
          <p:cNvPicPr preferRelativeResize="0"/>
          <p:nvPr/>
        </p:nvPicPr>
        <p:blipFill>
          <a:blip r:embed="rId5" cstate="print">
            <a:alphaModFix amt="42000"/>
          </a:blip>
          <a:stretch>
            <a:fillRect/>
          </a:stretch>
        </p:blipFill>
        <p:spPr>
          <a:xfrm rot="1572134" flipH="1">
            <a:off x="7751820" y="-2426130"/>
            <a:ext cx="5689201" cy="3716863"/>
          </a:xfrm>
          <a:prstGeom prst="rect">
            <a:avLst/>
          </a:prstGeom>
          <a:noFill/>
          <a:ln>
            <a:noFill/>
          </a:ln>
        </p:spPr>
      </p:pic>
      <p:pic>
        <p:nvPicPr>
          <p:cNvPr id="43" name="Google Shape;43;p4"/>
          <p:cNvPicPr preferRelativeResize="0"/>
          <p:nvPr/>
        </p:nvPicPr>
        <p:blipFill>
          <a:blip r:embed="rId4" cstate="print">
            <a:alphaModFix amt="42000"/>
          </a:blip>
          <a:stretch>
            <a:fillRect/>
          </a:stretch>
        </p:blipFill>
        <p:spPr>
          <a:xfrm rot="4438950">
            <a:off x="9887037" y="-324365"/>
            <a:ext cx="5689200" cy="3716865"/>
          </a:xfrm>
          <a:prstGeom prst="rect">
            <a:avLst/>
          </a:prstGeom>
          <a:noFill/>
          <a:ln>
            <a:noFill/>
          </a:ln>
        </p:spPr>
      </p:pic>
      <p:pic>
        <p:nvPicPr>
          <p:cNvPr id="44" name="Google Shape;44;p4"/>
          <p:cNvPicPr preferRelativeResize="0"/>
          <p:nvPr/>
        </p:nvPicPr>
        <p:blipFill>
          <a:blip r:embed="rId2" cstate="print">
            <a:alphaModFix/>
          </a:blip>
          <a:stretch>
            <a:fillRect/>
          </a:stretch>
        </p:blipFill>
        <p:spPr>
          <a:xfrm rot="9178279" flipH="1">
            <a:off x="7672824" y="6445168"/>
            <a:ext cx="5641597" cy="3685765"/>
          </a:xfrm>
          <a:prstGeom prst="rect">
            <a:avLst/>
          </a:prstGeom>
          <a:noFill/>
          <a:ln>
            <a:noFill/>
          </a:ln>
        </p:spPr>
      </p:pic>
      <p:pic>
        <p:nvPicPr>
          <p:cNvPr id="45" name="Google Shape;45;p4"/>
          <p:cNvPicPr preferRelativeResize="0"/>
          <p:nvPr/>
        </p:nvPicPr>
        <p:blipFill>
          <a:blip r:embed="rId6" cstate="print">
            <a:alphaModFix/>
          </a:blip>
          <a:stretch>
            <a:fillRect/>
          </a:stretch>
        </p:blipFill>
        <p:spPr>
          <a:xfrm rot="-2700000">
            <a:off x="11290632" y="5295130"/>
            <a:ext cx="2608931" cy="2788069"/>
          </a:xfrm>
          <a:prstGeom prst="rect">
            <a:avLst/>
          </a:prstGeom>
          <a:noFill/>
          <a:ln>
            <a:noFill/>
          </a:ln>
        </p:spPr>
      </p:pic>
    </p:spTree>
    <p:extLst>
      <p:ext uri="{BB962C8B-B14F-4D97-AF65-F5344CB8AC3E}">
        <p14:creationId xmlns:p14="http://schemas.microsoft.com/office/powerpoint/2010/main" val="555154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46"/>
        <p:cNvGrpSpPr/>
        <p:nvPr/>
      </p:nvGrpSpPr>
      <p:grpSpPr>
        <a:xfrm>
          <a:off x="0" y="0"/>
          <a:ext cx="0" cy="0"/>
          <a:chOff x="0" y="0"/>
          <a:chExt cx="0" cy="0"/>
        </a:xfrm>
      </p:grpSpPr>
      <p:sp>
        <p:nvSpPr>
          <p:cNvPr id="47" name="Google Shape;47;p5"/>
          <p:cNvSpPr txBox="1">
            <a:spLocks noGrp="1"/>
          </p:cNvSpPr>
          <p:nvPr>
            <p:ph type="subTitle" idx="1"/>
          </p:nvPr>
        </p:nvSpPr>
        <p:spPr>
          <a:xfrm>
            <a:off x="1503484" y="3451015"/>
            <a:ext cx="3876800" cy="4632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3"/>
              </a:buClr>
              <a:buSzPts val="2100"/>
              <a:buFont typeface="Fahkwang"/>
              <a:buNone/>
              <a:defRPr sz="2800">
                <a:solidFill>
                  <a:schemeClr val="accent3"/>
                </a:solidFill>
                <a:latin typeface="Fahkwang"/>
                <a:ea typeface="Fahkwang"/>
                <a:cs typeface="Fahkwang"/>
                <a:sym typeface="Fahkwang"/>
              </a:defRPr>
            </a:lvl1pPr>
            <a:lvl2pPr lvl="1" algn="ctr">
              <a:lnSpc>
                <a:spcPct val="100000"/>
              </a:lnSpc>
              <a:spcBef>
                <a:spcPts val="0"/>
              </a:spcBef>
              <a:spcAft>
                <a:spcPts val="0"/>
              </a:spcAft>
              <a:buClr>
                <a:schemeClr val="accent3"/>
              </a:buClr>
              <a:buSzPts val="2100"/>
              <a:buFont typeface="Fahkwang"/>
              <a:buNone/>
              <a:defRPr sz="2800">
                <a:solidFill>
                  <a:schemeClr val="accent3"/>
                </a:solidFill>
                <a:latin typeface="Fahkwang"/>
                <a:ea typeface="Fahkwang"/>
                <a:cs typeface="Fahkwang"/>
                <a:sym typeface="Fahkwang"/>
              </a:defRPr>
            </a:lvl2pPr>
            <a:lvl3pPr lvl="2" algn="ctr">
              <a:lnSpc>
                <a:spcPct val="100000"/>
              </a:lnSpc>
              <a:spcBef>
                <a:spcPts val="0"/>
              </a:spcBef>
              <a:spcAft>
                <a:spcPts val="0"/>
              </a:spcAft>
              <a:buClr>
                <a:schemeClr val="accent3"/>
              </a:buClr>
              <a:buSzPts val="2100"/>
              <a:buFont typeface="Fahkwang"/>
              <a:buNone/>
              <a:defRPr sz="2800">
                <a:solidFill>
                  <a:schemeClr val="accent3"/>
                </a:solidFill>
                <a:latin typeface="Fahkwang"/>
                <a:ea typeface="Fahkwang"/>
                <a:cs typeface="Fahkwang"/>
                <a:sym typeface="Fahkwang"/>
              </a:defRPr>
            </a:lvl3pPr>
            <a:lvl4pPr lvl="3" algn="ctr">
              <a:lnSpc>
                <a:spcPct val="100000"/>
              </a:lnSpc>
              <a:spcBef>
                <a:spcPts val="0"/>
              </a:spcBef>
              <a:spcAft>
                <a:spcPts val="0"/>
              </a:spcAft>
              <a:buClr>
                <a:schemeClr val="accent3"/>
              </a:buClr>
              <a:buSzPts val="2100"/>
              <a:buFont typeface="Fahkwang"/>
              <a:buNone/>
              <a:defRPr sz="2800">
                <a:solidFill>
                  <a:schemeClr val="accent3"/>
                </a:solidFill>
                <a:latin typeface="Fahkwang"/>
                <a:ea typeface="Fahkwang"/>
                <a:cs typeface="Fahkwang"/>
                <a:sym typeface="Fahkwang"/>
              </a:defRPr>
            </a:lvl4pPr>
            <a:lvl5pPr lvl="4" algn="ctr">
              <a:lnSpc>
                <a:spcPct val="100000"/>
              </a:lnSpc>
              <a:spcBef>
                <a:spcPts val="0"/>
              </a:spcBef>
              <a:spcAft>
                <a:spcPts val="0"/>
              </a:spcAft>
              <a:buClr>
                <a:schemeClr val="accent3"/>
              </a:buClr>
              <a:buSzPts val="2100"/>
              <a:buFont typeface="Fahkwang"/>
              <a:buNone/>
              <a:defRPr sz="2800">
                <a:solidFill>
                  <a:schemeClr val="accent3"/>
                </a:solidFill>
                <a:latin typeface="Fahkwang"/>
                <a:ea typeface="Fahkwang"/>
                <a:cs typeface="Fahkwang"/>
                <a:sym typeface="Fahkwang"/>
              </a:defRPr>
            </a:lvl5pPr>
            <a:lvl6pPr lvl="5" algn="ctr">
              <a:lnSpc>
                <a:spcPct val="100000"/>
              </a:lnSpc>
              <a:spcBef>
                <a:spcPts val="0"/>
              </a:spcBef>
              <a:spcAft>
                <a:spcPts val="0"/>
              </a:spcAft>
              <a:buClr>
                <a:schemeClr val="accent3"/>
              </a:buClr>
              <a:buSzPts val="2100"/>
              <a:buFont typeface="Fahkwang"/>
              <a:buNone/>
              <a:defRPr sz="2800">
                <a:solidFill>
                  <a:schemeClr val="accent3"/>
                </a:solidFill>
                <a:latin typeface="Fahkwang"/>
                <a:ea typeface="Fahkwang"/>
                <a:cs typeface="Fahkwang"/>
                <a:sym typeface="Fahkwang"/>
              </a:defRPr>
            </a:lvl6pPr>
            <a:lvl7pPr lvl="6" algn="ctr">
              <a:lnSpc>
                <a:spcPct val="100000"/>
              </a:lnSpc>
              <a:spcBef>
                <a:spcPts val="0"/>
              </a:spcBef>
              <a:spcAft>
                <a:spcPts val="0"/>
              </a:spcAft>
              <a:buClr>
                <a:schemeClr val="accent3"/>
              </a:buClr>
              <a:buSzPts val="2100"/>
              <a:buFont typeface="Fahkwang"/>
              <a:buNone/>
              <a:defRPr sz="2800">
                <a:solidFill>
                  <a:schemeClr val="accent3"/>
                </a:solidFill>
                <a:latin typeface="Fahkwang"/>
                <a:ea typeface="Fahkwang"/>
                <a:cs typeface="Fahkwang"/>
                <a:sym typeface="Fahkwang"/>
              </a:defRPr>
            </a:lvl7pPr>
            <a:lvl8pPr lvl="7" algn="ctr">
              <a:lnSpc>
                <a:spcPct val="100000"/>
              </a:lnSpc>
              <a:spcBef>
                <a:spcPts val="0"/>
              </a:spcBef>
              <a:spcAft>
                <a:spcPts val="0"/>
              </a:spcAft>
              <a:buClr>
                <a:schemeClr val="accent3"/>
              </a:buClr>
              <a:buSzPts val="2100"/>
              <a:buFont typeface="Fahkwang"/>
              <a:buNone/>
              <a:defRPr sz="2800">
                <a:solidFill>
                  <a:schemeClr val="accent3"/>
                </a:solidFill>
                <a:latin typeface="Fahkwang"/>
                <a:ea typeface="Fahkwang"/>
                <a:cs typeface="Fahkwang"/>
                <a:sym typeface="Fahkwang"/>
              </a:defRPr>
            </a:lvl8pPr>
            <a:lvl9pPr lvl="8" algn="ctr">
              <a:lnSpc>
                <a:spcPct val="100000"/>
              </a:lnSpc>
              <a:spcBef>
                <a:spcPts val="0"/>
              </a:spcBef>
              <a:spcAft>
                <a:spcPts val="0"/>
              </a:spcAft>
              <a:buClr>
                <a:schemeClr val="accent3"/>
              </a:buClr>
              <a:buSzPts val="2100"/>
              <a:buFont typeface="Fahkwang"/>
              <a:buNone/>
              <a:defRPr sz="2800">
                <a:solidFill>
                  <a:schemeClr val="accent3"/>
                </a:solidFill>
                <a:latin typeface="Fahkwang"/>
                <a:ea typeface="Fahkwang"/>
                <a:cs typeface="Fahkwang"/>
                <a:sym typeface="Fahkwang"/>
              </a:defRPr>
            </a:lvl9pPr>
          </a:lstStyle>
          <a:p>
            <a:endParaRPr/>
          </a:p>
        </p:txBody>
      </p:sp>
      <p:sp>
        <p:nvSpPr>
          <p:cNvPr id="48" name="Google Shape;48;p5"/>
          <p:cNvSpPr txBox="1">
            <a:spLocks noGrp="1"/>
          </p:cNvSpPr>
          <p:nvPr>
            <p:ph type="subTitle" idx="2"/>
          </p:nvPr>
        </p:nvSpPr>
        <p:spPr>
          <a:xfrm>
            <a:off x="1503484" y="3918033"/>
            <a:ext cx="3876800" cy="114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9" name="Google Shape;49;p5"/>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0" name="Google Shape;50;p5"/>
          <p:cNvSpPr txBox="1">
            <a:spLocks noGrp="1"/>
          </p:cNvSpPr>
          <p:nvPr>
            <p:ph type="subTitle" idx="3"/>
          </p:nvPr>
        </p:nvSpPr>
        <p:spPr>
          <a:xfrm>
            <a:off x="6811717" y="3451015"/>
            <a:ext cx="3876800" cy="46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3"/>
              </a:buClr>
              <a:buSzPts val="2100"/>
              <a:buFont typeface="Fahkwang"/>
              <a:buNone/>
              <a:defRPr sz="2800">
                <a:solidFill>
                  <a:schemeClr val="accent3"/>
                </a:solidFill>
                <a:latin typeface="Fahkwang"/>
                <a:ea typeface="Fahkwang"/>
                <a:cs typeface="Fahkwang"/>
                <a:sym typeface="Fahkwang"/>
              </a:defRPr>
            </a:lvl1pPr>
            <a:lvl2pPr lvl="1" algn="ctr" rtl="0">
              <a:lnSpc>
                <a:spcPct val="100000"/>
              </a:lnSpc>
              <a:spcBef>
                <a:spcPts val="0"/>
              </a:spcBef>
              <a:spcAft>
                <a:spcPts val="0"/>
              </a:spcAft>
              <a:buClr>
                <a:schemeClr val="accent3"/>
              </a:buClr>
              <a:buSzPts val="2100"/>
              <a:buFont typeface="Fahkwang"/>
              <a:buNone/>
              <a:defRPr sz="2800">
                <a:solidFill>
                  <a:schemeClr val="accent3"/>
                </a:solidFill>
                <a:latin typeface="Fahkwang"/>
                <a:ea typeface="Fahkwang"/>
                <a:cs typeface="Fahkwang"/>
                <a:sym typeface="Fahkwang"/>
              </a:defRPr>
            </a:lvl2pPr>
            <a:lvl3pPr lvl="2" algn="ctr" rtl="0">
              <a:lnSpc>
                <a:spcPct val="100000"/>
              </a:lnSpc>
              <a:spcBef>
                <a:spcPts val="0"/>
              </a:spcBef>
              <a:spcAft>
                <a:spcPts val="0"/>
              </a:spcAft>
              <a:buClr>
                <a:schemeClr val="accent3"/>
              </a:buClr>
              <a:buSzPts val="2100"/>
              <a:buFont typeface="Fahkwang"/>
              <a:buNone/>
              <a:defRPr sz="2800">
                <a:solidFill>
                  <a:schemeClr val="accent3"/>
                </a:solidFill>
                <a:latin typeface="Fahkwang"/>
                <a:ea typeface="Fahkwang"/>
                <a:cs typeface="Fahkwang"/>
                <a:sym typeface="Fahkwang"/>
              </a:defRPr>
            </a:lvl3pPr>
            <a:lvl4pPr lvl="3" algn="ctr" rtl="0">
              <a:lnSpc>
                <a:spcPct val="100000"/>
              </a:lnSpc>
              <a:spcBef>
                <a:spcPts val="0"/>
              </a:spcBef>
              <a:spcAft>
                <a:spcPts val="0"/>
              </a:spcAft>
              <a:buClr>
                <a:schemeClr val="accent3"/>
              </a:buClr>
              <a:buSzPts val="2100"/>
              <a:buFont typeface="Fahkwang"/>
              <a:buNone/>
              <a:defRPr sz="2800">
                <a:solidFill>
                  <a:schemeClr val="accent3"/>
                </a:solidFill>
                <a:latin typeface="Fahkwang"/>
                <a:ea typeface="Fahkwang"/>
                <a:cs typeface="Fahkwang"/>
                <a:sym typeface="Fahkwang"/>
              </a:defRPr>
            </a:lvl4pPr>
            <a:lvl5pPr lvl="4" algn="ctr" rtl="0">
              <a:lnSpc>
                <a:spcPct val="100000"/>
              </a:lnSpc>
              <a:spcBef>
                <a:spcPts val="0"/>
              </a:spcBef>
              <a:spcAft>
                <a:spcPts val="0"/>
              </a:spcAft>
              <a:buClr>
                <a:schemeClr val="accent3"/>
              </a:buClr>
              <a:buSzPts val="2100"/>
              <a:buFont typeface="Fahkwang"/>
              <a:buNone/>
              <a:defRPr sz="2800">
                <a:solidFill>
                  <a:schemeClr val="accent3"/>
                </a:solidFill>
                <a:latin typeface="Fahkwang"/>
                <a:ea typeface="Fahkwang"/>
                <a:cs typeface="Fahkwang"/>
                <a:sym typeface="Fahkwang"/>
              </a:defRPr>
            </a:lvl5pPr>
            <a:lvl6pPr lvl="5" algn="ctr" rtl="0">
              <a:lnSpc>
                <a:spcPct val="100000"/>
              </a:lnSpc>
              <a:spcBef>
                <a:spcPts val="0"/>
              </a:spcBef>
              <a:spcAft>
                <a:spcPts val="0"/>
              </a:spcAft>
              <a:buClr>
                <a:schemeClr val="accent3"/>
              </a:buClr>
              <a:buSzPts val="2100"/>
              <a:buFont typeface="Fahkwang"/>
              <a:buNone/>
              <a:defRPr sz="2800">
                <a:solidFill>
                  <a:schemeClr val="accent3"/>
                </a:solidFill>
                <a:latin typeface="Fahkwang"/>
                <a:ea typeface="Fahkwang"/>
                <a:cs typeface="Fahkwang"/>
                <a:sym typeface="Fahkwang"/>
              </a:defRPr>
            </a:lvl6pPr>
            <a:lvl7pPr lvl="6" algn="ctr" rtl="0">
              <a:lnSpc>
                <a:spcPct val="100000"/>
              </a:lnSpc>
              <a:spcBef>
                <a:spcPts val="0"/>
              </a:spcBef>
              <a:spcAft>
                <a:spcPts val="0"/>
              </a:spcAft>
              <a:buClr>
                <a:schemeClr val="accent3"/>
              </a:buClr>
              <a:buSzPts val="2100"/>
              <a:buFont typeface="Fahkwang"/>
              <a:buNone/>
              <a:defRPr sz="2800">
                <a:solidFill>
                  <a:schemeClr val="accent3"/>
                </a:solidFill>
                <a:latin typeface="Fahkwang"/>
                <a:ea typeface="Fahkwang"/>
                <a:cs typeface="Fahkwang"/>
                <a:sym typeface="Fahkwang"/>
              </a:defRPr>
            </a:lvl7pPr>
            <a:lvl8pPr lvl="7" algn="ctr" rtl="0">
              <a:lnSpc>
                <a:spcPct val="100000"/>
              </a:lnSpc>
              <a:spcBef>
                <a:spcPts val="0"/>
              </a:spcBef>
              <a:spcAft>
                <a:spcPts val="0"/>
              </a:spcAft>
              <a:buClr>
                <a:schemeClr val="accent3"/>
              </a:buClr>
              <a:buSzPts val="2100"/>
              <a:buFont typeface="Fahkwang"/>
              <a:buNone/>
              <a:defRPr sz="2800">
                <a:solidFill>
                  <a:schemeClr val="accent3"/>
                </a:solidFill>
                <a:latin typeface="Fahkwang"/>
                <a:ea typeface="Fahkwang"/>
                <a:cs typeface="Fahkwang"/>
                <a:sym typeface="Fahkwang"/>
              </a:defRPr>
            </a:lvl8pPr>
            <a:lvl9pPr lvl="8" algn="ctr" rtl="0">
              <a:lnSpc>
                <a:spcPct val="100000"/>
              </a:lnSpc>
              <a:spcBef>
                <a:spcPts val="0"/>
              </a:spcBef>
              <a:spcAft>
                <a:spcPts val="0"/>
              </a:spcAft>
              <a:buClr>
                <a:schemeClr val="accent3"/>
              </a:buClr>
              <a:buSzPts val="2100"/>
              <a:buFont typeface="Fahkwang"/>
              <a:buNone/>
              <a:defRPr sz="2800">
                <a:solidFill>
                  <a:schemeClr val="accent3"/>
                </a:solidFill>
                <a:latin typeface="Fahkwang"/>
                <a:ea typeface="Fahkwang"/>
                <a:cs typeface="Fahkwang"/>
                <a:sym typeface="Fahkwang"/>
              </a:defRPr>
            </a:lvl9pPr>
          </a:lstStyle>
          <a:p>
            <a:endParaRPr/>
          </a:p>
        </p:txBody>
      </p:sp>
      <p:sp>
        <p:nvSpPr>
          <p:cNvPr id="51" name="Google Shape;51;p5"/>
          <p:cNvSpPr txBox="1">
            <a:spLocks noGrp="1"/>
          </p:cNvSpPr>
          <p:nvPr>
            <p:ph type="subTitle" idx="4"/>
          </p:nvPr>
        </p:nvSpPr>
        <p:spPr>
          <a:xfrm>
            <a:off x="6811717" y="3918033"/>
            <a:ext cx="3876800" cy="114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52" name="Google Shape;52;p5"/>
          <p:cNvPicPr preferRelativeResize="0"/>
          <p:nvPr/>
        </p:nvPicPr>
        <p:blipFill>
          <a:blip r:embed="rId2" cstate="print">
            <a:alphaModFix amt="63000"/>
          </a:blip>
          <a:stretch>
            <a:fillRect/>
          </a:stretch>
        </p:blipFill>
        <p:spPr>
          <a:xfrm rot="-8100000">
            <a:off x="-2898457" y="5258306"/>
            <a:ext cx="5641596" cy="3685769"/>
          </a:xfrm>
          <a:prstGeom prst="rect">
            <a:avLst/>
          </a:prstGeom>
          <a:noFill/>
          <a:ln>
            <a:noFill/>
          </a:ln>
        </p:spPr>
      </p:pic>
      <p:pic>
        <p:nvPicPr>
          <p:cNvPr id="53" name="Google Shape;53;p5"/>
          <p:cNvPicPr preferRelativeResize="0"/>
          <p:nvPr/>
        </p:nvPicPr>
        <p:blipFill>
          <a:blip r:embed="rId3" cstate="print">
            <a:alphaModFix/>
          </a:blip>
          <a:stretch>
            <a:fillRect/>
          </a:stretch>
        </p:blipFill>
        <p:spPr>
          <a:xfrm rot="7063443">
            <a:off x="-1680392" y="4671412"/>
            <a:ext cx="2104855" cy="2249363"/>
          </a:xfrm>
          <a:prstGeom prst="rect">
            <a:avLst/>
          </a:prstGeom>
          <a:noFill/>
          <a:ln>
            <a:noFill/>
          </a:ln>
        </p:spPr>
      </p:pic>
      <p:pic>
        <p:nvPicPr>
          <p:cNvPr id="54" name="Google Shape;54;p5"/>
          <p:cNvPicPr preferRelativeResize="0"/>
          <p:nvPr/>
        </p:nvPicPr>
        <p:blipFill>
          <a:blip r:embed="rId4" cstate="print">
            <a:alphaModFix amt="42000"/>
          </a:blip>
          <a:stretch>
            <a:fillRect/>
          </a:stretch>
        </p:blipFill>
        <p:spPr>
          <a:xfrm rot="-4030513" flipH="1">
            <a:off x="-2590266" y="-1595335"/>
            <a:ext cx="4565868" cy="2982973"/>
          </a:xfrm>
          <a:prstGeom prst="rect">
            <a:avLst/>
          </a:prstGeom>
          <a:noFill/>
          <a:ln>
            <a:noFill/>
          </a:ln>
        </p:spPr>
      </p:pic>
      <p:pic>
        <p:nvPicPr>
          <p:cNvPr id="55" name="Google Shape;55;p5"/>
          <p:cNvPicPr preferRelativeResize="0"/>
          <p:nvPr/>
        </p:nvPicPr>
        <p:blipFill>
          <a:blip r:embed="rId5" cstate="print">
            <a:alphaModFix amt="42000"/>
          </a:blip>
          <a:stretch>
            <a:fillRect/>
          </a:stretch>
        </p:blipFill>
        <p:spPr>
          <a:xfrm rot="10098492" flipH="1">
            <a:off x="-626479" y="5957416"/>
            <a:ext cx="5689201" cy="3716867"/>
          </a:xfrm>
          <a:prstGeom prst="rect">
            <a:avLst/>
          </a:prstGeom>
          <a:noFill/>
          <a:ln>
            <a:noFill/>
          </a:ln>
        </p:spPr>
      </p:pic>
      <p:pic>
        <p:nvPicPr>
          <p:cNvPr id="56" name="Google Shape;56;p5"/>
          <p:cNvPicPr preferRelativeResize="0"/>
          <p:nvPr/>
        </p:nvPicPr>
        <p:blipFill>
          <a:blip r:embed="rId5" cstate="print">
            <a:alphaModFix amt="42000"/>
          </a:blip>
          <a:stretch>
            <a:fillRect/>
          </a:stretch>
        </p:blipFill>
        <p:spPr>
          <a:xfrm rot="6790456">
            <a:off x="10416250" y="4066879"/>
            <a:ext cx="5689204" cy="3716861"/>
          </a:xfrm>
          <a:prstGeom prst="rect">
            <a:avLst/>
          </a:prstGeom>
          <a:noFill/>
          <a:ln>
            <a:noFill/>
          </a:ln>
        </p:spPr>
      </p:pic>
      <p:pic>
        <p:nvPicPr>
          <p:cNvPr id="57" name="Google Shape;57;p5"/>
          <p:cNvPicPr preferRelativeResize="0"/>
          <p:nvPr/>
        </p:nvPicPr>
        <p:blipFill>
          <a:blip r:embed="rId6" cstate="print">
            <a:alphaModFix amt="42000"/>
          </a:blip>
          <a:stretch>
            <a:fillRect/>
          </a:stretch>
        </p:blipFill>
        <p:spPr>
          <a:xfrm rot="10456230" flipH="1">
            <a:off x="7427821" y="6109395"/>
            <a:ext cx="5689203" cy="3716863"/>
          </a:xfrm>
          <a:prstGeom prst="rect">
            <a:avLst/>
          </a:prstGeom>
          <a:noFill/>
          <a:ln>
            <a:noFill/>
          </a:ln>
        </p:spPr>
      </p:pic>
      <p:pic>
        <p:nvPicPr>
          <p:cNvPr id="58" name="Google Shape;58;p5"/>
          <p:cNvPicPr preferRelativeResize="0"/>
          <p:nvPr/>
        </p:nvPicPr>
        <p:blipFill>
          <a:blip r:embed="rId7" cstate="print">
            <a:alphaModFix/>
          </a:blip>
          <a:stretch>
            <a:fillRect/>
          </a:stretch>
        </p:blipFill>
        <p:spPr>
          <a:xfrm rot="1621721">
            <a:off x="9918082" y="-2226304"/>
            <a:ext cx="5281035" cy="3450203"/>
          </a:xfrm>
          <a:prstGeom prst="rect">
            <a:avLst/>
          </a:prstGeom>
          <a:noFill/>
          <a:ln>
            <a:noFill/>
          </a:ln>
        </p:spPr>
      </p:pic>
      <p:pic>
        <p:nvPicPr>
          <p:cNvPr id="59" name="Google Shape;59;p5"/>
          <p:cNvPicPr preferRelativeResize="0"/>
          <p:nvPr/>
        </p:nvPicPr>
        <p:blipFill>
          <a:blip r:embed="rId8" cstate="print">
            <a:alphaModFix/>
          </a:blip>
          <a:stretch>
            <a:fillRect/>
          </a:stretch>
        </p:blipFill>
        <p:spPr>
          <a:xfrm rot="-8803508" flipH="1">
            <a:off x="11231434" y="-1441505"/>
            <a:ext cx="1982633" cy="2118775"/>
          </a:xfrm>
          <a:prstGeom prst="rect">
            <a:avLst/>
          </a:prstGeom>
          <a:noFill/>
          <a:ln>
            <a:noFill/>
          </a:ln>
        </p:spPr>
      </p:pic>
    </p:spTree>
    <p:extLst>
      <p:ext uri="{BB962C8B-B14F-4D97-AF65-F5344CB8AC3E}">
        <p14:creationId xmlns:p14="http://schemas.microsoft.com/office/powerpoint/2010/main" val="267404293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60"/>
        <p:cNvGrpSpPr/>
        <p:nvPr/>
      </p:nvGrpSpPr>
      <p:grpSpPr>
        <a:xfrm>
          <a:off x="0" y="0"/>
          <a:ext cx="0" cy="0"/>
          <a:chOff x="0" y="0"/>
          <a:chExt cx="0" cy="0"/>
        </a:xfrm>
      </p:grpSpPr>
      <p:sp>
        <p:nvSpPr>
          <p:cNvPr id="61" name="Google Shape;61;p6"/>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62" name="Google Shape;62;p6"/>
          <p:cNvPicPr preferRelativeResize="0"/>
          <p:nvPr/>
        </p:nvPicPr>
        <p:blipFill>
          <a:blip r:embed="rId2" cstate="print">
            <a:alphaModFix amt="42000"/>
          </a:blip>
          <a:stretch>
            <a:fillRect/>
          </a:stretch>
        </p:blipFill>
        <p:spPr>
          <a:xfrm rot="-6929859">
            <a:off x="-3316538" y="4968999"/>
            <a:ext cx="5689199" cy="3716867"/>
          </a:xfrm>
          <a:prstGeom prst="rect">
            <a:avLst/>
          </a:prstGeom>
          <a:noFill/>
          <a:ln>
            <a:noFill/>
          </a:ln>
        </p:spPr>
      </p:pic>
      <p:pic>
        <p:nvPicPr>
          <p:cNvPr id="63" name="Google Shape;63;p6"/>
          <p:cNvPicPr preferRelativeResize="0"/>
          <p:nvPr/>
        </p:nvPicPr>
        <p:blipFill>
          <a:blip r:embed="rId3" cstate="print">
            <a:alphaModFix/>
          </a:blip>
          <a:stretch>
            <a:fillRect/>
          </a:stretch>
        </p:blipFill>
        <p:spPr>
          <a:xfrm rot="-9178279">
            <a:off x="-2378153" y="6099868"/>
            <a:ext cx="5641597" cy="3685765"/>
          </a:xfrm>
          <a:prstGeom prst="rect">
            <a:avLst/>
          </a:prstGeom>
          <a:noFill/>
          <a:ln>
            <a:noFill/>
          </a:ln>
        </p:spPr>
      </p:pic>
      <p:pic>
        <p:nvPicPr>
          <p:cNvPr id="64" name="Google Shape;64;p6"/>
          <p:cNvPicPr preferRelativeResize="0"/>
          <p:nvPr/>
        </p:nvPicPr>
        <p:blipFill>
          <a:blip r:embed="rId4" cstate="print">
            <a:alphaModFix/>
          </a:blip>
          <a:stretch>
            <a:fillRect/>
          </a:stretch>
        </p:blipFill>
        <p:spPr>
          <a:xfrm rot="1718793">
            <a:off x="926730" y="6325756"/>
            <a:ext cx="1271535" cy="2043088"/>
          </a:xfrm>
          <a:prstGeom prst="rect">
            <a:avLst/>
          </a:prstGeom>
          <a:noFill/>
          <a:ln>
            <a:noFill/>
          </a:ln>
        </p:spPr>
      </p:pic>
      <p:pic>
        <p:nvPicPr>
          <p:cNvPr id="65" name="Google Shape;65;p6"/>
          <p:cNvPicPr preferRelativeResize="0"/>
          <p:nvPr/>
        </p:nvPicPr>
        <p:blipFill>
          <a:blip r:embed="rId5" cstate="print">
            <a:alphaModFix/>
          </a:blip>
          <a:stretch>
            <a:fillRect/>
          </a:stretch>
        </p:blipFill>
        <p:spPr>
          <a:xfrm>
            <a:off x="10761200" y="-2002033"/>
            <a:ext cx="3336600" cy="3309903"/>
          </a:xfrm>
          <a:prstGeom prst="rect">
            <a:avLst/>
          </a:prstGeom>
          <a:noFill/>
          <a:ln>
            <a:noFill/>
          </a:ln>
        </p:spPr>
      </p:pic>
    </p:spTree>
    <p:extLst>
      <p:ext uri="{BB962C8B-B14F-4D97-AF65-F5344CB8AC3E}">
        <p14:creationId xmlns:p14="http://schemas.microsoft.com/office/powerpoint/2010/main" val="7988563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93"/>
        <p:cNvGrpSpPr/>
        <p:nvPr/>
      </p:nvGrpSpPr>
      <p:grpSpPr>
        <a:xfrm>
          <a:off x="0" y="0"/>
          <a:ext cx="0" cy="0"/>
          <a:chOff x="0" y="0"/>
          <a:chExt cx="0" cy="0"/>
        </a:xfrm>
      </p:grpSpPr>
      <p:sp>
        <p:nvSpPr>
          <p:cNvPr id="94" name="Google Shape;94;p10"/>
          <p:cNvSpPr txBox="1">
            <a:spLocks noGrp="1"/>
          </p:cNvSpPr>
          <p:nvPr>
            <p:ph type="title"/>
          </p:nvPr>
        </p:nvSpPr>
        <p:spPr>
          <a:xfrm>
            <a:off x="946667" y="3437733"/>
            <a:ext cx="2956000" cy="20032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2933"/>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pic>
        <p:nvPicPr>
          <p:cNvPr id="95" name="Google Shape;95;p10"/>
          <p:cNvPicPr preferRelativeResize="0"/>
          <p:nvPr/>
        </p:nvPicPr>
        <p:blipFill>
          <a:blip r:embed="rId2" cstate="print">
            <a:alphaModFix amt="91000"/>
          </a:blip>
          <a:stretch>
            <a:fillRect/>
          </a:stretch>
        </p:blipFill>
        <p:spPr>
          <a:xfrm rot="-10098492">
            <a:off x="-1897929" y="5514949"/>
            <a:ext cx="5689201" cy="3716867"/>
          </a:xfrm>
          <a:prstGeom prst="rect">
            <a:avLst/>
          </a:prstGeom>
          <a:noFill/>
          <a:ln>
            <a:noFill/>
          </a:ln>
        </p:spPr>
      </p:pic>
      <p:pic>
        <p:nvPicPr>
          <p:cNvPr id="96" name="Google Shape;96;p10"/>
          <p:cNvPicPr preferRelativeResize="0"/>
          <p:nvPr/>
        </p:nvPicPr>
        <p:blipFill>
          <a:blip r:embed="rId3" cstate="print">
            <a:alphaModFix amt="91000"/>
          </a:blip>
          <a:stretch>
            <a:fillRect/>
          </a:stretch>
        </p:blipFill>
        <p:spPr>
          <a:xfrm rot="10456230" flipH="1">
            <a:off x="650255" y="6471395"/>
            <a:ext cx="5689203" cy="3716863"/>
          </a:xfrm>
          <a:prstGeom prst="rect">
            <a:avLst/>
          </a:prstGeom>
          <a:noFill/>
          <a:ln>
            <a:noFill/>
          </a:ln>
        </p:spPr>
      </p:pic>
      <p:pic>
        <p:nvPicPr>
          <p:cNvPr id="97" name="Google Shape;97;p10"/>
          <p:cNvPicPr preferRelativeResize="0"/>
          <p:nvPr/>
        </p:nvPicPr>
        <p:blipFill>
          <a:blip r:embed="rId4" cstate="print">
            <a:alphaModFix/>
          </a:blip>
          <a:stretch>
            <a:fillRect/>
          </a:stretch>
        </p:blipFill>
        <p:spPr>
          <a:xfrm rot="1621721">
            <a:off x="9501767" y="-1160404"/>
            <a:ext cx="5281035" cy="3450203"/>
          </a:xfrm>
          <a:prstGeom prst="rect">
            <a:avLst/>
          </a:prstGeom>
          <a:noFill/>
          <a:ln>
            <a:noFill/>
          </a:ln>
        </p:spPr>
      </p:pic>
      <p:pic>
        <p:nvPicPr>
          <p:cNvPr id="98" name="Google Shape;98;p10"/>
          <p:cNvPicPr preferRelativeResize="0"/>
          <p:nvPr/>
        </p:nvPicPr>
        <p:blipFill>
          <a:blip r:embed="rId5" cstate="print">
            <a:alphaModFix/>
          </a:blip>
          <a:stretch>
            <a:fillRect/>
          </a:stretch>
        </p:blipFill>
        <p:spPr>
          <a:xfrm rot="-8803508" flipH="1">
            <a:off x="10708534" y="-494689"/>
            <a:ext cx="1982633" cy="2118775"/>
          </a:xfrm>
          <a:prstGeom prst="rect">
            <a:avLst/>
          </a:prstGeom>
          <a:noFill/>
          <a:ln>
            <a:noFill/>
          </a:ln>
        </p:spPr>
      </p:pic>
    </p:spTree>
    <p:extLst>
      <p:ext uri="{BB962C8B-B14F-4D97-AF65-F5344CB8AC3E}">
        <p14:creationId xmlns:p14="http://schemas.microsoft.com/office/powerpoint/2010/main" val="129278820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6"/>
        <p:cNvGrpSpPr/>
        <p:nvPr/>
      </p:nvGrpSpPr>
      <p:grpSpPr>
        <a:xfrm>
          <a:off x="0" y="0"/>
          <a:ext cx="0" cy="0"/>
          <a:chOff x="0" y="0"/>
          <a:chExt cx="0" cy="0"/>
        </a:xfrm>
      </p:grpSpPr>
      <p:pic>
        <p:nvPicPr>
          <p:cNvPr id="67" name="Google Shape;67;p7"/>
          <p:cNvPicPr preferRelativeResize="0"/>
          <p:nvPr/>
        </p:nvPicPr>
        <p:blipFill>
          <a:blip r:embed="rId2" cstate="print">
            <a:alphaModFix/>
          </a:blip>
          <a:stretch>
            <a:fillRect/>
          </a:stretch>
        </p:blipFill>
        <p:spPr>
          <a:xfrm rot="-3008275">
            <a:off x="-2442806" y="-1236018"/>
            <a:ext cx="4562875" cy="2981012"/>
          </a:xfrm>
          <a:prstGeom prst="rect">
            <a:avLst/>
          </a:prstGeom>
          <a:noFill/>
          <a:ln>
            <a:noFill/>
          </a:ln>
        </p:spPr>
      </p:pic>
      <p:pic>
        <p:nvPicPr>
          <p:cNvPr id="68" name="Google Shape;68;p7"/>
          <p:cNvPicPr preferRelativeResize="0"/>
          <p:nvPr/>
        </p:nvPicPr>
        <p:blipFill>
          <a:blip r:embed="rId3" cstate="print">
            <a:alphaModFix amt="42000"/>
          </a:blip>
          <a:stretch>
            <a:fillRect/>
          </a:stretch>
        </p:blipFill>
        <p:spPr>
          <a:xfrm rot="-851557" flipH="1">
            <a:off x="-952764" y="-2596884"/>
            <a:ext cx="5689203" cy="3716867"/>
          </a:xfrm>
          <a:prstGeom prst="rect">
            <a:avLst/>
          </a:prstGeom>
          <a:noFill/>
          <a:ln>
            <a:noFill/>
          </a:ln>
        </p:spPr>
      </p:pic>
      <p:pic>
        <p:nvPicPr>
          <p:cNvPr id="69" name="Google Shape;69;p7"/>
          <p:cNvPicPr preferRelativeResize="0"/>
          <p:nvPr/>
        </p:nvPicPr>
        <p:blipFill>
          <a:blip r:embed="rId4" cstate="print">
            <a:alphaModFix/>
          </a:blip>
          <a:stretch>
            <a:fillRect/>
          </a:stretch>
        </p:blipFill>
        <p:spPr>
          <a:xfrm flipH="1">
            <a:off x="-3" y="3420067"/>
            <a:ext cx="3251603" cy="3437936"/>
          </a:xfrm>
          <a:prstGeom prst="rect">
            <a:avLst/>
          </a:prstGeom>
          <a:noFill/>
          <a:ln>
            <a:noFill/>
          </a:ln>
        </p:spPr>
      </p:pic>
      <p:sp>
        <p:nvSpPr>
          <p:cNvPr id="70" name="Google Shape;70;p7"/>
          <p:cNvSpPr txBox="1">
            <a:spLocks noGrp="1"/>
          </p:cNvSpPr>
          <p:nvPr>
            <p:ph type="title"/>
          </p:nvPr>
        </p:nvSpPr>
        <p:spPr>
          <a:xfrm>
            <a:off x="1514700" y="1450700"/>
            <a:ext cx="5340000" cy="2288000"/>
          </a:xfrm>
          <a:prstGeom prst="rect">
            <a:avLst/>
          </a:prstGeom>
        </p:spPr>
        <p:txBody>
          <a:bodyPr spcFirstLastPara="1" wrap="square" lIns="91425" tIns="91425" rIns="91425" bIns="91425" anchor="ctr" anchorCtr="0">
            <a:noAutofit/>
          </a:bodyPr>
          <a:lstStyle>
            <a:lvl1pPr lvl="0" rtl="0">
              <a:lnSpc>
                <a:spcPct val="115000"/>
              </a:lnSpc>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1" name="Google Shape;71;p7"/>
          <p:cNvSpPr txBox="1">
            <a:spLocks noGrp="1"/>
          </p:cNvSpPr>
          <p:nvPr>
            <p:ph type="body" idx="1"/>
          </p:nvPr>
        </p:nvSpPr>
        <p:spPr>
          <a:xfrm>
            <a:off x="1514700" y="3953700"/>
            <a:ext cx="5006000" cy="10580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Clr>
                <a:srgbClr val="434343"/>
              </a:buClr>
              <a:buSzPts val="1400"/>
              <a:buChar char="●"/>
              <a:defRPr sz="1867"/>
            </a:lvl1pPr>
            <a:lvl2pPr marL="1219170" lvl="1" indent="-423323" rtl="0">
              <a:lnSpc>
                <a:spcPct val="115000"/>
              </a:lnSpc>
              <a:spcBef>
                <a:spcPts val="0"/>
              </a:spcBef>
              <a:spcAft>
                <a:spcPts val="0"/>
              </a:spcAft>
              <a:buClr>
                <a:srgbClr val="434343"/>
              </a:buClr>
              <a:buSzPts val="1400"/>
              <a:buChar char="○"/>
              <a:defRPr>
                <a:solidFill>
                  <a:srgbClr val="434343"/>
                </a:solidFill>
              </a:defRPr>
            </a:lvl2pPr>
            <a:lvl3pPr marL="1828754" lvl="2" indent="-423323" rtl="0">
              <a:lnSpc>
                <a:spcPct val="115000"/>
              </a:lnSpc>
              <a:spcBef>
                <a:spcPts val="0"/>
              </a:spcBef>
              <a:spcAft>
                <a:spcPts val="0"/>
              </a:spcAft>
              <a:buClr>
                <a:srgbClr val="434343"/>
              </a:buClr>
              <a:buSzPts val="1400"/>
              <a:buChar char="■"/>
              <a:defRPr>
                <a:solidFill>
                  <a:srgbClr val="434343"/>
                </a:solidFill>
              </a:defRPr>
            </a:lvl3pPr>
            <a:lvl4pPr marL="2438339" lvl="3" indent="-423323" rtl="0">
              <a:lnSpc>
                <a:spcPct val="115000"/>
              </a:lnSpc>
              <a:spcBef>
                <a:spcPts val="0"/>
              </a:spcBef>
              <a:spcAft>
                <a:spcPts val="0"/>
              </a:spcAft>
              <a:buClr>
                <a:srgbClr val="434343"/>
              </a:buClr>
              <a:buSzPts val="1400"/>
              <a:buChar char="●"/>
              <a:defRPr>
                <a:solidFill>
                  <a:srgbClr val="434343"/>
                </a:solidFill>
              </a:defRPr>
            </a:lvl4pPr>
            <a:lvl5pPr marL="3047924" lvl="4" indent="-423323" rtl="0">
              <a:lnSpc>
                <a:spcPct val="115000"/>
              </a:lnSpc>
              <a:spcBef>
                <a:spcPts val="0"/>
              </a:spcBef>
              <a:spcAft>
                <a:spcPts val="0"/>
              </a:spcAft>
              <a:buClr>
                <a:srgbClr val="434343"/>
              </a:buClr>
              <a:buSzPts val="1400"/>
              <a:buChar char="○"/>
              <a:defRPr>
                <a:solidFill>
                  <a:srgbClr val="434343"/>
                </a:solidFill>
              </a:defRPr>
            </a:lvl5pPr>
            <a:lvl6pPr marL="3657509" lvl="5" indent="-423323" rtl="0">
              <a:lnSpc>
                <a:spcPct val="115000"/>
              </a:lnSpc>
              <a:spcBef>
                <a:spcPts val="0"/>
              </a:spcBef>
              <a:spcAft>
                <a:spcPts val="0"/>
              </a:spcAft>
              <a:buClr>
                <a:srgbClr val="434343"/>
              </a:buClr>
              <a:buSzPts val="1400"/>
              <a:buChar char="■"/>
              <a:defRPr>
                <a:solidFill>
                  <a:srgbClr val="434343"/>
                </a:solidFill>
              </a:defRPr>
            </a:lvl6pPr>
            <a:lvl7pPr marL="4267093" lvl="6" indent="-423323" rtl="0">
              <a:lnSpc>
                <a:spcPct val="115000"/>
              </a:lnSpc>
              <a:spcBef>
                <a:spcPts val="0"/>
              </a:spcBef>
              <a:spcAft>
                <a:spcPts val="0"/>
              </a:spcAft>
              <a:buClr>
                <a:srgbClr val="434343"/>
              </a:buClr>
              <a:buSzPts val="1400"/>
              <a:buChar char="●"/>
              <a:defRPr>
                <a:solidFill>
                  <a:srgbClr val="434343"/>
                </a:solidFill>
              </a:defRPr>
            </a:lvl7pPr>
            <a:lvl8pPr marL="4876678" lvl="7" indent="-423323" rtl="0">
              <a:lnSpc>
                <a:spcPct val="115000"/>
              </a:lnSpc>
              <a:spcBef>
                <a:spcPts val="0"/>
              </a:spcBef>
              <a:spcAft>
                <a:spcPts val="0"/>
              </a:spcAft>
              <a:buClr>
                <a:srgbClr val="434343"/>
              </a:buClr>
              <a:buSzPts val="1400"/>
              <a:buChar char="○"/>
              <a:defRPr>
                <a:solidFill>
                  <a:srgbClr val="434343"/>
                </a:solidFill>
              </a:defRPr>
            </a:lvl8pPr>
            <a:lvl9pPr marL="5486263" lvl="8" indent="-423323" rtl="0">
              <a:lnSpc>
                <a:spcPct val="115000"/>
              </a:lnSpc>
              <a:spcBef>
                <a:spcPts val="0"/>
              </a:spcBef>
              <a:spcAft>
                <a:spcPts val="0"/>
              </a:spcAft>
              <a:buClr>
                <a:srgbClr val="434343"/>
              </a:buClr>
              <a:buSzPts val="1400"/>
              <a:buChar char="■"/>
              <a:defRPr>
                <a:solidFill>
                  <a:srgbClr val="434343"/>
                </a:solidFill>
              </a:defRPr>
            </a:lvl9pPr>
          </a:lstStyle>
          <a:p>
            <a:endParaRPr/>
          </a:p>
        </p:txBody>
      </p:sp>
    </p:spTree>
    <p:extLst>
      <p:ext uri="{BB962C8B-B14F-4D97-AF65-F5344CB8AC3E}">
        <p14:creationId xmlns:p14="http://schemas.microsoft.com/office/powerpoint/2010/main" val="255183734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72"/>
        <p:cNvGrpSpPr/>
        <p:nvPr/>
      </p:nvGrpSpPr>
      <p:grpSpPr>
        <a:xfrm>
          <a:off x="0" y="0"/>
          <a:ext cx="0" cy="0"/>
          <a:chOff x="0" y="0"/>
          <a:chExt cx="0" cy="0"/>
        </a:xfrm>
      </p:grpSpPr>
      <p:sp>
        <p:nvSpPr>
          <p:cNvPr id="73" name="Google Shape;73;p8"/>
          <p:cNvSpPr txBox="1">
            <a:spLocks noGrp="1"/>
          </p:cNvSpPr>
          <p:nvPr>
            <p:ph type="title"/>
          </p:nvPr>
        </p:nvSpPr>
        <p:spPr>
          <a:xfrm>
            <a:off x="879433" y="2530600"/>
            <a:ext cx="10358400" cy="17968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3"/>
              </a:buClr>
              <a:buSzPts val="6000"/>
              <a:buNone/>
              <a:defRPr sz="7733"/>
            </a:lvl1pPr>
            <a:lvl2pPr lvl="1" algn="ctr">
              <a:spcBef>
                <a:spcPts val="0"/>
              </a:spcBef>
              <a:spcAft>
                <a:spcPts val="0"/>
              </a:spcAft>
              <a:buClr>
                <a:schemeClr val="accent3"/>
              </a:buClr>
              <a:buSzPts val="6000"/>
              <a:buNone/>
              <a:defRPr sz="8000">
                <a:solidFill>
                  <a:schemeClr val="accent3"/>
                </a:solidFill>
              </a:defRPr>
            </a:lvl2pPr>
            <a:lvl3pPr lvl="2" algn="ctr">
              <a:spcBef>
                <a:spcPts val="0"/>
              </a:spcBef>
              <a:spcAft>
                <a:spcPts val="0"/>
              </a:spcAft>
              <a:buClr>
                <a:schemeClr val="accent3"/>
              </a:buClr>
              <a:buSzPts val="6000"/>
              <a:buNone/>
              <a:defRPr sz="8000">
                <a:solidFill>
                  <a:schemeClr val="accent3"/>
                </a:solidFill>
              </a:defRPr>
            </a:lvl3pPr>
            <a:lvl4pPr lvl="3" algn="ctr">
              <a:spcBef>
                <a:spcPts val="0"/>
              </a:spcBef>
              <a:spcAft>
                <a:spcPts val="0"/>
              </a:spcAft>
              <a:buClr>
                <a:schemeClr val="accent3"/>
              </a:buClr>
              <a:buSzPts val="6000"/>
              <a:buNone/>
              <a:defRPr sz="8000">
                <a:solidFill>
                  <a:schemeClr val="accent3"/>
                </a:solidFill>
              </a:defRPr>
            </a:lvl4pPr>
            <a:lvl5pPr lvl="4" algn="ctr">
              <a:spcBef>
                <a:spcPts val="0"/>
              </a:spcBef>
              <a:spcAft>
                <a:spcPts val="0"/>
              </a:spcAft>
              <a:buClr>
                <a:schemeClr val="accent3"/>
              </a:buClr>
              <a:buSzPts val="6000"/>
              <a:buNone/>
              <a:defRPr sz="8000">
                <a:solidFill>
                  <a:schemeClr val="accent3"/>
                </a:solidFill>
              </a:defRPr>
            </a:lvl5pPr>
            <a:lvl6pPr lvl="5" algn="ctr">
              <a:spcBef>
                <a:spcPts val="0"/>
              </a:spcBef>
              <a:spcAft>
                <a:spcPts val="0"/>
              </a:spcAft>
              <a:buClr>
                <a:schemeClr val="accent3"/>
              </a:buClr>
              <a:buSzPts val="6000"/>
              <a:buNone/>
              <a:defRPr sz="8000">
                <a:solidFill>
                  <a:schemeClr val="accent3"/>
                </a:solidFill>
              </a:defRPr>
            </a:lvl6pPr>
            <a:lvl7pPr lvl="6" algn="ctr">
              <a:spcBef>
                <a:spcPts val="0"/>
              </a:spcBef>
              <a:spcAft>
                <a:spcPts val="0"/>
              </a:spcAft>
              <a:buClr>
                <a:schemeClr val="accent3"/>
              </a:buClr>
              <a:buSzPts val="6000"/>
              <a:buNone/>
              <a:defRPr sz="8000">
                <a:solidFill>
                  <a:schemeClr val="accent3"/>
                </a:solidFill>
              </a:defRPr>
            </a:lvl7pPr>
            <a:lvl8pPr lvl="7" algn="ctr">
              <a:spcBef>
                <a:spcPts val="0"/>
              </a:spcBef>
              <a:spcAft>
                <a:spcPts val="0"/>
              </a:spcAft>
              <a:buClr>
                <a:schemeClr val="accent3"/>
              </a:buClr>
              <a:buSzPts val="6000"/>
              <a:buNone/>
              <a:defRPr sz="8000">
                <a:solidFill>
                  <a:schemeClr val="accent3"/>
                </a:solidFill>
              </a:defRPr>
            </a:lvl8pPr>
            <a:lvl9pPr lvl="8" algn="ctr">
              <a:spcBef>
                <a:spcPts val="0"/>
              </a:spcBef>
              <a:spcAft>
                <a:spcPts val="0"/>
              </a:spcAft>
              <a:buClr>
                <a:schemeClr val="accent3"/>
              </a:buClr>
              <a:buSzPts val="6000"/>
              <a:buNone/>
              <a:defRPr sz="8000">
                <a:solidFill>
                  <a:schemeClr val="accent3"/>
                </a:solidFill>
              </a:defRPr>
            </a:lvl9pPr>
          </a:lstStyle>
          <a:p>
            <a:endParaRPr/>
          </a:p>
        </p:txBody>
      </p:sp>
      <p:pic>
        <p:nvPicPr>
          <p:cNvPr id="74" name="Google Shape;74;p8"/>
          <p:cNvPicPr preferRelativeResize="0"/>
          <p:nvPr/>
        </p:nvPicPr>
        <p:blipFill>
          <a:blip r:embed="rId2" cstate="print">
            <a:alphaModFix amt="42000"/>
          </a:blip>
          <a:stretch>
            <a:fillRect/>
          </a:stretch>
        </p:blipFill>
        <p:spPr>
          <a:xfrm rot="9475653">
            <a:off x="7486989" y="5627646"/>
            <a:ext cx="5689199" cy="3716861"/>
          </a:xfrm>
          <a:prstGeom prst="rect">
            <a:avLst/>
          </a:prstGeom>
          <a:noFill/>
          <a:ln>
            <a:noFill/>
          </a:ln>
        </p:spPr>
      </p:pic>
      <p:pic>
        <p:nvPicPr>
          <p:cNvPr id="75" name="Google Shape;75;p8"/>
          <p:cNvPicPr preferRelativeResize="0"/>
          <p:nvPr/>
        </p:nvPicPr>
        <p:blipFill>
          <a:blip r:embed="rId3" cstate="print">
            <a:alphaModFix amt="42000"/>
          </a:blip>
          <a:stretch>
            <a:fillRect/>
          </a:stretch>
        </p:blipFill>
        <p:spPr>
          <a:xfrm rot="10340236">
            <a:off x="2987337" y="5911539"/>
            <a:ext cx="5689200" cy="3716867"/>
          </a:xfrm>
          <a:prstGeom prst="rect">
            <a:avLst/>
          </a:prstGeom>
          <a:noFill/>
          <a:ln>
            <a:noFill/>
          </a:ln>
        </p:spPr>
      </p:pic>
      <p:pic>
        <p:nvPicPr>
          <p:cNvPr id="76" name="Google Shape;76;p8"/>
          <p:cNvPicPr preferRelativeResize="0"/>
          <p:nvPr/>
        </p:nvPicPr>
        <p:blipFill>
          <a:blip r:embed="rId4" cstate="print">
            <a:alphaModFix/>
          </a:blip>
          <a:stretch>
            <a:fillRect/>
          </a:stretch>
        </p:blipFill>
        <p:spPr>
          <a:xfrm rot="10800000">
            <a:off x="-1182610" y="5548827"/>
            <a:ext cx="5641599" cy="3685767"/>
          </a:xfrm>
          <a:prstGeom prst="rect">
            <a:avLst/>
          </a:prstGeom>
          <a:noFill/>
          <a:ln>
            <a:noFill/>
          </a:ln>
        </p:spPr>
      </p:pic>
      <p:pic>
        <p:nvPicPr>
          <p:cNvPr id="77" name="Google Shape;77;p8"/>
          <p:cNvPicPr preferRelativeResize="0"/>
          <p:nvPr/>
        </p:nvPicPr>
        <p:blipFill>
          <a:blip r:embed="rId5" cstate="print">
            <a:alphaModFix/>
          </a:blip>
          <a:stretch>
            <a:fillRect/>
          </a:stretch>
        </p:blipFill>
        <p:spPr>
          <a:xfrm rot="-3369864" flipH="1">
            <a:off x="11344766" y="5985997"/>
            <a:ext cx="1268527" cy="2038264"/>
          </a:xfrm>
          <a:prstGeom prst="rect">
            <a:avLst/>
          </a:prstGeom>
          <a:noFill/>
          <a:ln>
            <a:noFill/>
          </a:ln>
        </p:spPr>
      </p:pic>
      <p:pic>
        <p:nvPicPr>
          <p:cNvPr id="78" name="Google Shape;78;p8"/>
          <p:cNvPicPr preferRelativeResize="0"/>
          <p:nvPr/>
        </p:nvPicPr>
        <p:blipFill>
          <a:blip r:embed="rId2" cstate="print">
            <a:alphaModFix amt="42000"/>
          </a:blip>
          <a:stretch>
            <a:fillRect/>
          </a:stretch>
        </p:blipFill>
        <p:spPr>
          <a:xfrm flipH="1">
            <a:off x="4046220" y="-2684218"/>
            <a:ext cx="5689200" cy="3716865"/>
          </a:xfrm>
          <a:prstGeom prst="rect">
            <a:avLst/>
          </a:prstGeom>
          <a:noFill/>
          <a:ln>
            <a:noFill/>
          </a:ln>
        </p:spPr>
      </p:pic>
      <p:pic>
        <p:nvPicPr>
          <p:cNvPr id="79" name="Google Shape;79;p8"/>
          <p:cNvPicPr preferRelativeResize="0"/>
          <p:nvPr/>
        </p:nvPicPr>
        <p:blipFill>
          <a:blip r:embed="rId4" cstate="print">
            <a:alphaModFix/>
          </a:blip>
          <a:stretch>
            <a:fillRect/>
          </a:stretch>
        </p:blipFill>
        <p:spPr>
          <a:xfrm rot="1621721">
            <a:off x="8576707" y="-2009691"/>
            <a:ext cx="5641597" cy="3685765"/>
          </a:xfrm>
          <a:prstGeom prst="rect">
            <a:avLst/>
          </a:prstGeom>
          <a:noFill/>
          <a:ln>
            <a:noFill/>
          </a:ln>
        </p:spPr>
      </p:pic>
      <p:pic>
        <p:nvPicPr>
          <p:cNvPr id="80" name="Google Shape;80;p8"/>
          <p:cNvPicPr preferRelativeResize="0"/>
          <p:nvPr/>
        </p:nvPicPr>
        <p:blipFill>
          <a:blip r:embed="rId3" cstate="print">
            <a:alphaModFix amt="42000"/>
          </a:blip>
          <a:stretch>
            <a:fillRect/>
          </a:stretch>
        </p:blipFill>
        <p:spPr>
          <a:xfrm rot="-878928">
            <a:off x="-1607712" y="-2025249"/>
            <a:ext cx="5689199" cy="3716864"/>
          </a:xfrm>
          <a:prstGeom prst="rect">
            <a:avLst/>
          </a:prstGeom>
          <a:noFill/>
          <a:ln>
            <a:noFill/>
          </a:ln>
        </p:spPr>
      </p:pic>
      <p:pic>
        <p:nvPicPr>
          <p:cNvPr id="81" name="Google Shape;81;p8"/>
          <p:cNvPicPr preferRelativeResize="0"/>
          <p:nvPr/>
        </p:nvPicPr>
        <p:blipFill>
          <a:blip r:embed="rId6" cstate="print">
            <a:alphaModFix/>
          </a:blip>
          <a:stretch>
            <a:fillRect/>
          </a:stretch>
        </p:blipFill>
        <p:spPr>
          <a:xfrm rot="9030618">
            <a:off x="-379032" y="-982216"/>
            <a:ext cx="1271536" cy="2043088"/>
          </a:xfrm>
          <a:prstGeom prst="rect">
            <a:avLst/>
          </a:prstGeom>
          <a:noFill/>
          <a:ln>
            <a:noFill/>
          </a:ln>
        </p:spPr>
      </p:pic>
      <p:pic>
        <p:nvPicPr>
          <p:cNvPr id="82" name="Google Shape;82;p8"/>
          <p:cNvPicPr preferRelativeResize="0"/>
          <p:nvPr/>
        </p:nvPicPr>
        <p:blipFill>
          <a:blip r:embed="rId7" cstate="print">
            <a:alphaModFix/>
          </a:blip>
          <a:stretch>
            <a:fillRect/>
          </a:stretch>
        </p:blipFill>
        <p:spPr>
          <a:xfrm flipH="1">
            <a:off x="-951866" y="5548850"/>
            <a:ext cx="2059436" cy="2200831"/>
          </a:xfrm>
          <a:prstGeom prst="rect">
            <a:avLst/>
          </a:prstGeom>
          <a:noFill/>
          <a:ln>
            <a:noFill/>
          </a:ln>
        </p:spPr>
      </p:pic>
      <p:pic>
        <p:nvPicPr>
          <p:cNvPr id="83" name="Google Shape;83;p8"/>
          <p:cNvPicPr preferRelativeResize="0"/>
          <p:nvPr/>
        </p:nvPicPr>
        <p:blipFill>
          <a:blip r:embed="rId7" cstate="print">
            <a:alphaModFix/>
          </a:blip>
          <a:stretch>
            <a:fillRect/>
          </a:stretch>
        </p:blipFill>
        <p:spPr>
          <a:xfrm rot="10800000" flipH="1">
            <a:off x="10779318" y="-1267217"/>
            <a:ext cx="2059436" cy="2200831"/>
          </a:xfrm>
          <a:prstGeom prst="rect">
            <a:avLst/>
          </a:prstGeom>
          <a:noFill/>
          <a:ln>
            <a:noFill/>
          </a:ln>
        </p:spPr>
      </p:pic>
    </p:spTree>
    <p:extLst>
      <p:ext uri="{BB962C8B-B14F-4D97-AF65-F5344CB8AC3E}">
        <p14:creationId xmlns:p14="http://schemas.microsoft.com/office/powerpoint/2010/main" val="173373983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84"/>
        <p:cNvGrpSpPr/>
        <p:nvPr/>
      </p:nvGrpSpPr>
      <p:grpSpPr>
        <a:xfrm>
          <a:off x="0" y="0"/>
          <a:ext cx="0" cy="0"/>
          <a:chOff x="0" y="0"/>
          <a:chExt cx="0" cy="0"/>
        </a:xfrm>
      </p:grpSpPr>
      <p:sp>
        <p:nvSpPr>
          <p:cNvPr id="85" name="Google Shape;85;p9"/>
          <p:cNvSpPr txBox="1">
            <a:spLocks noGrp="1"/>
          </p:cNvSpPr>
          <p:nvPr>
            <p:ph type="title"/>
          </p:nvPr>
        </p:nvSpPr>
        <p:spPr>
          <a:xfrm>
            <a:off x="2238000" y="1854501"/>
            <a:ext cx="77160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5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86" name="Google Shape;86;p9"/>
          <p:cNvSpPr txBox="1">
            <a:spLocks noGrp="1"/>
          </p:cNvSpPr>
          <p:nvPr>
            <p:ph type="subTitle" idx="1"/>
          </p:nvPr>
        </p:nvSpPr>
        <p:spPr>
          <a:xfrm>
            <a:off x="2351200" y="3187100"/>
            <a:ext cx="7489600" cy="181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pic>
        <p:nvPicPr>
          <p:cNvPr id="87" name="Google Shape;87;p9"/>
          <p:cNvPicPr preferRelativeResize="0"/>
          <p:nvPr/>
        </p:nvPicPr>
        <p:blipFill>
          <a:blip r:embed="rId2" cstate="print">
            <a:alphaModFix/>
          </a:blip>
          <a:stretch>
            <a:fillRect/>
          </a:stretch>
        </p:blipFill>
        <p:spPr>
          <a:xfrm rot="10800000" flipH="1">
            <a:off x="1" y="2349768"/>
            <a:ext cx="4318335" cy="4565797"/>
          </a:xfrm>
          <a:prstGeom prst="rect">
            <a:avLst/>
          </a:prstGeom>
          <a:noFill/>
          <a:ln>
            <a:noFill/>
          </a:ln>
        </p:spPr>
      </p:pic>
      <p:pic>
        <p:nvPicPr>
          <p:cNvPr id="88" name="Google Shape;88;p9"/>
          <p:cNvPicPr preferRelativeResize="0"/>
          <p:nvPr/>
        </p:nvPicPr>
        <p:blipFill>
          <a:blip r:embed="rId3" cstate="print">
            <a:alphaModFix amt="42000"/>
          </a:blip>
          <a:stretch>
            <a:fillRect/>
          </a:stretch>
        </p:blipFill>
        <p:spPr>
          <a:xfrm rot="-1771295">
            <a:off x="-2221270" y="-1976366"/>
            <a:ext cx="5689204" cy="3716867"/>
          </a:xfrm>
          <a:prstGeom prst="rect">
            <a:avLst/>
          </a:prstGeom>
          <a:noFill/>
          <a:ln>
            <a:noFill/>
          </a:ln>
        </p:spPr>
      </p:pic>
      <p:pic>
        <p:nvPicPr>
          <p:cNvPr id="89" name="Google Shape;89;p9"/>
          <p:cNvPicPr preferRelativeResize="0"/>
          <p:nvPr/>
        </p:nvPicPr>
        <p:blipFill>
          <a:blip r:embed="rId4" cstate="print">
            <a:alphaModFix/>
          </a:blip>
          <a:stretch>
            <a:fillRect/>
          </a:stretch>
        </p:blipFill>
        <p:spPr>
          <a:xfrm rot="1448344" flipH="1">
            <a:off x="-740202" y="-2620741"/>
            <a:ext cx="4562876" cy="2981012"/>
          </a:xfrm>
          <a:prstGeom prst="rect">
            <a:avLst/>
          </a:prstGeom>
          <a:noFill/>
          <a:ln>
            <a:noFill/>
          </a:ln>
        </p:spPr>
      </p:pic>
      <p:pic>
        <p:nvPicPr>
          <p:cNvPr id="90" name="Google Shape;90;p9"/>
          <p:cNvPicPr preferRelativeResize="0"/>
          <p:nvPr/>
        </p:nvPicPr>
        <p:blipFill>
          <a:blip r:embed="rId4" cstate="print">
            <a:alphaModFix/>
          </a:blip>
          <a:stretch>
            <a:fillRect/>
          </a:stretch>
        </p:blipFill>
        <p:spPr>
          <a:xfrm rot="7791725">
            <a:off x="9598000" y="5424958"/>
            <a:ext cx="4562875" cy="2981012"/>
          </a:xfrm>
          <a:prstGeom prst="rect">
            <a:avLst/>
          </a:prstGeom>
          <a:noFill/>
          <a:ln>
            <a:noFill/>
          </a:ln>
        </p:spPr>
      </p:pic>
      <p:pic>
        <p:nvPicPr>
          <p:cNvPr id="91" name="Google Shape;91;p9"/>
          <p:cNvPicPr preferRelativeResize="0"/>
          <p:nvPr/>
        </p:nvPicPr>
        <p:blipFill>
          <a:blip r:embed="rId3" cstate="print">
            <a:alphaModFix amt="42000"/>
          </a:blip>
          <a:stretch>
            <a:fillRect/>
          </a:stretch>
        </p:blipFill>
        <p:spPr>
          <a:xfrm rot="9948443" flipH="1">
            <a:off x="7605131" y="5366168"/>
            <a:ext cx="5689203" cy="3716867"/>
          </a:xfrm>
          <a:prstGeom prst="rect">
            <a:avLst/>
          </a:prstGeom>
          <a:noFill/>
          <a:ln>
            <a:noFill/>
          </a:ln>
        </p:spPr>
      </p:pic>
      <p:pic>
        <p:nvPicPr>
          <p:cNvPr id="92" name="Google Shape;92;p9"/>
          <p:cNvPicPr preferRelativeResize="0"/>
          <p:nvPr/>
        </p:nvPicPr>
        <p:blipFill>
          <a:blip r:embed="rId5" cstate="print">
            <a:alphaModFix/>
          </a:blip>
          <a:stretch>
            <a:fillRect/>
          </a:stretch>
        </p:blipFill>
        <p:spPr>
          <a:xfrm rot="10800000" flipH="1">
            <a:off x="7668867" y="1"/>
            <a:ext cx="4523133" cy="4782332"/>
          </a:xfrm>
          <a:prstGeom prst="rect">
            <a:avLst/>
          </a:prstGeom>
          <a:noFill/>
          <a:ln>
            <a:noFill/>
          </a:ln>
        </p:spPr>
      </p:pic>
    </p:spTree>
    <p:extLst>
      <p:ext uri="{BB962C8B-B14F-4D97-AF65-F5344CB8AC3E}">
        <p14:creationId xmlns:p14="http://schemas.microsoft.com/office/powerpoint/2010/main" val="96325024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93"/>
        <p:cNvGrpSpPr/>
        <p:nvPr/>
      </p:nvGrpSpPr>
      <p:grpSpPr>
        <a:xfrm>
          <a:off x="0" y="0"/>
          <a:ext cx="0" cy="0"/>
          <a:chOff x="0" y="0"/>
          <a:chExt cx="0" cy="0"/>
        </a:xfrm>
      </p:grpSpPr>
      <p:sp>
        <p:nvSpPr>
          <p:cNvPr id="94" name="Google Shape;94;p10"/>
          <p:cNvSpPr txBox="1">
            <a:spLocks noGrp="1"/>
          </p:cNvSpPr>
          <p:nvPr>
            <p:ph type="title"/>
          </p:nvPr>
        </p:nvSpPr>
        <p:spPr>
          <a:xfrm>
            <a:off x="946667" y="3437733"/>
            <a:ext cx="2956000" cy="20032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2933"/>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pic>
        <p:nvPicPr>
          <p:cNvPr id="95" name="Google Shape;95;p10"/>
          <p:cNvPicPr preferRelativeResize="0"/>
          <p:nvPr/>
        </p:nvPicPr>
        <p:blipFill>
          <a:blip r:embed="rId2" cstate="print">
            <a:alphaModFix amt="91000"/>
          </a:blip>
          <a:stretch>
            <a:fillRect/>
          </a:stretch>
        </p:blipFill>
        <p:spPr>
          <a:xfrm rot="-10098492">
            <a:off x="-1897929" y="5514949"/>
            <a:ext cx="5689201" cy="3716867"/>
          </a:xfrm>
          <a:prstGeom prst="rect">
            <a:avLst/>
          </a:prstGeom>
          <a:noFill/>
          <a:ln>
            <a:noFill/>
          </a:ln>
        </p:spPr>
      </p:pic>
      <p:pic>
        <p:nvPicPr>
          <p:cNvPr id="96" name="Google Shape;96;p10"/>
          <p:cNvPicPr preferRelativeResize="0"/>
          <p:nvPr/>
        </p:nvPicPr>
        <p:blipFill>
          <a:blip r:embed="rId3" cstate="print">
            <a:alphaModFix amt="91000"/>
          </a:blip>
          <a:stretch>
            <a:fillRect/>
          </a:stretch>
        </p:blipFill>
        <p:spPr>
          <a:xfrm rot="10456230" flipH="1">
            <a:off x="650255" y="6471395"/>
            <a:ext cx="5689203" cy="3716863"/>
          </a:xfrm>
          <a:prstGeom prst="rect">
            <a:avLst/>
          </a:prstGeom>
          <a:noFill/>
          <a:ln>
            <a:noFill/>
          </a:ln>
        </p:spPr>
      </p:pic>
      <p:pic>
        <p:nvPicPr>
          <p:cNvPr id="97" name="Google Shape;97;p10"/>
          <p:cNvPicPr preferRelativeResize="0"/>
          <p:nvPr/>
        </p:nvPicPr>
        <p:blipFill>
          <a:blip r:embed="rId4" cstate="print">
            <a:alphaModFix/>
          </a:blip>
          <a:stretch>
            <a:fillRect/>
          </a:stretch>
        </p:blipFill>
        <p:spPr>
          <a:xfrm rot="1621721">
            <a:off x="9501767" y="-1160404"/>
            <a:ext cx="5281035" cy="3450203"/>
          </a:xfrm>
          <a:prstGeom prst="rect">
            <a:avLst/>
          </a:prstGeom>
          <a:noFill/>
          <a:ln>
            <a:noFill/>
          </a:ln>
        </p:spPr>
      </p:pic>
      <p:pic>
        <p:nvPicPr>
          <p:cNvPr id="98" name="Google Shape;98;p10"/>
          <p:cNvPicPr preferRelativeResize="0"/>
          <p:nvPr/>
        </p:nvPicPr>
        <p:blipFill>
          <a:blip r:embed="rId5" cstate="print">
            <a:alphaModFix/>
          </a:blip>
          <a:stretch>
            <a:fillRect/>
          </a:stretch>
        </p:blipFill>
        <p:spPr>
          <a:xfrm rot="-8803508" flipH="1">
            <a:off x="10708534" y="-494689"/>
            <a:ext cx="1982633" cy="2118775"/>
          </a:xfrm>
          <a:prstGeom prst="rect">
            <a:avLst/>
          </a:prstGeom>
          <a:noFill/>
          <a:ln>
            <a:noFill/>
          </a:ln>
        </p:spPr>
      </p:pic>
    </p:spTree>
    <p:extLst>
      <p:ext uri="{BB962C8B-B14F-4D97-AF65-F5344CB8AC3E}">
        <p14:creationId xmlns:p14="http://schemas.microsoft.com/office/powerpoint/2010/main" val="192902971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99"/>
        <p:cNvGrpSpPr/>
        <p:nvPr/>
      </p:nvGrpSpPr>
      <p:grpSpPr>
        <a:xfrm>
          <a:off x="0" y="0"/>
          <a:ext cx="0" cy="0"/>
          <a:chOff x="0" y="0"/>
          <a:chExt cx="0" cy="0"/>
        </a:xfrm>
      </p:grpSpPr>
      <p:sp>
        <p:nvSpPr>
          <p:cNvPr id="100" name="Google Shape;100;p11"/>
          <p:cNvSpPr txBox="1">
            <a:spLocks noGrp="1"/>
          </p:cNvSpPr>
          <p:nvPr>
            <p:ph type="title" hasCustomPrompt="1"/>
          </p:nvPr>
        </p:nvSpPr>
        <p:spPr>
          <a:xfrm>
            <a:off x="3720967" y="1475867"/>
            <a:ext cx="7369200" cy="2014800"/>
          </a:xfrm>
          <a:prstGeom prst="rect">
            <a:avLst/>
          </a:prstGeom>
        </p:spPr>
        <p:txBody>
          <a:bodyPr spcFirstLastPara="1" wrap="square" lIns="91425" tIns="91425" rIns="91425" bIns="91425" anchor="b" anchorCtr="0">
            <a:noAutofit/>
          </a:bodyPr>
          <a:lstStyle>
            <a:lvl1pPr lvl="0" algn="r">
              <a:spcBef>
                <a:spcPts val="0"/>
              </a:spcBef>
              <a:spcAft>
                <a:spcPts val="0"/>
              </a:spcAft>
              <a:buSzPts val="9600"/>
              <a:buNone/>
              <a:defRPr sz="124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101" name="Google Shape;101;p11"/>
          <p:cNvSpPr txBox="1">
            <a:spLocks noGrp="1"/>
          </p:cNvSpPr>
          <p:nvPr>
            <p:ph type="subTitle" idx="1"/>
          </p:nvPr>
        </p:nvSpPr>
        <p:spPr>
          <a:xfrm>
            <a:off x="3720967" y="3509268"/>
            <a:ext cx="7369200" cy="561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600"/>
              <a:buNone/>
              <a:defRPr sz="2400"/>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pic>
        <p:nvPicPr>
          <p:cNvPr id="102" name="Google Shape;102;p11"/>
          <p:cNvPicPr preferRelativeResize="0"/>
          <p:nvPr/>
        </p:nvPicPr>
        <p:blipFill>
          <a:blip r:embed="rId2" cstate="print">
            <a:alphaModFix amt="42000"/>
          </a:blip>
          <a:stretch>
            <a:fillRect/>
          </a:stretch>
        </p:blipFill>
        <p:spPr>
          <a:xfrm rot="-10340236" flipH="1">
            <a:off x="3643452" y="6122739"/>
            <a:ext cx="5689200" cy="3716867"/>
          </a:xfrm>
          <a:prstGeom prst="rect">
            <a:avLst/>
          </a:prstGeom>
          <a:noFill/>
          <a:ln>
            <a:noFill/>
          </a:ln>
        </p:spPr>
      </p:pic>
      <p:pic>
        <p:nvPicPr>
          <p:cNvPr id="103" name="Google Shape;103;p11"/>
          <p:cNvPicPr preferRelativeResize="0"/>
          <p:nvPr/>
        </p:nvPicPr>
        <p:blipFill>
          <a:blip r:embed="rId3" cstate="print">
            <a:alphaModFix/>
          </a:blip>
          <a:stretch>
            <a:fillRect/>
          </a:stretch>
        </p:blipFill>
        <p:spPr>
          <a:xfrm rot="10800000" flipH="1">
            <a:off x="7780569" y="5548827"/>
            <a:ext cx="5641599" cy="3685767"/>
          </a:xfrm>
          <a:prstGeom prst="rect">
            <a:avLst/>
          </a:prstGeom>
          <a:noFill/>
          <a:ln>
            <a:noFill/>
          </a:ln>
        </p:spPr>
      </p:pic>
      <p:pic>
        <p:nvPicPr>
          <p:cNvPr id="104" name="Google Shape;104;p11"/>
          <p:cNvPicPr preferRelativeResize="0"/>
          <p:nvPr/>
        </p:nvPicPr>
        <p:blipFill>
          <a:blip r:embed="rId4" cstate="print">
            <a:alphaModFix amt="42000"/>
          </a:blip>
          <a:stretch>
            <a:fillRect/>
          </a:stretch>
        </p:blipFill>
        <p:spPr>
          <a:xfrm>
            <a:off x="2504135" y="-2684218"/>
            <a:ext cx="5689200" cy="3716865"/>
          </a:xfrm>
          <a:prstGeom prst="rect">
            <a:avLst/>
          </a:prstGeom>
          <a:noFill/>
          <a:ln>
            <a:noFill/>
          </a:ln>
        </p:spPr>
      </p:pic>
      <p:pic>
        <p:nvPicPr>
          <p:cNvPr id="105" name="Google Shape;105;p11"/>
          <p:cNvPicPr preferRelativeResize="0"/>
          <p:nvPr/>
        </p:nvPicPr>
        <p:blipFill>
          <a:blip r:embed="rId3" cstate="print">
            <a:alphaModFix/>
          </a:blip>
          <a:stretch>
            <a:fillRect/>
          </a:stretch>
        </p:blipFill>
        <p:spPr>
          <a:xfrm rot="-1621721" flipH="1">
            <a:off x="-2360848" y="-2146657"/>
            <a:ext cx="5641597" cy="3685765"/>
          </a:xfrm>
          <a:prstGeom prst="rect">
            <a:avLst/>
          </a:prstGeom>
          <a:noFill/>
          <a:ln>
            <a:noFill/>
          </a:ln>
        </p:spPr>
      </p:pic>
      <p:pic>
        <p:nvPicPr>
          <p:cNvPr id="106" name="Google Shape;106;p11"/>
          <p:cNvPicPr preferRelativeResize="0"/>
          <p:nvPr/>
        </p:nvPicPr>
        <p:blipFill>
          <a:blip r:embed="rId2" cstate="print">
            <a:alphaModFix amt="42000"/>
          </a:blip>
          <a:stretch>
            <a:fillRect/>
          </a:stretch>
        </p:blipFill>
        <p:spPr>
          <a:xfrm rot="878928" flipH="1">
            <a:off x="8158070" y="-2437133"/>
            <a:ext cx="5689199" cy="3716864"/>
          </a:xfrm>
          <a:prstGeom prst="rect">
            <a:avLst/>
          </a:prstGeom>
          <a:noFill/>
          <a:ln>
            <a:noFill/>
          </a:ln>
        </p:spPr>
      </p:pic>
      <p:pic>
        <p:nvPicPr>
          <p:cNvPr id="107" name="Google Shape;107;p11"/>
          <p:cNvPicPr preferRelativeResize="0"/>
          <p:nvPr/>
        </p:nvPicPr>
        <p:blipFill>
          <a:blip r:embed="rId5" cstate="print">
            <a:alphaModFix/>
          </a:blip>
          <a:stretch>
            <a:fillRect/>
          </a:stretch>
        </p:blipFill>
        <p:spPr>
          <a:xfrm rot="-9030618" flipH="1">
            <a:off x="11306820" y="-1325333"/>
            <a:ext cx="1271536" cy="2043088"/>
          </a:xfrm>
          <a:prstGeom prst="rect">
            <a:avLst/>
          </a:prstGeom>
          <a:noFill/>
          <a:ln>
            <a:noFill/>
          </a:ln>
        </p:spPr>
      </p:pic>
    </p:spTree>
    <p:extLst>
      <p:ext uri="{BB962C8B-B14F-4D97-AF65-F5344CB8AC3E}">
        <p14:creationId xmlns:p14="http://schemas.microsoft.com/office/powerpoint/2010/main" val="143988942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08"/>
        <p:cNvGrpSpPr/>
        <p:nvPr/>
      </p:nvGrpSpPr>
      <p:grpSpPr>
        <a:xfrm>
          <a:off x="0" y="0"/>
          <a:ext cx="0" cy="0"/>
          <a:chOff x="0" y="0"/>
          <a:chExt cx="0" cy="0"/>
        </a:xfrm>
      </p:grpSpPr>
    </p:spTree>
    <p:extLst>
      <p:ext uri="{BB962C8B-B14F-4D97-AF65-F5344CB8AC3E}">
        <p14:creationId xmlns:p14="http://schemas.microsoft.com/office/powerpoint/2010/main" val="169586859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34"/>
        <p:cNvGrpSpPr/>
        <p:nvPr/>
      </p:nvGrpSpPr>
      <p:grpSpPr>
        <a:xfrm>
          <a:off x="0" y="0"/>
          <a:ext cx="0" cy="0"/>
          <a:chOff x="0" y="0"/>
          <a:chExt cx="0" cy="0"/>
        </a:xfrm>
      </p:grpSpPr>
      <p:sp>
        <p:nvSpPr>
          <p:cNvPr id="135" name="Google Shape;135;p14"/>
          <p:cNvSpPr txBox="1">
            <a:spLocks noGrp="1"/>
          </p:cNvSpPr>
          <p:nvPr>
            <p:ph type="title"/>
          </p:nvPr>
        </p:nvSpPr>
        <p:spPr>
          <a:xfrm flipH="1">
            <a:off x="4073267" y="4278633"/>
            <a:ext cx="6710000" cy="709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sz="3733"/>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136" name="Google Shape;136;p14"/>
          <p:cNvSpPr txBox="1">
            <a:spLocks noGrp="1"/>
          </p:cNvSpPr>
          <p:nvPr>
            <p:ph type="subTitle" idx="1"/>
          </p:nvPr>
        </p:nvSpPr>
        <p:spPr>
          <a:xfrm flipH="1">
            <a:off x="4073267" y="1826111"/>
            <a:ext cx="6710000" cy="2320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500"/>
              <a:buNone/>
              <a:defRPr sz="3600"/>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pic>
        <p:nvPicPr>
          <p:cNvPr id="137" name="Google Shape;137;p14"/>
          <p:cNvPicPr preferRelativeResize="0"/>
          <p:nvPr/>
        </p:nvPicPr>
        <p:blipFill>
          <a:blip r:embed="rId2" cstate="print">
            <a:alphaModFix amt="42000"/>
          </a:blip>
          <a:stretch>
            <a:fillRect/>
          </a:stretch>
        </p:blipFill>
        <p:spPr>
          <a:xfrm rot="10459007" flipH="1">
            <a:off x="782148" y="6076278"/>
            <a:ext cx="5689203" cy="3716863"/>
          </a:xfrm>
          <a:prstGeom prst="rect">
            <a:avLst/>
          </a:prstGeom>
          <a:noFill/>
          <a:ln>
            <a:noFill/>
          </a:ln>
        </p:spPr>
      </p:pic>
      <p:pic>
        <p:nvPicPr>
          <p:cNvPr id="138" name="Google Shape;138;p14"/>
          <p:cNvPicPr preferRelativeResize="0"/>
          <p:nvPr/>
        </p:nvPicPr>
        <p:blipFill>
          <a:blip r:embed="rId3" cstate="print">
            <a:alphaModFix amt="42000"/>
          </a:blip>
          <a:stretch>
            <a:fillRect/>
          </a:stretch>
        </p:blipFill>
        <p:spPr>
          <a:xfrm rot="8100000" flipH="1">
            <a:off x="9525500" y="4824944"/>
            <a:ext cx="5689201" cy="3716864"/>
          </a:xfrm>
          <a:prstGeom prst="rect">
            <a:avLst/>
          </a:prstGeom>
          <a:noFill/>
          <a:ln>
            <a:noFill/>
          </a:ln>
        </p:spPr>
      </p:pic>
      <p:pic>
        <p:nvPicPr>
          <p:cNvPr id="139" name="Google Shape;139;p14"/>
          <p:cNvPicPr preferRelativeResize="0"/>
          <p:nvPr/>
        </p:nvPicPr>
        <p:blipFill>
          <a:blip r:embed="rId4" cstate="print">
            <a:alphaModFix/>
          </a:blip>
          <a:stretch>
            <a:fillRect/>
          </a:stretch>
        </p:blipFill>
        <p:spPr>
          <a:xfrm rot="10800000" flipH="1">
            <a:off x="5791997" y="6091827"/>
            <a:ext cx="5641599" cy="3685767"/>
          </a:xfrm>
          <a:prstGeom prst="rect">
            <a:avLst/>
          </a:prstGeom>
          <a:noFill/>
          <a:ln>
            <a:noFill/>
          </a:ln>
        </p:spPr>
      </p:pic>
      <p:pic>
        <p:nvPicPr>
          <p:cNvPr id="140" name="Google Shape;140;p14"/>
          <p:cNvPicPr preferRelativeResize="0"/>
          <p:nvPr/>
        </p:nvPicPr>
        <p:blipFill>
          <a:blip r:embed="rId5" cstate="print">
            <a:alphaModFix/>
          </a:blip>
          <a:stretch>
            <a:fillRect/>
          </a:stretch>
        </p:blipFill>
        <p:spPr>
          <a:xfrm rot="-3369864" flipH="1">
            <a:off x="11136243" y="6035364"/>
            <a:ext cx="1268527" cy="2038264"/>
          </a:xfrm>
          <a:prstGeom prst="rect">
            <a:avLst/>
          </a:prstGeom>
          <a:noFill/>
          <a:ln>
            <a:noFill/>
          </a:ln>
        </p:spPr>
      </p:pic>
      <p:pic>
        <p:nvPicPr>
          <p:cNvPr id="141" name="Google Shape;141;p14"/>
          <p:cNvPicPr preferRelativeResize="0"/>
          <p:nvPr/>
        </p:nvPicPr>
        <p:blipFill>
          <a:blip r:embed="rId3" cstate="print">
            <a:alphaModFix amt="42000"/>
          </a:blip>
          <a:stretch>
            <a:fillRect/>
          </a:stretch>
        </p:blipFill>
        <p:spPr>
          <a:xfrm rot="-8587554">
            <a:off x="-2840983" y="5196061"/>
            <a:ext cx="5689196" cy="3716865"/>
          </a:xfrm>
          <a:prstGeom prst="rect">
            <a:avLst/>
          </a:prstGeom>
          <a:noFill/>
          <a:ln>
            <a:noFill/>
          </a:ln>
        </p:spPr>
      </p:pic>
      <p:pic>
        <p:nvPicPr>
          <p:cNvPr id="142" name="Google Shape;142;p14"/>
          <p:cNvPicPr preferRelativeResize="0"/>
          <p:nvPr/>
        </p:nvPicPr>
        <p:blipFill>
          <a:blip r:embed="rId2" cstate="print">
            <a:alphaModFix amt="42000"/>
          </a:blip>
          <a:stretch>
            <a:fillRect/>
          </a:stretch>
        </p:blipFill>
        <p:spPr>
          <a:xfrm rot="3184254">
            <a:off x="8925912" y="-2528051"/>
            <a:ext cx="5689200" cy="3716867"/>
          </a:xfrm>
          <a:prstGeom prst="rect">
            <a:avLst/>
          </a:prstGeom>
          <a:noFill/>
          <a:ln>
            <a:noFill/>
          </a:ln>
        </p:spPr>
      </p:pic>
      <p:pic>
        <p:nvPicPr>
          <p:cNvPr id="143" name="Google Shape;143;p14"/>
          <p:cNvPicPr preferRelativeResize="0"/>
          <p:nvPr/>
        </p:nvPicPr>
        <p:blipFill>
          <a:blip r:embed="rId6" cstate="print">
            <a:alphaModFix amt="42000"/>
          </a:blip>
          <a:stretch>
            <a:fillRect/>
          </a:stretch>
        </p:blipFill>
        <p:spPr>
          <a:xfrm rot="-981646" flipH="1">
            <a:off x="2163924" y="-2765556"/>
            <a:ext cx="5689200" cy="3716864"/>
          </a:xfrm>
          <a:prstGeom prst="rect">
            <a:avLst/>
          </a:prstGeom>
          <a:noFill/>
          <a:ln>
            <a:noFill/>
          </a:ln>
        </p:spPr>
      </p:pic>
      <p:pic>
        <p:nvPicPr>
          <p:cNvPr id="144" name="Google Shape;144;p14"/>
          <p:cNvPicPr preferRelativeResize="0"/>
          <p:nvPr/>
        </p:nvPicPr>
        <p:blipFill>
          <a:blip r:embed="rId4" cstate="print">
            <a:alphaModFix/>
          </a:blip>
          <a:stretch>
            <a:fillRect/>
          </a:stretch>
        </p:blipFill>
        <p:spPr>
          <a:xfrm rot="-1621721" flipH="1">
            <a:off x="-2325003" y="-2106441"/>
            <a:ext cx="5641597" cy="3685765"/>
          </a:xfrm>
          <a:prstGeom prst="rect">
            <a:avLst/>
          </a:prstGeom>
          <a:noFill/>
          <a:ln>
            <a:noFill/>
          </a:ln>
        </p:spPr>
      </p:pic>
      <p:pic>
        <p:nvPicPr>
          <p:cNvPr id="145" name="Google Shape;145;p14"/>
          <p:cNvPicPr preferRelativeResize="0"/>
          <p:nvPr/>
        </p:nvPicPr>
        <p:blipFill>
          <a:blip r:embed="rId7" cstate="print">
            <a:alphaModFix/>
          </a:blip>
          <a:stretch>
            <a:fillRect/>
          </a:stretch>
        </p:blipFill>
        <p:spPr>
          <a:xfrm rot="6299996" flipH="1">
            <a:off x="-632153" y="-760984"/>
            <a:ext cx="1271535" cy="2043088"/>
          </a:xfrm>
          <a:prstGeom prst="rect">
            <a:avLst/>
          </a:prstGeom>
          <a:noFill/>
          <a:ln>
            <a:noFill/>
          </a:ln>
        </p:spPr>
      </p:pic>
      <p:pic>
        <p:nvPicPr>
          <p:cNvPr id="146" name="Google Shape;146;p14"/>
          <p:cNvPicPr preferRelativeResize="0"/>
          <p:nvPr/>
        </p:nvPicPr>
        <p:blipFill>
          <a:blip r:embed="rId3" cstate="print">
            <a:alphaModFix amt="42000"/>
          </a:blip>
          <a:stretch>
            <a:fillRect/>
          </a:stretch>
        </p:blipFill>
        <p:spPr>
          <a:xfrm rot="878928" flipH="1">
            <a:off x="7018915" y="-2528049"/>
            <a:ext cx="5689199" cy="3716864"/>
          </a:xfrm>
          <a:prstGeom prst="rect">
            <a:avLst/>
          </a:prstGeom>
          <a:noFill/>
          <a:ln>
            <a:noFill/>
          </a:ln>
        </p:spPr>
      </p:pic>
    </p:spTree>
    <p:extLst>
      <p:ext uri="{BB962C8B-B14F-4D97-AF65-F5344CB8AC3E}">
        <p14:creationId xmlns:p14="http://schemas.microsoft.com/office/powerpoint/2010/main" val="88107382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47"/>
        <p:cNvGrpSpPr/>
        <p:nvPr/>
      </p:nvGrpSpPr>
      <p:grpSpPr>
        <a:xfrm>
          <a:off x="0" y="0"/>
          <a:ext cx="0" cy="0"/>
          <a:chOff x="0" y="0"/>
          <a:chExt cx="0" cy="0"/>
        </a:xfrm>
      </p:grpSpPr>
      <p:sp>
        <p:nvSpPr>
          <p:cNvPr id="148" name="Google Shape;148;p15"/>
          <p:cNvSpPr txBox="1">
            <a:spLocks noGrp="1"/>
          </p:cNvSpPr>
          <p:nvPr>
            <p:ph type="subTitle" idx="1"/>
          </p:nvPr>
        </p:nvSpPr>
        <p:spPr>
          <a:xfrm>
            <a:off x="960000" y="2027867"/>
            <a:ext cx="5098000" cy="340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2"/>
              </a:buClr>
              <a:buSzPts val="1400"/>
              <a:buChar char="○"/>
              <a:defRPr/>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
        <p:nvSpPr>
          <p:cNvPr id="149" name="Google Shape;149;p15"/>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150" name="Google Shape;150;p15"/>
          <p:cNvPicPr preferRelativeResize="0"/>
          <p:nvPr/>
        </p:nvPicPr>
        <p:blipFill>
          <a:blip r:embed="rId2" cstate="print">
            <a:alphaModFix amt="63000"/>
          </a:blip>
          <a:stretch>
            <a:fillRect/>
          </a:stretch>
        </p:blipFill>
        <p:spPr>
          <a:xfrm rot="8100000" flipH="1">
            <a:off x="9491213" y="4889773"/>
            <a:ext cx="5641596" cy="3685769"/>
          </a:xfrm>
          <a:prstGeom prst="rect">
            <a:avLst/>
          </a:prstGeom>
          <a:noFill/>
          <a:ln>
            <a:noFill/>
          </a:ln>
        </p:spPr>
      </p:pic>
      <p:pic>
        <p:nvPicPr>
          <p:cNvPr id="151" name="Google Shape;151;p15"/>
          <p:cNvPicPr preferRelativeResize="0"/>
          <p:nvPr/>
        </p:nvPicPr>
        <p:blipFill>
          <a:blip r:embed="rId3" cstate="print">
            <a:alphaModFix/>
          </a:blip>
          <a:stretch>
            <a:fillRect/>
          </a:stretch>
        </p:blipFill>
        <p:spPr>
          <a:xfrm rot="-5850004" flipH="1">
            <a:off x="11259589" y="4903378"/>
            <a:ext cx="2104852" cy="2249361"/>
          </a:xfrm>
          <a:prstGeom prst="rect">
            <a:avLst/>
          </a:prstGeom>
          <a:noFill/>
          <a:ln>
            <a:noFill/>
          </a:ln>
        </p:spPr>
      </p:pic>
      <p:pic>
        <p:nvPicPr>
          <p:cNvPr id="152" name="Google Shape;152;p15"/>
          <p:cNvPicPr preferRelativeResize="0"/>
          <p:nvPr/>
        </p:nvPicPr>
        <p:blipFill>
          <a:blip r:embed="rId4" cstate="print">
            <a:alphaModFix amt="42000"/>
          </a:blip>
          <a:stretch>
            <a:fillRect/>
          </a:stretch>
        </p:blipFill>
        <p:spPr>
          <a:xfrm rot="4030513">
            <a:off x="9822018" y="-1281468"/>
            <a:ext cx="4565868" cy="2982973"/>
          </a:xfrm>
          <a:prstGeom prst="rect">
            <a:avLst/>
          </a:prstGeom>
          <a:noFill/>
          <a:ln>
            <a:noFill/>
          </a:ln>
        </p:spPr>
      </p:pic>
      <p:pic>
        <p:nvPicPr>
          <p:cNvPr id="153" name="Google Shape;153;p15"/>
          <p:cNvPicPr preferRelativeResize="0"/>
          <p:nvPr/>
        </p:nvPicPr>
        <p:blipFill>
          <a:blip r:embed="rId5" cstate="print">
            <a:alphaModFix amt="42000"/>
          </a:blip>
          <a:stretch>
            <a:fillRect/>
          </a:stretch>
        </p:blipFill>
        <p:spPr>
          <a:xfrm rot="10438892">
            <a:off x="7376294" y="5916279"/>
            <a:ext cx="5689204" cy="3716868"/>
          </a:xfrm>
          <a:prstGeom prst="rect">
            <a:avLst/>
          </a:prstGeom>
          <a:noFill/>
          <a:ln>
            <a:noFill/>
          </a:ln>
        </p:spPr>
      </p:pic>
      <p:pic>
        <p:nvPicPr>
          <p:cNvPr id="154" name="Google Shape;154;p15"/>
          <p:cNvPicPr preferRelativeResize="0"/>
          <p:nvPr/>
        </p:nvPicPr>
        <p:blipFill>
          <a:blip r:embed="rId5" cstate="print">
            <a:alphaModFix amt="42000"/>
          </a:blip>
          <a:stretch>
            <a:fillRect/>
          </a:stretch>
        </p:blipFill>
        <p:spPr>
          <a:xfrm rot="-6790456" flipH="1">
            <a:off x="-3871103" y="3698346"/>
            <a:ext cx="5689204" cy="3716861"/>
          </a:xfrm>
          <a:prstGeom prst="rect">
            <a:avLst/>
          </a:prstGeom>
          <a:noFill/>
          <a:ln>
            <a:noFill/>
          </a:ln>
        </p:spPr>
      </p:pic>
      <p:pic>
        <p:nvPicPr>
          <p:cNvPr id="155" name="Google Shape;155;p15"/>
          <p:cNvPicPr preferRelativeResize="0"/>
          <p:nvPr/>
        </p:nvPicPr>
        <p:blipFill>
          <a:blip r:embed="rId6" cstate="print">
            <a:alphaModFix amt="42000"/>
          </a:blip>
          <a:stretch>
            <a:fillRect/>
          </a:stretch>
        </p:blipFill>
        <p:spPr>
          <a:xfrm rot="-10456230">
            <a:off x="-705240" y="6136629"/>
            <a:ext cx="5689203" cy="3716863"/>
          </a:xfrm>
          <a:prstGeom prst="rect">
            <a:avLst/>
          </a:prstGeom>
          <a:noFill/>
          <a:ln>
            <a:noFill/>
          </a:ln>
        </p:spPr>
      </p:pic>
      <p:pic>
        <p:nvPicPr>
          <p:cNvPr id="156" name="Google Shape;156;p15"/>
          <p:cNvPicPr preferRelativeResize="0"/>
          <p:nvPr/>
        </p:nvPicPr>
        <p:blipFill>
          <a:blip r:embed="rId7" cstate="print">
            <a:alphaModFix/>
          </a:blip>
          <a:stretch>
            <a:fillRect/>
          </a:stretch>
        </p:blipFill>
        <p:spPr>
          <a:xfrm rot="-1621721" flipH="1">
            <a:off x="-2964767" y="-2594838"/>
            <a:ext cx="5281035" cy="3450203"/>
          </a:xfrm>
          <a:prstGeom prst="rect">
            <a:avLst/>
          </a:prstGeom>
          <a:noFill/>
          <a:ln>
            <a:noFill/>
          </a:ln>
        </p:spPr>
      </p:pic>
      <p:pic>
        <p:nvPicPr>
          <p:cNvPr id="157" name="Google Shape;157;p15"/>
          <p:cNvPicPr preferRelativeResize="0"/>
          <p:nvPr/>
        </p:nvPicPr>
        <p:blipFill>
          <a:blip r:embed="rId8" cstate="print">
            <a:alphaModFix/>
          </a:blip>
          <a:stretch>
            <a:fillRect/>
          </a:stretch>
        </p:blipFill>
        <p:spPr>
          <a:xfrm rot="8803508">
            <a:off x="-979715" y="-1810038"/>
            <a:ext cx="1982633" cy="2118775"/>
          </a:xfrm>
          <a:prstGeom prst="rect">
            <a:avLst/>
          </a:prstGeom>
          <a:noFill/>
          <a:ln>
            <a:noFill/>
          </a:ln>
        </p:spPr>
      </p:pic>
    </p:spTree>
    <p:extLst>
      <p:ext uri="{BB962C8B-B14F-4D97-AF65-F5344CB8AC3E}">
        <p14:creationId xmlns:p14="http://schemas.microsoft.com/office/powerpoint/2010/main" val="234977290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58"/>
        <p:cNvGrpSpPr/>
        <p:nvPr/>
      </p:nvGrpSpPr>
      <p:grpSpPr>
        <a:xfrm>
          <a:off x="0" y="0"/>
          <a:ext cx="0" cy="0"/>
          <a:chOff x="0" y="0"/>
          <a:chExt cx="0" cy="0"/>
        </a:xfrm>
      </p:grpSpPr>
      <p:sp>
        <p:nvSpPr>
          <p:cNvPr id="159" name="Google Shape;159;p16"/>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60" name="Google Shape;160;p16"/>
          <p:cNvSpPr txBox="1">
            <a:spLocks noGrp="1"/>
          </p:cNvSpPr>
          <p:nvPr>
            <p:ph type="title" idx="2"/>
          </p:nvPr>
        </p:nvSpPr>
        <p:spPr>
          <a:xfrm>
            <a:off x="960000" y="3488917"/>
            <a:ext cx="3115200" cy="34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100"/>
              <a:buNone/>
              <a:defRPr sz="2800">
                <a:solidFill>
                  <a:schemeClr val="accent3"/>
                </a:solidFill>
              </a:defRPr>
            </a:lvl1pPr>
            <a:lvl2pPr lvl="1" algn="ctr" rtl="0">
              <a:spcBef>
                <a:spcPts val="0"/>
              </a:spcBef>
              <a:spcAft>
                <a:spcPts val="0"/>
              </a:spcAft>
              <a:buClr>
                <a:schemeClr val="accent3"/>
              </a:buClr>
              <a:buSzPts val="2100"/>
              <a:buNone/>
              <a:defRPr sz="2800">
                <a:solidFill>
                  <a:schemeClr val="accent3"/>
                </a:solidFill>
              </a:defRPr>
            </a:lvl2pPr>
            <a:lvl3pPr lvl="2" algn="ctr" rtl="0">
              <a:spcBef>
                <a:spcPts val="0"/>
              </a:spcBef>
              <a:spcAft>
                <a:spcPts val="0"/>
              </a:spcAft>
              <a:buClr>
                <a:schemeClr val="accent3"/>
              </a:buClr>
              <a:buSzPts val="2100"/>
              <a:buNone/>
              <a:defRPr sz="2800">
                <a:solidFill>
                  <a:schemeClr val="accent3"/>
                </a:solidFill>
              </a:defRPr>
            </a:lvl3pPr>
            <a:lvl4pPr lvl="3" algn="ctr" rtl="0">
              <a:spcBef>
                <a:spcPts val="0"/>
              </a:spcBef>
              <a:spcAft>
                <a:spcPts val="0"/>
              </a:spcAft>
              <a:buClr>
                <a:schemeClr val="accent3"/>
              </a:buClr>
              <a:buSzPts val="2100"/>
              <a:buNone/>
              <a:defRPr sz="2800">
                <a:solidFill>
                  <a:schemeClr val="accent3"/>
                </a:solidFill>
              </a:defRPr>
            </a:lvl4pPr>
            <a:lvl5pPr lvl="4" algn="ctr" rtl="0">
              <a:spcBef>
                <a:spcPts val="0"/>
              </a:spcBef>
              <a:spcAft>
                <a:spcPts val="0"/>
              </a:spcAft>
              <a:buClr>
                <a:schemeClr val="accent3"/>
              </a:buClr>
              <a:buSzPts val="2100"/>
              <a:buNone/>
              <a:defRPr sz="2800">
                <a:solidFill>
                  <a:schemeClr val="accent3"/>
                </a:solidFill>
              </a:defRPr>
            </a:lvl5pPr>
            <a:lvl6pPr lvl="5" algn="ctr" rtl="0">
              <a:spcBef>
                <a:spcPts val="0"/>
              </a:spcBef>
              <a:spcAft>
                <a:spcPts val="0"/>
              </a:spcAft>
              <a:buClr>
                <a:schemeClr val="accent3"/>
              </a:buClr>
              <a:buSzPts val="2100"/>
              <a:buNone/>
              <a:defRPr sz="2800">
                <a:solidFill>
                  <a:schemeClr val="accent3"/>
                </a:solidFill>
              </a:defRPr>
            </a:lvl6pPr>
            <a:lvl7pPr lvl="6" algn="ctr" rtl="0">
              <a:spcBef>
                <a:spcPts val="0"/>
              </a:spcBef>
              <a:spcAft>
                <a:spcPts val="0"/>
              </a:spcAft>
              <a:buClr>
                <a:schemeClr val="accent3"/>
              </a:buClr>
              <a:buSzPts val="2100"/>
              <a:buNone/>
              <a:defRPr sz="2800">
                <a:solidFill>
                  <a:schemeClr val="accent3"/>
                </a:solidFill>
              </a:defRPr>
            </a:lvl7pPr>
            <a:lvl8pPr lvl="7" algn="ctr" rtl="0">
              <a:spcBef>
                <a:spcPts val="0"/>
              </a:spcBef>
              <a:spcAft>
                <a:spcPts val="0"/>
              </a:spcAft>
              <a:buClr>
                <a:schemeClr val="accent3"/>
              </a:buClr>
              <a:buSzPts val="2100"/>
              <a:buNone/>
              <a:defRPr sz="2800">
                <a:solidFill>
                  <a:schemeClr val="accent3"/>
                </a:solidFill>
              </a:defRPr>
            </a:lvl8pPr>
            <a:lvl9pPr lvl="8" algn="ctr" rtl="0">
              <a:spcBef>
                <a:spcPts val="0"/>
              </a:spcBef>
              <a:spcAft>
                <a:spcPts val="0"/>
              </a:spcAft>
              <a:buClr>
                <a:schemeClr val="accent3"/>
              </a:buClr>
              <a:buSzPts val="2100"/>
              <a:buNone/>
              <a:defRPr sz="2800">
                <a:solidFill>
                  <a:schemeClr val="accent3"/>
                </a:solidFill>
              </a:defRPr>
            </a:lvl9pPr>
          </a:lstStyle>
          <a:p>
            <a:endParaRPr/>
          </a:p>
        </p:txBody>
      </p:sp>
      <p:sp>
        <p:nvSpPr>
          <p:cNvPr id="161" name="Google Shape;161;p16"/>
          <p:cNvSpPr txBox="1">
            <a:spLocks noGrp="1"/>
          </p:cNvSpPr>
          <p:nvPr>
            <p:ph type="subTitle" idx="1"/>
          </p:nvPr>
        </p:nvSpPr>
        <p:spPr>
          <a:xfrm>
            <a:off x="960000" y="3877267"/>
            <a:ext cx="3115200" cy="92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2" name="Google Shape;162;p16"/>
          <p:cNvSpPr txBox="1">
            <a:spLocks noGrp="1"/>
          </p:cNvSpPr>
          <p:nvPr>
            <p:ph type="title" idx="3"/>
          </p:nvPr>
        </p:nvSpPr>
        <p:spPr>
          <a:xfrm>
            <a:off x="4538400" y="3488917"/>
            <a:ext cx="3115200" cy="34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100"/>
              <a:buNone/>
              <a:defRPr sz="2800">
                <a:solidFill>
                  <a:schemeClr val="accent3"/>
                </a:solidFill>
              </a:defRPr>
            </a:lvl1pPr>
            <a:lvl2pPr lvl="1" algn="ctr" rtl="0">
              <a:spcBef>
                <a:spcPts val="0"/>
              </a:spcBef>
              <a:spcAft>
                <a:spcPts val="0"/>
              </a:spcAft>
              <a:buClr>
                <a:schemeClr val="accent3"/>
              </a:buClr>
              <a:buSzPts val="2100"/>
              <a:buNone/>
              <a:defRPr sz="2800">
                <a:solidFill>
                  <a:schemeClr val="accent3"/>
                </a:solidFill>
              </a:defRPr>
            </a:lvl2pPr>
            <a:lvl3pPr lvl="2" algn="ctr" rtl="0">
              <a:spcBef>
                <a:spcPts val="0"/>
              </a:spcBef>
              <a:spcAft>
                <a:spcPts val="0"/>
              </a:spcAft>
              <a:buClr>
                <a:schemeClr val="accent3"/>
              </a:buClr>
              <a:buSzPts val="2100"/>
              <a:buNone/>
              <a:defRPr sz="2800">
                <a:solidFill>
                  <a:schemeClr val="accent3"/>
                </a:solidFill>
              </a:defRPr>
            </a:lvl3pPr>
            <a:lvl4pPr lvl="3" algn="ctr" rtl="0">
              <a:spcBef>
                <a:spcPts val="0"/>
              </a:spcBef>
              <a:spcAft>
                <a:spcPts val="0"/>
              </a:spcAft>
              <a:buClr>
                <a:schemeClr val="accent3"/>
              </a:buClr>
              <a:buSzPts val="2100"/>
              <a:buNone/>
              <a:defRPr sz="2800">
                <a:solidFill>
                  <a:schemeClr val="accent3"/>
                </a:solidFill>
              </a:defRPr>
            </a:lvl4pPr>
            <a:lvl5pPr lvl="4" algn="ctr" rtl="0">
              <a:spcBef>
                <a:spcPts val="0"/>
              </a:spcBef>
              <a:spcAft>
                <a:spcPts val="0"/>
              </a:spcAft>
              <a:buClr>
                <a:schemeClr val="accent3"/>
              </a:buClr>
              <a:buSzPts val="2100"/>
              <a:buNone/>
              <a:defRPr sz="2800">
                <a:solidFill>
                  <a:schemeClr val="accent3"/>
                </a:solidFill>
              </a:defRPr>
            </a:lvl5pPr>
            <a:lvl6pPr lvl="5" algn="ctr" rtl="0">
              <a:spcBef>
                <a:spcPts val="0"/>
              </a:spcBef>
              <a:spcAft>
                <a:spcPts val="0"/>
              </a:spcAft>
              <a:buClr>
                <a:schemeClr val="accent3"/>
              </a:buClr>
              <a:buSzPts val="2100"/>
              <a:buNone/>
              <a:defRPr sz="2800">
                <a:solidFill>
                  <a:schemeClr val="accent3"/>
                </a:solidFill>
              </a:defRPr>
            </a:lvl6pPr>
            <a:lvl7pPr lvl="6" algn="ctr" rtl="0">
              <a:spcBef>
                <a:spcPts val="0"/>
              </a:spcBef>
              <a:spcAft>
                <a:spcPts val="0"/>
              </a:spcAft>
              <a:buClr>
                <a:schemeClr val="accent3"/>
              </a:buClr>
              <a:buSzPts val="2100"/>
              <a:buNone/>
              <a:defRPr sz="2800">
                <a:solidFill>
                  <a:schemeClr val="accent3"/>
                </a:solidFill>
              </a:defRPr>
            </a:lvl7pPr>
            <a:lvl8pPr lvl="7" algn="ctr" rtl="0">
              <a:spcBef>
                <a:spcPts val="0"/>
              </a:spcBef>
              <a:spcAft>
                <a:spcPts val="0"/>
              </a:spcAft>
              <a:buClr>
                <a:schemeClr val="accent3"/>
              </a:buClr>
              <a:buSzPts val="2100"/>
              <a:buNone/>
              <a:defRPr sz="2800">
                <a:solidFill>
                  <a:schemeClr val="accent3"/>
                </a:solidFill>
              </a:defRPr>
            </a:lvl8pPr>
            <a:lvl9pPr lvl="8" algn="ctr" rtl="0">
              <a:spcBef>
                <a:spcPts val="0"/>
              </a:spcBef>
              <a:spcAft>
                <a:spcPts val="0"/>
              </a:spcAft>
              <a:buClr>
                <a:schemeClr val="accent3"/>
              </a:buClr>
              <a:buSzPts val="2100"/>
              <a:buNone/>
              <a:defRPr sz="2800">
                <a:solidFill>
                  <a:schemeClr val="accent3"/>
                </a:solidFill>
              </a:defRPr>
            </a:lvl9pPr>
          </a:lstStyle>
          <a:p>
            <a:endParaRPr/>
          </a:p>
        </p:txBody>
      </p:sp>
      <p:sp>
        <p:nvSpPr>
          <p:cNvPr id="163" name="Google Shape;163;p16"/>
          <p:cNvSpPr txBox="1">
            <a:spLocks noGrp="1"/>
          </p:cNvSpPr>
          <p:nvPr>
            <p:ph type="subTitle" idx="4"/>
          </p:nvPr>
        </p:nvSpPr>
        <p:spPr>
          <a:xfrm>
            <a:off x="4538400" y="3877267"/>
            <a:ext cx="3115200" cy="92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4" name="Google Shape;164;p16"/>
          <p:cNvSpPr txBox="1">
            <a:spLocks noGrp="1"/>
          </p:cNvSpPr>
          <p:nvPr>
            <p:ph type="title" idx="5"/>
          </p:nvPr>
        </p:nvSpPr>
        <p:spPr>
          <a:xfrm>
            <a:off x="8116800" y="3488917"/>
            <a:ext cx="3115200" cy="34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100"/>
              <a:buNone/>
              <a:defRPr sz="2800">
                <a:solidFill>
                  <a:schemeClr val="accent3"/>
                </a:solidFill>
              </a:defRPr>
            </a:lvl1pPr>
            <a:lvl2pPr lvl="1" algn="ctr" rtl="0">
              <a:spcBef>
                <a:spcPts val="0"/>
              </a:spcBef>
              <a:spcAft>
                <a:spcPts val="0"/>
              </a:spcAft>
              <a:buClr>
                <a:schemeClr val="accent3"/>
              </a:buClr>
              <a:buSzPts val="2100"/>
              <a:buNone/>
              <a:defRPr sz="2800">
                <a:solidFill>
                  <a:schemeClr val="accent3"/>
                </a:solidFill>
              </a:defRPr>
            </a:lvl2pPr>
            <a:lvl3pPr lvl="2" algn="ctr" rtl="0">
              <a:spcBef>
                <a:spcPts val="0"/>
              </a:spcBef>
              <a:spcAft>
                <a:spcPts val="0"/>
              </a:spcAft>
              <a:buClr>
                <a:schemeClr val="accent3"/>
              </a:buClr>
              <a:buSzPts val="2100"/>
              <a:buNone/>
              <a:defRPr sz="2800">
                <a:solidFill>
                  <a:schemeClr val="accent3"/>
                </a:solidFill>
              </a:defRPr>
            </a:lvl3pPr>
            <a:lvl4pPr lvl="3" algn="ctr" rtl="0">
              <a:spcBef>
                <a:spcPts val="0"/>
              </a:spcBef>
              <a:spcAft>
                <a:spcPts val="0"/>
              </a:spcAft>
              <a:buClr>
                <a:schemeClr val="accent3"/>
              </a:buClr>
              <a:buSzPts val="2100"/>
              <a:buNone/>
              <a:defRPr sz="2800">
                <a:solidFill>
                  <a:schemeClr val="accent3"/>
                </a:solidFill>
              </a:defRPr>
            </a:lvl4pPr>
            <a:lvl5pPr lvl="4" algn="ctr" rtl="0">
              <a:spcBef>
                <a:spcPts val="0"/>
              </a:spcBef>
              <a:spcAft>
                <a:spcPts val="0"/>
              </a:spcAft>
              <a:buClr>
                <a:schemeClr val="accent3"/>
              </a:buClr>
              <a:buSzPts val="2100"/>
              <a:buNone/>
              <a:defRPr sz="2800">
                <a:solidFill>
                  <a:schemeClr val="accent3"/>
                </a:solidFill>
              </a:defRPr>
            </a:lvl5pPr>
            <a:lvl6pPr lvl="5" algn="ctr" rtl="0">
              <a:spcBef>
                <a:spcPts val="0"/>
              </a:spcBef>
              <a:spcAft>
                <a:spcPts val="0"/>
              </a:spcAft>
              <a:buClr>
                <a:schemeClr val="accent3"/>
              </a:buClr>
              <a:buSzPts val="2100"/>
              <a:buNone/>
              <a:defRPr sz="2800">
                <a:solidFill>
                  <a:schemeClr val="accent3"/>
                </a:solidFill>
              </a:defRPr>
            </a:lvl6pPr>
            <a:lvl7pPr lvl="6" algn="ctr" rtl="0">
              <a:spcBef>
                <a:spcPts val="0"/>
              </a:spcBef>
              <a:spcAft>
                <a:spcPts val="0"/>
              </a:spcAft>
              <a:buClr>
                <a:schemeClr val="accent3"/>
              </a:buClr>
              <a:buSzPts val="2100"/>
              <a:buNone/>
              <a:defRPr sz="2800">
                <a:solidFill>
                  <a:schemeClr val="accent3"/>
                </a:solidFill>
              </a:defRPr>
            </a:lvl7pPr>
            <a:lvl8pPr lvl="7" algn="ctr" rtl="0">
              <a:spcBef>
                <a:spcPts val="0"/>
              </a:spcBef>
              <a:spcAft>
                <a:spcPts val="0"/>
              </a:spcAft>
              <a:buClr>
                <a:schemeClr val="accent3"/>
              </a:buClr>
              <a:buSzPts val="2100"/>
              <a:buNone/>
              <a:defRPr sz="2800">
                <a:solidFill>
                  <a:schemeClr val="accent3"/>
                </a:solidFill>
              </a:defRPr>
            </a:lvl8pPr>
            <a:lvl9pPr lvl="8" algn="ctr" rtl="0">
              <a:spcBef>
                <a:spcPts val="0"/>
              </a:spcBef>
              <a:spcAft>
                <a:spcPts val="0"/>
              </a:spcAft>
              <a:buClr>
                <a:schemeClr val="accent3"/>
              </a:buClr>
              <a:buSzPts val="2100"/>
              <a:buNone/>
              <a:defRPr sz="2800">
                <a:solidFill>
                  <a:schemeClr val="accent3"/>
                </a:solidFill>
              </a:defRPr>
            </a:lvl9pPr>
          </a:lstStyle>
          <a:p>
            <a:endParaRPr/>
          </a:p>
        </p:txBody>
      </p:sp>
      <p:sp>
        <p:nvSpPr>
          <p:cNvPr id="165" name="Google Shape;165;p16"/>
          <p:cNvSpPr txBox="1">
            <a:spLocks noGrp="1"/>
          </p:cNvSpPr>
          <p:nvPr>
            <p:ph type="subTitle" idx="6"/>
          </p:nvPr>
        </p:nvSpPr>
        <p:spPr>
          <a:xfrm>
            <a:off x="8116800" y="3877267"/>
            <a:ext cx="3115200" cy="92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166" name="Google Shape;166;p16"/>
          <p:cNvPicPr preferRelativeResize="0"/>
          <p:nvPr/>
        </p:nvPicPr>
        <p:blipFill>
          <a:blip r:embed="rId2" cstate="print">
            <a:alphaModFix amt="42000"/>
          </a:blip>
          <a:stretch>
            <a:fillRect/>
          </a:stretch>
        </p:blipFill>
        <p:spPr>
          <a:xfrm rot="10098492" flipH="1">
            <a:off x="7161897" y="5912865"/>
            <a:ext cx="5689201" cy="3716867"/>
          </a:xfrm>
          <a:prstGeom prst="rect">
            <a:avLst/>
          </a:prstGeom>
          <a:noFill/>
          <a:ln>
            <a:noFill/>
          </a:ln>
        </p:spPr>
      </p:pic>
      <p:pic>
        <p:nvPicPr>
          <p:cNvPr id="167" name="Google Shape;167;p16"/>
          <p:cNvPicPr preferRelativeResize="0"/>
          <p:nvPr/>
        </p:nvPicPr>
        <p:blipFill>
          <a:blip r:embed="rId3" cstate="print">
            <a:alphaModFix amt="42000"/>
          </a:blip>
          <a:stretch>
            <a:fillRect/>
          </a:stretch>
        </p:blipFill>
        <p:spPr>
          <a:xfrm rot="-10456230">
            <a:off x="3085245" y="5912879"/>
            <a:ext cx="5689203" cy="3716863"/>
          </a:xfrm>
          <a:prstGeom prst="rect">
            <a:avLst/>
          </a:prstGeom>
          <a:noFill/>
          <a:ln>
            <a:noFill/>
          </a:ln>
        </p:spPr>
      </p:pic>
      <p:pic>
        <p:nvPicPr>
          <p:cNvPr id="168" name="Google Shape;168;p16"/>
          <p:cNvPicPr preferRelativeResize="0"/>
          <p:nvPr/>
        </p:nvPicPr>
        <p:blipFill>
          <a:blip r:embed="rId3" cstate="print">
            <a:alphaModFix amt="42000"/>
          </a:blip>
          <a:stretch>
            <a:fillRect/>
          </a:stretch>
        </p:blipFill>
        <p:spPr>
          <a:xfrm rot="1723993" flipH="1">
            <a:off x="9488913" y="-2041656"/>
            <a:ext cx="5689200" cy="3716864"/>
          </a:xfrm>
          <a:prstGeom prst="rect">
            <a:avLst/>
          </a:prstGeom>
          <a:noFill/>
          <a:ln>
            <a:noFill/>
          </a:ln>
        </p:spPr>
      </p:pic>
      <p:pic>
        <p:nvPicPr>
          <p:cNvPr id="169" name="Google Shape;169;p16"/>
          <p:cNvPicPr preferRelativeResize="0"/>
          <p:nvPr/>
        </p:nvPicPr>
        <p:blipFill>
          <a:blip r:embed="rId2" cstate="print">
            <a:alphaModFix amt="42000"/>
          </a:blip>
          <a:stretch>
            <a:fillRect/>
          </a:stretch>
        </p:blipFill>
        <p:spPr>
          <a:xfrm rot="10098492" flipH="1">
            <a:off x="-1897937" y="6055399"/>
            <a:ext cx="5689201" cy="3716867"/>
          </a:xfrm>
          <a:prstGeom prst="rect">
            <a:avLst/>
          </a:prstGeom>
          <a:noFill/>
          <a:ln>
            <a:noFill/>
          </a:ln>
        </p:spPr>
      </p:pic>
      <p:pic>
        <p:nvPicPr>
          <p:cNvPr id="170" name="Google Shape;170;p16"/>
          <p:cNvPicPr preferRelativeResize="0"/>
          <p:nvPr/>
        </p:nvPicPr>
        <p:blipFill>
          <a:blip r:embed="rId4" cstate="print">
            <a:alphaModFix amt="42000"/>
          </a:blip>
          <a:stretch>
            <a:fillRect/>
          </a:stretch>
        </p:blipFill>
        <p:spPr>
          <a:xfrm rot="-2700000" flipH="1">
            <a:off x="-2947334" y="-2613907"/>
            <a:ext cx="5689201" cy="3716864"/>
          </a:xfrm>
          <a:prstGeom prst="rect">
            <a:avLst/>
          </a:prstGeom>
          <a:noFill/>
          <a:ln>
            <a:noFill/>
          </a:ln>
        </p:spPr>
      </p:pic>
      <p:pic>
        <p:nvPicPr>
          <p:cNvPr id="171" name="Google Shape;171;p16"/>
          <p:cNvPicPr preferRelativeResize="0"/>
          <p:nvPr/>
        </p:nvPicPr>
        <p:blipFill>
          <a:blip r:embed="rId5" cstate="print">
            <a:alphaModFix/>
          </a:blip>
          <a:stretch>
            <a:fillRect/>
          </a:stretch>
        </p:blipFill>
        <p:spPr>
          <a:xfrm rot="7430136" flipH="1">
            <a:off x="-737005" y="-1372393"/>
            <a:ext cx="1268527" cy="2038264"/>
          </a:xfrm>
          <a:prstGeom prst="rect">
            <a:avLst/>
          </a:prstGeom>
          <a:noFill/>
          <a:ln>
            <a:noFill/>
          </a:ln>
        </p:spPr>
      </p:pic>
    </p:spTree>
    <p:extLst>
      <p:ext uri="{BB962C8B-B14F-4D97-AF65-F5344CB8AC3E}">
        <p14:creationId xmlns:p14="http://schemas.microsoft.com/office/powerpoint/2010/main" val="66496894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172"/>
        <p:cNvGrpSpPr/>
        <p:nvPr/>
      </p:nvGrpSpPr>
      <p:grpSpPr>
        <a:xfrm>
          <a:off x="0" y="0"/>
          <a:ext cx="0" cy="0"/>
          <a:chOff x="0" y="0"/>
          <a:chExt cx="0" cy="0"/>
        </a:xfrm>
      </p:grpSpPr>
      <p:sp>
        <p:nvSpPr>
          <p:cNvPr id="173" name="Google Shape;173;p17"/>
          <p:cNvSpPr txBox="1">
            <a:spLocks noGrp="1"/>
          </p:cNvSpPr>
          <p:nvPr>
            <p:ph type="title"/>
          </p:nvPr>
        </p:nvSpPr>
        <p:spPr>
          <a:xfrm>
            <a:off x="960000" y="4758917"/>
            <a:ext cx="3115200" cy="34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100"/>
              <a:buNone/>
              <a:defRPr sz="2800">
                <a:solidFill>
                  <a:schemeClr val="accent3"/>
                </a:solidFill>
              </a:defRPr>
            </a:lvl1pPr>
            <a:lvl2pPr lvl="1" algn="ctr" rtl="0">
              <a:spcBef>
                <a:spcPts val="0"/>
              </a:spcBef>
              <a:spcAft>
                <a:spcPts val="0"/>
              </a:spcAft>
              <a:buClr>
                <a:schemeClr val="accent3"/>
              </a:buClr>
              <a:buSzPts val="2100"/>
              <a:buNone/>
              <a:defRPr sz="2800">
                <a:solidFill>
                  <a:schemeClr val="accent3"/>
                </a:solidFill>
              </a:defRPr>
            </a:lvl2pPr>
            <a:lvl3pPr lvl="2" algn="ctr" rtl="0">
              <a:spcBef>
                <a:spcPts val="0"/>
              </a:spcBef>
              <a:spcAft>
                <a:spcPts val="0"/>
              </a:spcAft>
              <a:buClr>
                <a:schemeClr val="accent3"/>
              </a:buClr>
              <a:buSzPts val="2100"/>
              <a:buNone/>
              <a:defRPr sz="2800">
                <a:solidFill>
                  <a:schemeClr val="accent3"/>
                </a:solidFill>
              </a:defRPr>
            </a:lvl3pPr>
            <a:lvl4pPr lvl="3" algn="ctr" rtl="0">
              <a:spcBef>
                <a:spcPts val="0"/>
              </a:spcBef>
              <a:spcAft>
                <a:spcPts val="0"/>
              </a:spcAft>
              <a:buClr>
                <a:schemeClr val="accent3"/>
              </a:buClr>
              <a:buSzPts val="2100"/>
              <a:buNone/>
              <a:defRPr sz="2800">
                <a:solidFill>
                  <a:schemeClr val="accent3"/>
                </a:solidFill>
              </a:defRPr>
            </a:lvl4pPr>
            <a:lvl5pPr lvl="4" algn="ctr" rtl="0">
              <a:spcBef>
                <a:spcPts val="0"/>
              </a:spcBef>
              <a:spcAft>
                <a:spcPts val="0"/>
              </a:spcAft>
              <a:buClr>
                <a:schemeClr val="accent3"/>
              </a:buClr>
              <a:buSzPts val="2100"/>
              <a:buNone/>
              <a:defRPr sz="2800">
                <a:solidFill>
                  <a:schemeClr val="accent3"/>
                </a:solidFill>
              </a:defRPr>
            </a:lvl5pPr>
            <a:lvl6pPr lvl="5" algn="ctr" rtl="0">
              <a:spcBef>
                <a:spcPts val="0"/>
              </a:spcBef>
              <a:spcAft>
                <a:spcPts val="0"/>
              </a:spcAft>
              <a:buClr>
                <a:schemeClr val="accent3"/>
              </a:buClr>
              <a:buSzPts val="2100"/>
              <a:buNone/>
              <a:defRPr sz="2800">
                <a:solidFill>
                  <a:schemeClr val="accent3"/>
                </a:solidFill>
              </a:defRPr>
            </a:lvl6pPr>
            <a:lvl7pPr lvl="6" algn="ctr" rtl="0">
              <a:spcBef>
                <a:spcPts val="0"/>
              </a:spcBef>
              <a:spcAft>
                <a:spcPts val="0"/>
              </a:spcAft>
              <a:buClr>
                <a:schemeClr val="accent3"/>
              </a:buClr>
              <a:buSzPts val="2100"/>
              <a:buNone/>
              <a:defRPr sz="2800">
                <a:solidFill>
                  <a:schemeClr val="accent3"/>
                </a:solidFill>
              </a:defRPr>
            </a:lvl7pPr>
            <a:lvl8pPr lvl="7" algn="ctr" rtl="0">
              <a:spcBef>
                <a:spcPts val="0"/>
              </a:spcBef>
              <a:spcAft>
                <a:spcPts val="0"/>
              </a:spcAft>
              <a:buClr>
                <a:schemeClr val="accent3"/>
              </a:buClr>
              <a:buSzPts val="2100"/>
              <a:buNone/>
              <a:defRPr sz="2800">
                <a:solidFill>
                  <a:schemeClr val="accent3"/>
                </a:solidFill>
              </a:defRPr>
            </a:lvl8pPr>
            <a:lvl9pPr lvl="8" algn="ctr" rtl="0">
              <a:spcBef>
                <a:spcPts val="0"/>
              </a:spcBef>
              <a:spcAft>
                <a:spcPts val="0"/>
              </a:spcAft>
              <a:buClr>
                <a:schemeClr val="accent3"/>
              </a:buClr>
              <a:buSzPts val="2100"/>
              <a:buNone/>
              <a:defRPr sz="2800">
                <a:solidFill>
                  <a:schemeClr val="accent3"/>
                </a:solidFill>
              </a:defRPr>
            </a:lvl9pPr>
          </a:lstStyle>
          <a:p>
            <a:endParaRPr/>
          </a:p>
        </p:txBody>
      </p:sp>
      <p:sp>
        <p:nvSpPr>
          <p:cNvPr id="174" name="Google Shape;174;p17"/>
          <p:cNvSpPr txBox="1">
            <a:spLocks noGrp="1"/>
          </p:cNvSpPr>
          <p:nvPr>
            <p:ph type="subTitle" idx="1"/>
          </p:nvPr>
        </p:nvSpPr>
        <p:spPr>
          <a:xfrm>
            <a:off x="960000" y="5134551"/>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5" name="Google Shape;175;p17"/>
          <p:cNvSpPr txBox="1">
            <a:spLocks noGrp="1"/>
          </p:cNvSpPr>
          <p:nvPr>
            <p:ph type="title" idx="2"/>
          </p:nvPr>
        </p:nvSpPr>
        <p:spPr>
          <a:xfrm>
            <a:off x="4538400" y="4758917"/>
            <a:ext cx="3115200" cy="34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100"/>
              <a:buNone/>
              <a:defRPr sz="2800">
                <a:solidFill>
                  <a:schemeClr val="accent3"/>
                </a:solidFill>
              </a:defRPr>
            </a:lvl1pPr>
            <a:lvl2pPr lvl="1" algn="ctr" rtl="0">
              <a:spcBef>
                <a:spcPts val="0"/>
              </a:spcBef>
              <a:spcAft>
                <a:spcPts val="0"/>
              </a:spcAft>
              <a:buClr>
                <a:schemeClr val="accent3"/>
              </a:buClr>
              <a:buSzPts val="2100"/>
              <a:buNone/>
              <a:defRPr sz="2800">
                <a:solidFill>
                  <a:schemeClr val="accent3"/>
                </a:solidFill>
              </a:defRPr>
            </a:lvl2pPr>
            <a:lvl3pPr lvl="2" algn="ctr" rtl="0">
              <a:spcBef>
                <a:spcPts val="0"/>
              </a:spcBef>
              <a:spcAft>
                <a:spcPts val="0"/>
              </a:spcAft>
              <a:buClr>
                <a:schemeClr val="accent3"/>
              </a:buClr>
              <a:buSzPts val="2100"/>
              <a:buNone/>
              <a:defRPr sz="2800">
                <a:solidFill>
                  <a:schemeClr val="accent3"/>
                </a:solidFill>
              </a:defRPr>
            </a:lvl3pPr>
            <a:lvl4pPr lvl="3" algn="ctr" rtl="0">
              <a:spcBef>
                <a:spcPts val="0"/>
              </a:spcBef>
              <a:spcAft>
                <a:spcPts val="0"/>
              </a:spcAft>
              <a:buClr>
                <a:schemeClr val="accent3"/>
              </a:buClr>
              <a:buSzPts val="2100"/>
              <a:buNone/>
              <a:defRPr sz="2800">
                <a:solidFill>
                  <a:schemeClr val="accent3"/>
                </a:solidFill>
              </a:defRPr>
            </a:lvl4pPr>
            <a:lvl5pPr lvl="4" algn="ctr" rtl="0">
              <a:spcBef>
                <a:spcPts val="0"/>
              </a:spcBef>
              <a:spcAft>
                <a:spcPts val="0"/>
              </a:spcAft>
              <a:buClr>
                <a:schemeClr val="accent3"/>
              </a:buClr>
              <a:buSzPts val="2100"/>
              <a:buNone/>
              <a:defRPr sz="2800">
                <a:solidFill>
                  <a:schemeClr val="accent3"/>
                </a:solidFill>
              </a:defRPr>
            </a:lvl5pPr>
            <a:lvl6pPr lvl="5" algn="ctr" rtl="0">
              <a:spcBef>
                <a:spcPts val="0"/>
              </a:spcBef>
              <a:spcAft>
                <a:spcPts val="0"/>
              </a:spcAft>
              <a:buClr>
                <a:schemeClr val="accent3"/>
              </a:buClr>
              <a:buSzPts val="2100"/>
              <a:buNone/>
              <a:defRPr sz="2800">
                <a:solidFill>
                  <a:schemeClr val="accent3"/>
                </a:solidFill>
              </a:defRPr>
            </a:lvl6pPr>
            <a:lvl7pPr lvl="6" algn="ctr" rtl="0">
              <a:spcBef>
                <a:spcPts val="0"/>
              </a:spcBef>
              <a:spcAft>
                <a:spcPts val="0"/>
              </a:spcAft>
              <a:buClr>
                <a:schemeClr val="accent3"/>
              </a:buClr>
              <a:buSzPts val="2100"/>
              <a:buNone/>
              <a:defRPr sz="2800">
                <a:solidFill>
                  <a:schemeClr val="accent3"/>
                </a:solidFill>
              </a:defRPr>
            </a:lvl7pPr>
            <a:lvl8pPr lvl="7" algn="ctr" rtl="0">
              <a:spcBef>
                <a:spcPts val="0"/>
              </a:spcBef>
              <a:spcAft>
                <a:spcPts val="0"/>
              </a:spcAft>
              <a:buClr>
                <a:schemeClr val="accent3"/>
              </a:buClr>
              <a:buSzPts val="2100"/>
              <a:buNone/>
              <a:defRPr sz="2800">
                <a:solidFill>
                  <a:schemeClr val="accent3"/>
                </a:solidFill>
              </a:defRPr>
            </a:lvl8pPr>
            <a:lvl9pPr lvl="8" algn="ctr" rtl="0">
              <a:spcBef>
                <a:spcPts val="0"/>
              </a:spcBef>
              <a:spcAft>
                <a:spcPts val="0"/>
              </a:spcAft>
              <a:buClr>
                <a:schemeClr val="accent3"/>
              </a:buClr>
              <a:buSzPts val="2100"/>
              <a:buNone/>
              <a:defRPr sz="2800">
                <a:solidFill>
                  <a:schemeClr val="accent3"/>
                </a:solidFill>
              </a:defRPr>
            </a:lvl9pPr>
          </a:lstStyle>
          <a:p>
            <a:endParaRPr/>
          </a:p>
        </p:txBody>
      </p:sp>
      <p:sp>
        <p:nvSpPr>
          <p:cNvPr id="176" name="Google Shape;176;p17"/>
          <p:cNvSpPr txBox="1">
            <a:spLocks noGrp="1"/>
          </p:cNvSpPr>
          <p:nvPr>
            <p:ph type="subTitle" idx="3"/>
          </p:nvPr>
        </p:nvSpPr>
        <p:spPr>
          <a:xfrm>
            <a:off x="4538400" y="5134551"/>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7" name="Google Shape;177;p17"/>
          <p:cNvSpPr txBox="1">
            <a:spLocks noGrp="1"/>
          </p:cNvSpPr>
          <p:nvPr>
            <p:ph type="title" idx="4"/>
          </p:nvPr>
        </p:nvSpPr>
        <p:spPr>
          <a:xfrm>
            <a:off x="8116800" y="4758917"/>
            <a:ext cx="3115200" cy="34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100"/>
              <a:buNone/>
              <a:defRPr sz="2800">
                <a:solidFill>
                  <a:schemeClr val="accent3"/>
                </a:solidFill>
              </a:defRPr>
            </a:lvl1pPr>
            <a:lvl2pPr lvl="1" algn="ctr" rtl="0">
              <a:spcBef>
                <a:spcPts val="0"/>
              </a:spcBef>
              <a:spcAft>
                <a:spcPts val="0"/>
              </a:spcAft>
              <a:buClr>
                <a:schemeClr val="accent3"/>
              </a:buClr>
              <a:buSzPts val="2100"/>
              <a:buNone/>
              <a:defRPr sz="2800">
                <a:solidFill>
                  <a:schemeClr val="accent3"/>
                </a:solidFill>
              </a:defRPr>
            </a:lvl2pPr>
            <a:lvl3pPr lvl="2" algn="ctr" rtl="0">
              <a:spcBef>
                <a:spcPts val="0"/>
              </a:spcBef>
              <a:spcAft>
                <a:spcPts val="0"/>
              </a:spcAft>
              <a:buClr>
                <a:schemeClr val="accent3"/>
              </a:buClr>
              <a:buSzPts val="2100"/>
              <a:buNone/>
              <a:defRPr sz="2800">
                <a:solidFill>
                  <a:schemeClr val="accent3"/>
                </a:solidFill>
              </a:defRPr>
            </a:lvl3pPr>
            <a:lvl4pPr lvl="3" algn="ctr" rtl="0">
              <a:spcBef>
                <a:spcPts val="0"/>
              </a:spcBef>
              <a:spcAft>
                <a:spcPts val="0"/>
              </a:spcAft>
              <a:buClr>
                <a:schemeClr val="accent3"/>
              </a:buClr>
              <a:buSzPts val="2100"/>
              <a:buNone/>
              <a:defRPr sz="2800">
                <a:solidFill>
                  <a:schemeClr val="accent3"/>
                </a:solidFill>
              </a:defRPr>
            </a:lvl4pPr>
            <a:lvl5pPr lvl="4" algn="ctr" rtl="0">
              <a:spcBef>
                <a:spcPts val="0"/>
              </a:spcBef>
              <a:spcAft>
                <a:spcPts val="0"/>
              </a:spcAft>
              <a:buClr>
                <a:schemeClr val="accent3"/>
              </a:buClr>
              <a:buSzPts val="2100"/>
              <a:buNone/>
              <a:defRPr sz="2800">
                <a:solidFill>
                  <a:schemeClr val="accent3"/>
                </a:solidFill>
              </a:defRPr>
            </a:lvl5pPr>
            <a:lvl6pPr lvl="5" algn="ctr" rtl="0">
              <a:spcBef>
                <a:spcPts val="0"/>
              </a:spcBef>
              <a:spcAft>
                <a:spcPts val="0"/>
              </a:spcAft>
              <a:buClr>
                <a:schemeClr val="accent3"/>
              </a:buClr>
              <a:buSzPts val="2100"/>
              <a:buNone/>
              <a:defRPr sz="2800">
                <a:solidFill>
                  <a:schemeClr val="accent3"/>
                </a:solidFill>
              </a:defRPr>
            </a:lvl6pPr>
            <a:lvl7pPr lvl="6" algn="ctr" rtl="0">
              <a:spcBef>
                <a:spcPts val="0"/>
              </a:spcBef>
              <a:spcAft>
                <a:spcPts val="0"/>
              </a:spcAft>
              <a:buClr>
                <a:schemeClr val="accent3"/>
              </a:buClr>
              <a:buSzPts val="2100"/>
              <a:buNone/>
              <a:defRPr sz="2800">
                <a:solidFill>
                  <a:schemeClr val="accent3"/>
                </a:solidFill>
              </a:defRPr>
            </a:lvl7pPr>
            <a:lvl8pPr lvl="7" algn="ctr" rtl="0">
              <a:spcBef>
                <a:spcPts val="0"/>
              </a:spcBef>
              <a:spcAft>
                <a:spcPts val="0"/>
              </a:spcAft>
              <a:buClr>
                <a:schemeClr val="accent3"/>
              </a:buClr>
              <a:buSzPts val="2100"/>
              <a:buNone/>
              <a:defRPr sz="2800">
                <a:solidFill>
                  <a:schemeClr val="accent3"/>
                </a:solidFill>
              </a:defRPr>
            </a:lvl8pPr>
            <a:lvl9pPr lvl="8" algn="ctr" rtl="0">
              <a:spcBef>
                <a:spcPts val="0"/>
              </a:spcBef>
              <a:spcAft>
                <a:spcPts val="0"/>
              </a:spcAft>
              <a:buClr>
                <a:schemeClr val="accent3"/>
              </a:buClr>
              <a:buSzPts val="2100"/>
              <a:buNone/>
              <a:defRPr sz="2800">
                <a:solidFill>
                  <a:schemeClr val="accent3"/>
                </a:solidFill>
              </a:defRPr>
            </a:lvl9pPr>
          </a:lstStyle>
          <a:p>
            <a:endParaRPr/>
          </a:p>
        </p:txBody>
      </p:sp>
      <p:sp>
        <p:nvSpPr>
          <p:cNvPr id="178" name="Google Shape;178;p17"/>
          <p:cNvSpPr txBox="1">
            <a:spLocks noGrp="1"/>
          </p:cNvSpPr>
          <p:nvPr>
            <p:ph type="subTitle" idx="5"/>
          </p:nvPr>
        </p:nvSpPr>
        <p:spPr>
          <a:xfrm>
            <a:off x="8116800" y="5134551"/>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9" name="Google Shape;179;p17"/>
          <p:cNvSpPr txBox="1">
            <a:spLocks noGrp="1"/>
          </p:cNvSpPr>
          <p:nvPr>
            <p:ph type="title" idx="6"/>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180" name="Google Shape;180;p17"/>
          <p:cNvPicPr preferRelativeResize="0"/>
          <p:nvPr/>
        </p:nvPicPr>
        <p:blipFill>
          <a:blip r:embed="rId2" cstate="print">
            <a:alphaModFix/>
          </a:blip>
          <a:stretch>
            <a:fillRect/>
          </a:stretch>
        </p:blipFill>
        <p:spPr>
          <a:xfrm rot="-4011325" flipH="1">
            <a:off x="-3334096" y="-1786123"/>
            <a:ext cx="5281031" cy="3450203"/>
          </a:xfrm>
          <a:prstGeom prst="rect">
            <a:avLst/>
          </a:prstGeom>
          <a:noFill/>
          <a:ln>
            <a:noFill/>
          </a:ln>
        </p:spPr>
      </p:pic>
      <p:pic>
        <p:nvPicPr>
          <p:cNvPr id="181" name="Google Shape;181;p17"/>
          <p:cNvPicPr preferRelativeResize="0"/>
          <p:nvPr/>
        </p:nvPicPr>
        <p:blipFill>
          <a:blip r:embed="rId3" cstate="print">
            <a:alphaModFix/>
          </a:blip>
          <a:stretch>
            <a:fillRect/>
          </a:stretch>
        </p:blipFill>
        <p:spPr>
          <a:xfrm rot="8803508">
            <a:off x="-1544165" y="-1120405"/>
            <a:ext cx="1982633" cy="2118775"/>
          </a:xfrm>
          <a:prstGeom prst="rect">
            <a:avLst/>
          </a:prstGeom>
          <a:noFill/>
          <a:ln>
            <a:noFill/>
          </a:ln>
        </p:spPr>
      </p:pic>
      <p:pic>
        <p:nvPicPr>
          <p:cNvPr id="182" name="Google Shape;182;p17"/>
          <p:cNvPicPr preferRelativeResize="0"/>
          <p:nvPr/>
        </p:nvPicPr>
        <p:blipFill>
          <a:blip r:embed="rId4" cstate="print">
            <a:alphaModFix amt="42000"/>
          </a:blip>
          <a:stretch>
            <a:fillRect/>
          </a:stretch>
        </p:blipFill>
        <p:spPr>
          <a:xfrm rot="10098492" flipH="1">
            <a:off x="9814564" y="5195232"/>
            <a:ext cx="5689201" cy="3716867"/>
          </a:xfrm>
          <a:prstGeom prst="rect">
            <a:avLst/>
          </a:prstGeom>
          <a:noFill/>
          <a:ln>
            <a:noFill/>
          </a:ln>
        </p:spPr>
      </p:pic>
      <p:pic>
        <p:nvPicPr>
          <p:cNvPr id="183" name="Google Shape;183;p17"/>
          <p:cNvPicPr preferRelativeResize="0"/>
          <p:nvPr/>
        </p:nvPicPr>
        <p:blipFill>
          <a:blip r:embed="rId5" cstate="print">
            <a:alphaModFix amt="42000"/>
          </a:blip>
          <a:stretch>
            <a:fillRect/>
          </a:stretch>
        </p:blipFill>
        <p:spPr>
          <a:xfrm rot="-10456230">
            <a:off x="6331461" y="5988513"/>
            <a:ext cx="5689203" cy="3716863"/>
          </a:xfrm>
          <a:prstGeom prst="rect">
            <a:avLst/>
          </a:prstGeom>
          <a:noFill/>
          <a:ln>
            <a:noFill/>
          </a:ln>
        </p:spPr>
      </p:pic>
      <p:pic>
        <p:nvPicPr>
          <p:cNvPr id="184" name="Google Shape;184;p17"/>
          <p:cNvPicPr preferRelativeResize="0"/>
          <p:nvPr/>
        </p:nvPicPr>
        <p:blipFill>
          <a:blip r:embed="rId6" cstate="print">
            <a:alphaModFix/>
          </a:blip>
          <a:stretch>
            <a:fillRect/>
          </a:stretch>
        </p:blipFill>
        <p:spPr>
          <a:xfrm>
            <a:off x="10289437" y="-1861137"/>
            <a:ext cx="3238603" cy="3218097"/>
          </a:xfrm>
          <a:prstGeom prst="rect">
            <a:avLst/>
          </a:prstGeom>
          <a:noFill/>
          <a:ln>
            <a:noFill/>
          </a:ln>
        </p:spPr>
      </p:pic>
      <p:pic>
        <p:nvPicPr>
          <p:cNvPr id="185" name="Google Shape;185;p17"/>
          <p:cNvPicPr preferRelativeResize="0"/>
          <p:nvPr/>
        </p:nvPicPr>
        <p:blipFill>
          <a:blip r:embed="rId7" cstate="print">
            <a:alphaModFix/>
          </a:blip>
          <a:stretch>
            <a:fillRect/>
          </a:stretch>
        </p:blipFill>
        <p:spPr>
          <a:xfrm rot="177033">
            <a:off x="-82309" y="5858277"/>
            <a:ext cx="1707287" cy="1616907"/>
          </a:xfrm>
          <a:prstGeom prst="rect">
            <a:avLst/>
          </a:prstGeom>
          <a:noFill/>
          <a:ln>
            <a:noFill/>
          </a:ln>
        </p:spPr>
      </p:pic>
    </p:spTree>
    <p:extLst>
      <p:ext uri="{BB962C8B-B14F-4D97-AF65-F5344CB8AC3E}">
        <p14:creationId xmlns:p14="http://schemas.microsoft.com/office/powerpoint/2010/main" val="33108265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99"/>
        <p:cNvGrpSpPr/>
        <p:nvPr/>
      </p:nvGrpSpPr>
      <p:grpSpPr>
        <a:xfrm>
          <a:off x="0" y="0"/>
          <a:ext cx="0" cy="0"/>
          <a:chOff x="0" y="0"/>
          <a:chExt cx="0" cy="0"/>
        </a:xfrm>
      </p:grpSpPr>
      <p:sp>
        <p:nvSpPr>
          <p:cNvPr id="100" name="Google Shape;100;p11"/>
          <p:cNvSpPr txBox="1">
            <a:spLocks noGrp="1"/>
          </p:cNvSpPr>
          <p:nvPr>
            <p:ph type="title" hasCustomPrompt="1"/>
          </p:nvPr>
        </p:nvSpPr>
        <p:spPr>
          <a:xfrm>
            <a:off x="3720967" y="1475867"/>
            <a:ext cx="7369200" cy="2014800"/>
          </a:xfrm>
          <a:prstGeom prst="rect">
            <a:avLst/>
          </a:prstGeom>
        </p:spPr>
        <p:txBody>
          <a:bodyPr spcFirstLastPara="1" wrap="square" lIns="91425" tIns="91425" rIns="91425" bIns="91425" anchor="b" anchorCtr="0">
            <a:noAutofit/>
          </a:bodyPr>
          <a:lstStyle>
            <a:lvl1pPr lvl="0" algn="r">
              <a:spcBef>
                <a:spcPts val="0"/>
              </a:spcBef>
              <a:spcAft>
                <a:spcPts val="0"/>
              </a:spcAft>
              <a:buSzPts val="9600"/>
              <a:buNone/>
              <a:defRPr sz="124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101" name="Google Shape;101;p11"/>
          <p:cNvSpPr txBox="1">
            <a:spLocks noGrp="1"/>
          </p:cNvSpPr>
          <p:nvPr>
            <p:ph type="subTitle" idx="1"/>
          </p:nvPr>
        </p:nvSpPr>
        <p:spPr>
          <a:xfrm>
            <a:off x="3720967" y="3509268"/>
            <a:ext cx="7369200" cy="561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600"/>
              <a:buNone/>
              <a:defRPr sz="2400"/>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pic>
        <p:nvPicPr>
          <p:cNvPr id="102" name="Google Shape;102;p11"/>
          <p:cNvPicPr preferRelativeResize="0"/>
          <p:nvPr/>
        </p:nvPicPr>
        <p:blipFill>
          <a:blip r:embed="rId2" cstate="print">
            <a:alphaModFix amt="42000"/>
          </a:blip>
          <a:stretch>
            <a:fillRect/>
          </a:stretch>
        </p:blipFill>
        <p:spPr>
          <a:xfrm rot="-10340236" flipH="1">
            <a:off x="3643452" y="6122739"/>
            <a:ext cx="5689200" cy="3716867"/>
          </a:xfrm>
          <a:prstGeom prst="rect">
            <a:avLst/>
          </a:prstGeom>
          <a:noFill/>
          <a:ln>
            <a:noFill/>
          </a:ln>
        </p:spPr>
      </p:pic>
      <p:pic>
        <p:nvPicPr>
          <p:cNvPr id="103" name="Google Shape;103;p11"/>
          <p:cNvPicPr preferRelativeResize="0"/>
          <p:nvPr/>
        </p:nvPicPr>
        <p:blipFill>
          <a:blip r:embed="rId3" cstate="print">
            <a:alphaModFix/>
          </a:blip>
          <a:stretch>
            <a:fillRect/>
          </a:stretch>
        </p:blipFill>
        <p:spPr>
          <a:xfrm rot="10800000" flipH="1">
            <a:off x="7780569" y="5548827"/>
            <a:ext cx="5641599" cy="3685767"/>
          </a:xfrm>
          <a:prstGeom prst="rect">
            <a:avLst/>
          </a:prstGeom>
          <a:noFill/>
          <a:ln>
            <a:noFill/>
          </a:ln>
        </p:spPr>
      </p:pic>
      <p:pic>
        <p:nvPicPr>
          <p:cNvPr id="104" name="Google Shape;104;p11"/>
          <p:cNvPicPr preferRelativeResize="0"/>
          <p:nvPr/>
        </p:nvPicPr>
        <p:blipFill>
          <a:blip r:embed="rId4" cstate="print">
            <a:alphaModFix amt="42000"/>
          </a:blip>
          <a:stretch>
            <a:fillRect/>
          </a:stretch>
        </p:blipFill>
        <p:spPr>
          <a:xfrm>
            <a:off x="2504135" y="-2684218"/>
            <a:ext cx="5689200" cy="3716865"/>
          </a:xfrm>
          <a:prstGeom prst="rect">
            <a:avLst/>
          </a:prstGeom>
          <a:noFill/>
          <a:ln>
            <a:noFill/>
          </a:ln>
        </p:spPr>
      </p:pic>
      <p:pic>
        <p:nvPicPr>
          <p:cNvPr id="105" name="Google Shape;105;p11"/>
          <p:cNvPicPr preferRelativeResize="0"/>
          <p:nvPr/>
        </p:nvPicPr>
        <p:blipFill>
          <a:blip r:embed="rId3" cstate="print">
            <a:alphaModFix/>
          </a:blip>
          <a:stretch>
            <a:fillRect/>
          </a:stretch>
        </p:blipFill>
        <p:spPr>
          <a:xfrm rot="-1621721" flipH="1">
            <a:off x="-2360848" y="-2146657"/>
            <a:ext cx="5641597" cy="3685765"/>
          </a:xfrm>
          <a:prstGeom prst="rect">
            <a:avLst/>
          </a:prstGeom>
          <a:noFill/>
          <a:ln>
            <a:noFill/>
          </a:ln>
        </p:spPr>
      </p:pic>
      <p:pic>
        <p:nvPicPr>
          <p:cNvPr id="106" name="Google Shape;106;p11"/>
          <p:cNvPicPr preferRelativeResize="0"/>
          <p:nvPr/>
        </p:nvPicPr>
        <p:blipFill>
          <a:blip r:embed="rId2" cstate="print">
            <a:alphaModFix amt="42000"/>
          </a:blip>
          <a:stretch>
            <a:fillRect/>
          </a:stretch>
        </p:blipFill>
        <p:spPr>
          <a:xfrm rot="878928" flipH="1">
            <a:off x="8158070" y="-2437133"/>
            <a:ext cx="5689199" cy="3716864"/>
          </a:xfrm>
          <a:prstGeom prst="rect">
            <a:avLst/>
          </a:prstGeom>
          <a:noFill/>
          <a:ln>
            <a:noFill/>
          </a:ln>
        </p:spPr>
      </p:pic>
      <p:pic>
        <p:nvPicPr>
          <p:cNvPr id="107" name="Google Shape;107;p11"/>
          <p:cNvPicPr preferRelativeResize="0"/>
          <p:nvPr/>
        </p:nvPicPr>
        <p:blipFill>
          <a:blip r:embed="rId5" cstate="print">
            <a:alphaModFix/>
          </a:blip>
          <a:stretch>
            <a:fillRect/>
          </a:stretch>
        </p:blipFill>
        <p:spPr>
          <a:xfrm rot="-9030618" flipH="1">
            <a:off x="11306820" y="-1325333"/>
            <a:ext cx="1271536" cy="2043088"/>
          </a:xfrm>
          <a:prstGeom prst="rect">
            <a:avLst/>
          </a:prstGeom>
          <a:noFill/>
          <a:ln>
            <a:noFill/>
          </a:ln>
        </p:spPr>
      </p:pic>
    </p:spTree>
    <p:extLst>
      <p:ext uri="{BB962C8B-B14F-4D97-AF65-F5344CB8AC3E}">
        <p14:creationId xmlns:p14="http://schemas.microsoft.com/office/powerpoint/2010/main" val="220608538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223"/>
        <p:cNvGrpSpPr/>
        <p:nvPr/>
      </p:nvGrpSpPr>
      <p:grpSpPr>
        <a:xfrm>
          <a:off x="0" y="0"/>
          <a:ext cx="0" cy="0"/>
          <a:chOff x="0" y="0"/>
          <a:chExt cx="0" cy="0"/>
        </a:xfrm>
      </p:grpSpPr>
      <p:pic>
        <p:nvPicPr>
          <p:cNvPr id="224" name="Google Shape;224;p20"/>
          <p:cNvPicPr preferRelativeResize="0"/>
          <p:nvPr/>
        </p:nvPicPr>
        <p:blipFill>
          <a:blip r:embed="rId2" cstate="print">
            <a:alphaModFix amt="42000"/>
          </a:blip>
          <a:stretch>
            <a:fillRect/>
          </a:stretch>
        </p:blipFill>
        <p:spPr>
          <a:xfrm rot="6737326" flipH="1">
            <a:off x="10681136" y="-1443346"/>
            <a:ext cx="4740664" cy="3097164"/>
          </a:xfrm>
          <a:prstGeom prst="rect">
            <a:avLst/>
          </a:prstGeom>
          <a:noFill/>
          <a:ln>
            <a:noFill/>
          </a:ln>
        </p:spPr>
      </p:pic>
      <p:pic>
        <p:nvPicPr>
          <p:cNvPr id="225" name="Google Shape;225;p20"/>
          <p:cNvPicPr preferRelativeResize="0"/>
          <p:nvPr/>
        </p:nvPicPr>
        <p:blipFill>
          <a:blip r:embed="rId3" cstate="print">
            <a:alphaModFix amt="42000"/>
          </a:blip>
          <a:stretch>
            <a:fillRect/>
          </a:stretch>
        </p:blipFill>
        <p:spPr>
          <a:xfrm rot="1935842">
            <a:off x="9062324" y="-1910140"/>
            <a:ext cx="4680424" cy="3057813"/>
          </a:xfrm>
          <a:prstGeom prst="rect">
            <a:avLst/>
          </a:prstGeom>
          <a:noFill/>
          <a:ln>
            <a:noFill/>
          </a:ln>
        </p:spPr>
      </p:pic>
      <p:sp>
        <p:nvSpPr>
          <p:cNvPr id="226" name="Google Shape;226;p20"/>
          <p:cNvSpPr txBox="1">
            <a:spLocks noGrp="1"/>
          </p:cNvSpPr>
          <p:nvPr>
            <p:ph type="title" hasCustomPrompt="1"/>
          </p:nvPr>
        </p:nvSpPr>
        <p:spPr>
          <a:xfrm>
            <a:off x="953467" y="1042943"/>
            <a:ext cx="6718800" cy="74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267"/>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227" name="Google Shape;227;p20"/>
          <p:cNvSpPr txBox="1">
            <a:spLocks noGrp="1"/>
          </p:cNvSpPr>
          <p:nvPr>
            <p:ph type="subTitle" idx="1"/>
          </p:nvPr>
        </p:nvSpPr>
        <p:spPr>
          <a:xfrm>
            <a:off x="953467" y="1938393"/>
            <a:ext cx="6718800" cy="35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8" name="Google Shape;228;p20"/>
          <p:cNvSpPr txBox="1">
            <a:spLocks noGrp="1"/>
          </p:cNvSpPr>
          <p:nvPr>
            <p:ph type="title" idx="2" hasCustomPrompt="1"/>
          </p:nvPr>
        </p:nvSpPr>
        <p:spPr>
          <a:xfrm>
            <a:off x="2736600" y="2804475"/>
            <a:ext cx="6718800" cy="74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6200"/>
              <a:buNone/>
              <a:defRPr sz="6267">
                <a:solidFill>
                  <a:schemeClr val="accent3"/>
                </a:solidFill>
              </a:defRPr>
            </a:lvl1pPr>
            <a:lvl2pPr lvl="1" algn="ctr" rtl="0">
              <a:spcBef>
                <a:spcPts val="0"/>
              </a:spcBef>
              <a:spcAft>
                <a:spcPts val="0"/>
              </a:spcAft>
              <a:buClr>
                <a:schemeClr val="accent3"/>
              </a:buClr>
              <a:buSzPts val="6200"/>
              <a:buNone/>
              <a:defRPr sz="8266">
                <a:solidFill>
                  <a:schemeClr val="accent3"/>
                </a:solidFill>
              </a:defRPr>
            </a:lvl2pPr>
            <a:lvl3pPr lvl="2" algn="ctr" rtl="0">
              <a:spcBef>
                <a:spcPts val="0"/>
              </a:spcBef>
              <a:spcAft>
                <a:spcPts val="0"/>
              </a:spcAft>
              <a:buClr>
                <a:schemeClr val="accent3"/>
              </a:buClr>
              <a:buSzPts val="6200"/>
              <a:buNone/>
              <a:defRPr sz="8266">
                <a:solidFill>
                  <a:schemeClr val="accent3"/>
                </a:solidFill>
              </a:defRPr>
            </a:lvl3pPr>
            <a:lvl4pPr lvl="3" algn="ctr" rtl="0">
              <a:spcBef>
                <a:spcPts val="0"/>
              </a:spcBef>
              <a:spcAft>
                <a:spcPts val="0"/>
              </a:spcAft>
              <a:buClr>
                <a:schemeClr val="accent3"/>
              </a:buClr>
              <a:buSzPts val="6200"/>
              <a:buNone/>
              <a:defRPr sz="8266">
                <a:solidFill>
                  <a:schemeClr val="accent3"/>
                </a:solidFill>
              </a:defRPr>
            </a:lvl4pPr>
            <a:lvl5pPr lvl="4" algn="ctr" rtl="0">
              <a:spcBef>
                <a:spcPts val="0"/>
              </a:spcBef>
              <a:spcAft>
                <a:spcPts val="0"/>
              </a:spcAft>
              <a:buClr>
                <a:schemeClr val="accent3"/>
              </a:buClr>
              <a:buSzPts val="6200"/>
              <a:buNone/>
              <a:defRPr sz="8266">
                <a:solidFill>
                  <a:schemeClr val="accent3"/>
                </a:solidFill>
              </a:defRPr>
            </a:lvl5pPr>
            <a:lvl6pPr lvl="5" algn="ctr" rtl="0">
              <a:spcBef>
                <a:spcPts val="0"/>
              </a:spcBef>
              <a:spcAft>
                <a:spcPts val="0"/>
              </a:spcAft>
              <a:buClr>
                <a:schemeClr val="accent3"/>
              </a:buClr>
              <a:buSzPts val="6200"/>
              <a:buNone/>
              <a:defRPr sz="8266">
                <a:solidFill>
                  <a:schemeClr val="accent3"/>
                </a:solidFill>
              </a:defRPr>
            </a:lvl6pPr>
            <a:lvl7pPr lvl="6" algn="ctr" rtl="0">
              <a:spcBef>
                <a:spcPts val="0"/>
              </a:spcBef>
              <a:spcAft>
                <a:spcPts val="0"/>
              </a:spcAft>
              <a:buClr>
                <a:schemeClr val="accent3"/>
              </a:buClr>
              <a:buSzPts val="6200"/>
              <a:buNone/>
              <a:defRPr sz="8266">
                <a:solidFill>
                  <a:schemeClr val="accent3"/>
                </a:solidFill>
              </a:defRPr>
            </a:lvl7pPr>
            <a:lvl8pPr lvl="7" algn="ctr" rtl="0">
              <a:spcBef>
                <a:spcPts val="0"/>
              </a:spcBef>
              <a:spcAft>
                <a:spcPts val="0"/>
              </a:spcAft>
              <a:buClr>
                <a:schemeClr val="accent3"/>
              </a:buClr>
              <a:buSzPts val="6200"/>
              <a:buNone/>
              <a:defRPr sz="8266">
                <a:solidFill>
                  <a:schemeClr val="accent3"/>
                </a:solidFill>
              </a:defRPr>
            </a:lvl8pPr>
            <a:lvl9pPr lvl="8" algn="ctr" rtl="0">
              <a:spcBef>
                <a:spcPts val="0"/>
              </a:spcBef>
              <a:spcAft>
                <a:spcPts val="0"/>
              </a:spcAft>
              <a:buClr>
                <a:schemeClr val="accent3"/>
              </a:buClr>
              <a:buSzPts val="6200"/>
              <a:buNone/>
              <a:defRPr sz="8266">
                <a:solidFill>
                  <a:schemeClr val="accent3"/>
                </a:solidFill>
              </a:defRPr>
            </a:lvl9pPr>
          </a:lstStyle>
          <a:p>
            <a:r>
              <a:t>xx%</a:t>
            </a:r>
          </a:p>
        </p:txBody>
      </p:sp>
      <p:sp>
        <p:nvSpPr>
          <p:cNvPr id="229" name="Google Shape;229;p20"/>
          <p:cNvSpPr txBox="1">
            <a:spLocks noGrp="1"/>
          </p:cNvSpPr>
          <p:nvPr>
            <p:ph type="subTitle" idx="3"/>
          </p:nvPr>
        </p:nvSpPr>
        <p:spPr>
          <a:xfrm>
            <a:off x="2736600" y="3699925"/>
            <a:ext cx="6718800" cy="35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0" name="Google Shape;230;p20"/>
          <p:cNvSpPr txBox="1">
            <a:spLocks noGrp="1"/>
          </p:cNvSpPr>
          <p:nvPr>
            <p:ph type="title" idx="4" hasCustomPrompt="1"/>
          </p:nvPr>
        </p:nvSpPr>
        <p:spPr>
          <a:xfrm>
            <a:off x="4519733" y="4566007"/>
            <a:ext cx="6718800" cy="74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267"/>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231" name="Google Shape;231;p20"/>
          <p:cNvSpPr txBox="1">
            <a:spLocks noGrp="1"/>
          </p:cNvSpPr>
          <p:nvPr>
            <p:ph type="subTitle" idx="5"/>
          </p:nvPr>
        </p:nvSpPr>
        <p:spPr>
          <a:xfrm>
            <a:off x="4519733" y="5461457"/>
            <a:ext cx="6718800" cy="35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232" name="Google Shape;232;p20"/>
          <p:cNvPicPr preferRelativeResize="0"/>
          <p:nvPr/>
        </p:nvPicPr>
        <p:blipFill>
          <a:blip r:embed="rId4" cstate="print">
            <a:alphaModFix amt="42000"/>
          </a:blip>
          <a:stretch>
            <a:fillRect/>
          </a:stretch>
        </p:blipFill>
        <p:spPr>
          <a:xfrm rot="-10231749" flipH="1">
            <a:off x="65782" y="6033575"/>
            <a:ext cx="5689204" cy="3716859"/>
          </a:xfrm>
          <a:prstGeom prst="rect">
            <a:avLst/>
          </a:prstGeom>
          <a:noFill/>
          <a:ln>
            <a:noFill/>
          </a:ln>
        </p:spPr>
      </p:pic>
      <p:pic>
        <p:nvPicPr>
          <p:cNvPr id="233" name="Google Shape;233;p20"/>
          <p:cNvPicPr preferRelativeResize="0"/>
          <p:nvPr/>
        </p:nvPicPr>
        <p:blipFill>
          <a:blip r:embed="rId5" cstate="print">
            <a:alphaModFix amt="42000"/>
          </a:blip>
          <a:stretch>
            <a:fillRect/>
          </a:stretch>
        </p:blipFill>
        <p:spPr>
          <a:xfrm rot="7959961">
            <a:off x="9905194" y="4621301"/>
            <a:ext cx="5689205" cy="3716867"/>
          </a:xfrm>
          <a:prstGeom prst="rect">
            <a:avLst/>
          </a:prstGeom>
          <a:noFill/>
          <a:ln>
            <a:noFill/>
          </a:ln>
        </p:spPr>
      </p:pic>
      <p:pic>
        <p:nvPicPr>
          <p:cNvPr id="234" name="Google Shape;234;p20"/>
          <p:cNvPicPr preferRelativeResize="0"/>
          <p:nvPr/>
        </p:nvPicPr>
        <p:blipFill>
          <a:blip r:embed="rId4" cstate="print">
            <a:alphaModFix amt="42000"/>
          </a:blip>
          <a:stretch>
            <a:fillRect/>
          </a:stretch>
        </p:blipFill>
        <p:spPr>
          <a:xfrm rot="-1572134">
            <a:off x="-1367851" y="-2865930"/>
            <a:ext cx="5689201" cy="3716863"/>
          </a:xfrm>
          <a:prstGeom prst="rect">
            <a:avLst/>
          </a:prstGeom>
          <a:noFill/>
          <a:ln>
            <a:noFill/>
          </a:ln>
        </p:spPr>
      </p:pic>
      <p:pic>
        <p:nvPicPr>
          <p:cNvPr id="235" name="Google Shape;235;p20"/>
          <p:cNvPicPr preferRelativeResize="0"/>
          <p:nvPr/>
        </p:nvPicPr>
        <p:blipFill>
          <a:blip r:embed="rId5" cstate="print">
            <a:alphaModFix amt="42000"/>
          </a:blip>
          <a:stretch>
            <a:fillRect/>
          </a:stretch>
        </p:blipFill>
        <p:spPr>
          <a:xfrm rot="-3409013" flipH="1">
            <a:off x="-2869102" y="-1753198"/>
            <a:ext cx="5689199" cy="3716865"/>
          </a:xfrm>
          <a:prstGeom prst="rect">
            <a:avLst/>
          </a:prstGeom>
          <a:noFill/>
          <a:ln>
            <a:noFill/>
          </a:ln>
        </p:spPr>
      </p:pic>
      <p:pic>
        <p:nvPicPr>
          <p:cNvPr id="236" name="Google Shape;236;p20"/>
          <p:cNvPicPr preferRelativeResize="0"/>
          <p:nvPr/>
        </p:nvPicPr>
        <p:blipFill>
          <a:blip r:embed="rId5" cstate="print">
            <a:alphaModFix amt="42000"/>
          </a:blip>
          <a:stretch>
            <a:fillRect/>
          </a:stretch>
        </p:blipFill>
        <p:spPr>
          <a:xfrm rot="9802557">
            <a:off x="-3351775" y="5377932"/>
            <a:ext cx="5689201" cy="3716867"/>
          </a:xfrm>
          <a:prstGeom prst="rect">
            <a:avLst/>
          </a:prstGeom>
          <a:noFill/>
          <a:ln>
            <a:noFill/>
          </a:ln>
        </p:spPr>
      </p:pic>
      <p:pic>
        <p:nvPicPr>
          <p:cNvPr id="237" name="Google Shape;237;p20"/>
          <p:cNvPicPr preferRelativeResize="0"/>
          <p:nvPr/>
        </p:nvPicPr>
        <p:blipFill>
          <a:blip r:embed="rId6" cstate="print">
            <a:alphaModFix/>
          </a:blip>
          <a:stretch>
            <a:fillRect/>
          </a:stretch>
        </p:blipFill>
        <p:spPr>
          <a:xfrm rot="10090643">
            <a:off x="7972408" y="6360343"/>
            <a:ext cx="5329253" cy="3481720"/>
          </a:xfrm>
          <a:prstGeom prst="rect">
            <a:avLst/>
          </a:prstGeom>
          <a:noFill/>
          <a:ln>
            <a:noFill/>
          </a:ln>
        </p:spPr>
      </p:pic>
      <p:pic>
        <p:nvPicPr>
          <p:cNvPr id="238" name="Google Shape;238;p20"/>
          <p:cNvPicPr preferRelativeResize="0"/>
          <p:nvPr/>
        </p:nvPicPr>
        <p:blipFill>
          <a:blip r:embed="rId7" cstate="print">
            <a:alphaModFix/>
          </a:blip>
          <a:stretch>
            <a:fillRect/>
          </a:stretch>
        </p:blipFill>
        <p:spPr>
          <a:xfrm rot="4500001">
            <a:off x="182623" y="5985321"/>
            <a:ext cx="946788" cy="1521291"/>
          </a:xfrm>
          <a:prstGeom prst="rect">
            <a:avLst/>
          </a:prstGeom>
          <a:noFill/>
          <a:ln>
            <a:noFill/>
          </a:ln>
        </p:spPr>
      </p:pic>
      <p:pic>
        <p:nvPicPr>
          <p:cNvPr id="239" name="Google Shape;239;p20"/>
          <p:cNvPicPr preferRelativeResize="0"/>
          <p:nvPr/>
        </p:nvPicPr>
        <p:blipFill>
          <a:blip r:embed="rId8" cstate="print">
            <a:alphaModFix/>
          </a:blip>
          <a:stretch>
            <a:fillRect/>
          </a:stretch>
        </p:blipFill>
        <p:spPr>
          <a:xfrm rot="10489783" flipH="1">
            <a:off x="11052014" y="-850995"/>
            <a:ext cx="1065041" cy="1711323"/>
          </a:xfrm>
          <a:prstGeom prst="rect">
            <a:avLst/>
          </a:prstGeom>
          <a:noFill/>
          <a:ln>
            <a:noFill/>
          </a:ln>
        </p:spPr>
      </p:pic>
    </p:spTree>
    <p:extLst>
      <p:ext uri="{BB962C8B-B14F-4D97-AF65-F5344CB8AC3E}">
        <p14:creationId xmlns:p14="http://schemas.microsoft.com/office/powerpoint/2010/main" val="322529592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240"/>
        <p:cNvGrpSpPr/>
        <p:nvPr/>
      </p:nvGrpSpPr>
      <p:grpSpPr>
        <a:xfrm>
          <a:off x="0" y="0"/>
          <a:ext cx="0" cy="0"/>
          <a:chOff x="0" y="0"/>
          <a:chExt cx="0" cy="0"/>
        </a:xfrm>
      </p:grpSpPr>
      <p:pic>
        <p:nvPicPr>
          <p:cNvPr id="241" name="Google Shape;241;p21"/>
          <p:cNvPicPr preferRelativeResize="0"/>
          <p:nvPr/>
        </p:nvPicPr>
        <p:blipFill>
          <a:blip r:embed="rId2" cstate="print">
            <a:alphaModFix amt="42000"/>
          </a:blip>
          <a:stretch>
            <a:fillRect/>
          </a:stretch>
        </p:blipFill>
        <p:spPr>
          <a:xfrm rot="-10272756" flipH="1">
            <a:off x="954380" y="5653468"/>
            <a:ext cx="5689201" cy="3716867"/>
          </a:xfrm>
          <a:prstGeom prst="rect">
            <a:avLst/>
          </a:prstGeom>
          <a:noFill/>
          <a:ln>
            <a:noFill/>
          </a:ln>
        </p:spPr>
      </p:pic>
      <p:pic>
        <p:nvPicPr>
          <p:cNvPr id="242" name="Google Shape;242;p21"/>
          <p:cNvPicPr preferRelativeResize="0"/>
          <p:nvPr/>
        </p:nvPicPr>
        <p:blipFill>
          <a:blip r:embed="rId2" cstate="print">
            <a:alphaModFix amt="42000"/>
          </a:blip>
          <a:stretch>
            <a:fillRect/>
          </a:stretch>
        </p:blipFill>
        <p:spPr>
          <a:xfrm rot="1572134" flipH="1">
            <a:off x="8311394" y="-2426130"/>
            <a:ext cx="5689201" cy="3716863"/>
          </a:xfrm>
          <a:prstGeom prst="rect">
            <a:avLst/>
          </a:prstGeom>
          <a:noFill/>
          <a:ln>
            <a:noFill/>
          </a:ln>
        </p:spPr>
      </p:pic>
      <p:pic>
        <p:nvPicPr>
          <p:cNvPr id="243" name="Google Shape;243;p21"/>
          <p:cNvPicPr preferRelativeResize="0"/>
          <p:nvPr/>
        </p:nvPicPr>
        <p:blipFill>
          <a:blip r:embed="rId3" cstate="print">
            <a:alphaModFix amt="42000"/>
          </a:blip>
          <a:stretch>
            <a:fillRect/>
          </a:stretch>
        </p:blipFill>
        <p:spPr>
          <a:xfrm rot="4438950">
            <a:off x="9953379" y="313436"/>
            <a:ext cx="5689200" cy="3716865"/>
          </a:xfrm>
          <a:prstGeom prst="rect">
            <a:avLst/>
          </a:prstGeom>
          <a:noFill/>
          <a:ln>
            <a:noFill/>
          </a:ln>
        </p:spPr>
      </p:pic>
      <p:pic>
        <p:nvPicPr>
          <p:cNvPr id="244" name="Google Shape;244;p21"/>
          <p:cNvPicPr preferRelativeResize="0"/>
          <p:nvPr/>
        </p:nvPicPr>
        <p:blipFill>
          <a:blip r:embed="rId3" cstate="print">
            <a:alphaModFix amt="42000"/>
          </a:blip>
          <a:stretch>
            <a:fillRect/>
          </a:stretch>
        </p:blipFill>
        <p:spPr>
          <a:xfrm rot="-9802557" flipH="1">
            <a:off x="9953383" y="5377932"/>
            <a:ext cx="5689201" cy="3716867"/>
          </a:xfrm>
          <a:prstGeom prst="rect">
            <a:avLst/>
          </a:prstGeom>
          <a:noFill/>
          <a:ln>
            <a:noFill/>
          </a:ln>
        </p:spPr>
      </p:pic>
      <p:pic>
        <p:nvPicPr>
          <p:cNvPr id="245" name="Google Shape;245;p21"/>
          <p:cNvPicPr preferRelativeResize="0"/>
          <p:nvPr/>
        </p:nvPicPr>
        <p:blipFill>
          <a:blip r:embed="rId4" cstate="print">
            <a:alphaModFix/>
          </a:blip>
          <a:stretch>
            <a:fillRect/>
          </a:stretch>
        </p:blipFill>
        <p:spPr>
          <a:xfrm rot="9178279" flipH="1">
            <a:off x="8232399" y="6445168"/>
            <a:ext cx="5641597" cy="3685765"/>
          </a:xfrm>
          <a:prstGeom prst="rect">
            <a:avLst/>
          </a:prstGeom>
          <a:noFill/>
          <a:ln>
            <a:noFill/>
          </a:ln>
        </p:spPr>
      </p:pic>
      <p:pic>
        <p:nvPicPr>
          <p:cNvPr id="246" name="Google Shape;246;p21"/>
          <p:cNvPicPr preferRelativeResize="0"/>
          <p:nvPr/>
        </p:nvPicPr>
        <p:blipFill>
          <a:blip r:embed="rId5" cstate="print">
            <a:alphaModFix/>
          </a:blip>
          <a:stretch>
            <a:fillRect/>
          </a:stretch>
        </p:blipFill>
        <p:spPr>
          <a:xfrm rot="-4500004" flipH="1">
            <a:off x="10951261" y="5750956"/>
            <a:ext cx="1271535" cy="2043088"/>
          </a:xfrm>
          <a:prstGeom prst="rect">
            <a:avLst/>
          </a:prstGeom>
          <a:noFill/>
          <a:ln>
            <a:noFill/>
          </a:ln>
        </p:spPr>
      </p:pic>
      <p:pic>
        <p:nvPicPr>
          <p:cNvPr id="247" name="Google Shape;247;p21"/>
          <p:cNvPicPr preferRelativeResize="0"/>
          <p:nvPr/>
        </p:nvPicPr>
        <p:blipFill>
          <a:blip r:embed="rId6" cstate="print">
            <a:alphaModFix/>
          </a:blip>
          <a:stretch>
            <a:fillRect/>
          </a:stretch>
        </p:blipFill>
        <p:spPr>
          <a:xfrm rot="-6300010">
            <a:off x="11631190" y="-629759"/>
            <a:ext cx="1065041" cy="1711321"/>
          </a:xfrm>
          <a:prstGeom prst="rect">
            <a:avLst/>
          </a:prstGeom>
          <a:noFill/>
          <a:ln>
            <a:noFill/>
          </a:ln>
        </p:spPr>
      </p:pic>
      <p:pic>
        <p:nvPicPr>
          <p:cNvPr id="248" name="Google Shape;248;p21"/>
          <p:cNvPicPr preferRelativeResize="0"/>
          <p:nvPr/>
        </p:nvPicPr>
        <p:blipFill>
          <a:blip r:embed="rId7" cstate="print">
            <a:alphaModFix/>
          </a:blip>
          <a:stretch>
            <a:fillRect/>
          </a:stretch>
        </p:blipFill>
        <p:spPr>
          <a:xfrm rot="1095950" flipH="1">
            <a:off x="429322" y="-1679331"/>
            <a:ext cx="4154119" cy="2713965"/>
          </a:xfrm>
          <a:prstGeom prst="rect">
            <a:avLst/>
          </a:prstGeom>
          <a:noFill/>
          <a:ln>
            <a:noFill/>
          </a:ln>
        </p:spPr>
      </p:pic>
      <p:sp>
        <p:nvSpPr>
          <p:cNvPr id="249" name="Google Shape;249;p21"/>
          <p:cNvSpPr txBox="1">
            <a:spLocks noGrp="1"/>
          </p:cNvSpPr>
          <p:nvPr>
            <p:ph type="title"/>
          </p:nvPr>
        </p:nvSpPr>
        <p:spPr>
          <a:xfrm>
            <a:off x="3474467" y="3197433"/>
            <a:ext cx="64368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3"/>
              </a:buClr>
              <a:buSzPts val="3600"/>
              <a:buNone/>
              <a:defRPr sz="7600">
                <a:solidFill>
                  <a:schemeClr val="accent3"/>
                </a:solidFill>
              </a:defRPr>
            </a:lvl1pPr>
            <a:lvl2pPr lvl="1" algn="r" rtl="0">
              <a:spcBef>
                <a:spcPts val="0"/>
              </a:spcBef>
              <a:spcAft>
                <a:spcPts val="0"/>
              </a:spcAft>
              <a:buClr>
                <a:schemeClr val="accent3"/>
              </a:buClr>
              <a:buSzPts val="3600"/>
              <a:buNone/>
              <a:defRPr sz="4800">
                <a:solidFill>
                  <a:schemeClr val="accent3"/>
                </a:solidFill>
              </a:defRPr>
            </a:lvl2pPr>
            <a:lvl3pPr lvl="2" algn="r" rtl="0">
              <a:spcBef>
                <a:spcPts val="0"/>
              </a:spcBef>
              <a:spcAft>
                <a:spcPts val="0"/>
              </a:spcAft>
              <a:buClr>
                <a:schemeClr val="accent3"/>
              </a:buClr>
              <a:buSzPts val="3600"/>
              <a:buNone/>
              <a:defRPr sz="4800">
                <a:solidFill>
                  <a:schemeClr val="accent3"/>
                </a:solidFill>
              </a:defRPr>
            </a:lvl3pPr>
            <a:lvl4pPr lvl="3" algn="r" rtl="0">
              <a:spcBef>
                <a:spcPts val="0"/>
              </a:spcBef>
              <a:spcAft>
                <a:spcPts val="0"/>
              </a:spcAft>
              <a:buClr>
                <a:schemeClr val="accent3"/>
              </a:buClr>
              <a:buSzPts val="3600"/>
              <a:buNone/>
              <a:defRPr sz="4800">
                <a:solidFill>
                  <a:schemeClr val="accent3"/>
                </a:solidFill>
              </a:defRPr>
            </a:lvl4pPr>
            <a:lvl5pPr lvl="4" algn="r" rtl="0">
              <a:spcBef>
                <a:spcPts val="0"/>
              </a:spcBef>
              <a:spcAft>
                <a:spcPts val="0"/>
              </a:spcAft>
              <a:buClr>
                <a:schemeClr val="accent3"/>
              </a:buClr>
              <a:buSzPts val="3600"/>
              <a:buNone/>
              <a:defRPr sz="4800">
                <a:solidFill>
                  <a:schemeClr val="accent3"/>
                </a:solidFill>
              </a:defRPr>
            </a:lvl5pPr>
            <a:lvl6pPr lvl="5" algn="r" rtl="0">
              <a:spcBef>
                <a:spcPts val="0"/>
              </a:spcBef>
              <a:spcAft>
                <a:spcPts val="0"/>
              </a:spcAft>
              <a:buClr>
                <a:schemeClr val="accent3"/>
              </a:buClr>
              <a:buSzPts val="3600"/>
              <a:buNone/>
              <a:defRPr sz="4800">
                <a:solidFill>
                  <a:schemeClr val="accent3"/>
                </a:solidFill>
              </a:defRPr>
            </a:lvl6pPr>
            <a:lvl7pPr lvl="6" algn="r" rtl="0">
              <a:spcBef>
                <a:spcPts val="0"/>
              </a:spcBef>
              <a:spcAft>
                <a:spcPts val="0"/>
              </a:spcAft>
              <a:buClr>
                <a:schemeClr val="accent3"/>
              </a:buClr>
              <a:buSzPts val="3600"/>
              <a:buNone/>
              <a:defRPr sz="4800">
                <a:solidFill>
                  <a:schemeClr val="accent3"/>
                </a:solidFill>
              </a:defRPr>
            </a:lvl7pPr>
            <a:lvl8pPr lvl="7" algn="r" rtl="0">
              <a:spcBef>
                <a:spcPts val="0"/>
              </a:spcBef>
              <a:spcAft>
                <a:spcPts val="0"/>
              </a:spcAft>
              <a:buClr>
                <a:schemeClr val="accent3"/>
              </a:buClr>
              <a:buSzPts val="3600"/>
              <a:buNone/>
              <a:defRPr sz="4800">
                <a:solidFill>
                  <a:schemeClr val="accent3"/>
                </a:solidFill>
              </a:defRPr>
            </a:lvl8pPr>
            <a:lvl9pPr lvl="8" algn="r" rtl="0">
              <a:spcBef>
                <a:spcPts val="0"/>
              </a:spcBef>
              <a:spcAft>
                <a:spcPts val="0"/>
              </a:spcAft>
              <a:buClr>
                <a:schemeClr val="accent3"/>
              </a:buClr>
              <a:buSzPts val="3600"/>
              <a:buNone/>
              <a:defRPr sz="4800">
                <a:solidFill>
                  <a:schemeClr val="accent3"/>
                </a:solidFill>
              </a:defRPr>
            </a:lvl9pPr>
          </a:lstStyle>
          <a:p>
            <a:endParaRPr/>
          </a:p>
        </p:txBody>
      </p:sp>
      <p:sp>
        <p:nvSpPr>
          <p:cNvPr id="250" name="Google Shape;250;p21"/>
          <p:cNvSpPr txBox="1">
            <a:spLocks noGrp="1"/>
          </p:cNvSpPr>
          <p:nvPr>
            <p:ph type="title" idx="2" hasCustomPrompt="1"/>
          </p:nvPr>
        </p:nvSpPr>
        <p:spPr>
          <a:xfrm>
            <a:off x="7674867" y="1617283"/>
            <a:ext cx="2236400" cy="1233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6000"/>
              <a:buNone/>
              <a:defRPr sz="13866">
                <a:latin typeface="Ingrid Darling"/>
                <a:ea typeface="Ingrid Darling"/>
                <a:cs typeface="Ingrid Darling"/>
                <a:sym typeface="Ingrid Darling"/>
              </a:defRPr>
            </a:lvl1pPr>
            <a:lvl2pPr lvl="1" algn="r" rtl="0">
              <a:spcBef>
                <a:spcPts val="0"/>
              </a:spcBef>
              <a:spcAft>
                <a:spcPts val="0"/>
              </a:spcAft>
              <a:buSzPts val="6000"/>
              <a:buNone/>
              <a:defRPr sz="8000"/>
            </a:lvl2pPr>
            <a:lvl3pPr lvl="2" algn="r" rtl="0">
              <a:spcBef>
                <a:spcPts val="0"/>
              </a:spcBef>
              <a:spcAft>
                <a:spcPts val="0"/>
              </a:spcAft>
              <a:buSzPts val="6000"/>
              <a:buNone/>
              <a:defRPr sz="8000"/>
            </a:lvl3pPr>
            <a:lvl4pPr lvl="3" algn="r" rtl="0">
              <a:spcBef>
                <a:spcPts val="0"/>
              </a:spcBef>
              <a:spcAft>
                <a:spcPts val="0"/>
              </a:spcAft>
              <a:buSzPts val="6000"/>
              <a:buNone/>
              <a:defRPr sz="8000"/>
            </a:lvl4pPr>
            <a:lvl5pPr lvl="4" algn="r" rtl="0">
              <a:spcBef>
                <a:spcPts val="0"/>
              </a:spcBef>
              <a:spcAft>
                <a:spcPts val="0"/>
              </a:spcAft>
              <a:buSzPts val="6000"/>
              <a:buNone/>
              <a:defRPr sz="8000"/>
            </a:lvl5pPr>
            <a:lvl6pPr lvl="5" algn="r" rtl="0">
              <a:spcBef>
                <a:spcPts val="0"/>
              </a:spcBef>
              <a:spcAft>
                <a:spcPts val="0"/>
              </a:spcAft>
              <a:buSzPts val="6000"/>
              <a:buNone/>
              <a:defRPr sz="8000"/>
            </a:lvl6pPr>
            <a:lvl7pPr lvl="6" algn="r" rtl="0">
              <a:spcBef>
                <a:spcPts val="0"/>
              </a:spcBef>
              <a:spcAft>
                <a:spcPts val="0"/>
              </a:spcAft>
              <a:buSzPts val="6000"/>
              <a:buNone/>
              <a:defRPr sz="8000"/>
            </a:lvl7pPr>
            <a:lvl8pPr lvl="7" algn="r" rtl="0">
              <a:spcBef>
                <a:spcPts val="0"/>
              </a:spcBef>
              <a:spcAft>
                <a:spcPts val="0"/>
              </a:spcAft>
              <a:buSzPts val="6000"/>
              <a:buNone/>
              <a:defRPr sz="8000"/>
            </a:lvl8pPr>
            <a:lvl9pPr lvl="8" algn="r" rtl="0">
              <a:spcBef>
                <a:spcPts val="0"/>
              </a:spcBef>
              <a:spcAft>
                <a:spcPts val="0"/>
              </a:spcAft>
              <a:buSzPts val="6000"/>
              <a:buNone/>
              <a:defRPr sz="8000"/>
            </a:lvl9pPr>
          </a:lstStyle>
          <a:p>
            <a:r>
              <a:t>xx%</a:t>
            </a:r>
          </a:p>
        </p:txBody>
      </p:sp>
      <p:sp>
        <p:nvSpPr>
          <p:cNvPr id="251" name="Google Shape;251;p21"/>
          <p:cNvSpPr txBox="1">
            <a:spLocks noGrp="1"/>
          </p:cNvSpPr>
          <p:nvPr>
            <p:ph type="subTitle" idx="1"/>
          </p:nvPr>
        </p:nvSpPr>
        <p:spPr>
          <a:xfrm>
            <a:off x="3406867" y="4655517"/>
            <a:ext cx="6504400" cy="585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2400"/>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60155958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252"/>
        <p:cNvGrpSpPr/>
        <p:nvPr/>
      </p:nvGrpSpPr>
      <p:grpSpPr>
        <a:xfrm>
          <a:off x="0" y="0"/>
          <a:ext cx="0" cy="0"/>
          <a:chOff x="0" y="0"/>
          <a:chExt cx="0" cy="0"/>
        </a:xfrm>
      </p:grpSpPr>
      <p:pic>
        <p:nvPicPr>
          <p:cNvPr id="253" name="Google Shape;253;p22"/>
          <p:cNvPicPr preferRelativeResize="0"/>
          <p:nvPr/>
        </p:nvPicPr>
        <p:blipFill>
          <a:blip r:embed="rId2" cstate="print">
            <a:alphaModFix amt="42000"/>
          </a:blip>
          <a:stretch>
            <a:fillRect/>
          </a:stretch>
        </p:blipFill>
        <p:spPr>
          <a:xfrm rot="10314417">
            <a:off x="2601125" y="5610809"/>
            <a:ext cx="5689200" cy="3716863"/>
          </a:xfrm>
          <a:prstGeom prst="rect">
            <a:avLst/>
          </a:prstGeom>
          <a:noFill/>
          <a:ln>
            <a:noFill/>
          </a:ln>
        </p:spPr>
      </p:pic>
      <p:pic>
        <p:nvPicPr>
          <p:cNvPr id="254" name="Google Shape;254;p22"/>
          <p:cNvPicPr preferRelativeResize="0"/>
          <p:nvPr/>
        </p:nvPicPr>
        <p:blipFill>
          <a:blip r:embed="rId3" cstate="print">
            <a:alphaModFix amt="42000"/>
          </a:blip>
          <a:stretch>
            <a:fillRect/>
          </a:stretch>
        </p:blipFill>
        <p:spPr>
          <a:xfrm rot="-6361050">
            <a:off x="-3185273" y="4077626"/>
            <a:ext cx="5689200" cy="3716865"/>
          </a:xfrm>
          <a:prstGeom prst="rect">
            <a:avLst/>
          </a:prstGeom>
          <a:noFill/>
          <a:ln>
            <a:noFill/>
          </a:ln>
        </p:spPr>
      </p:pic>
      <p:pic>
        <p:nvPicPr>
          <p:cNvPr id="255" name="Google Shape;255;p22"/>
          <p:cNvPicPr preferRelativeResize="0"/>
          <p:nvPr/>
        </p:nvPicPr>
        <p:blipFill>
          <a:blip r:embed="rId4" cstate="print">
            <a:alphaModFix/>
          </a:blip>
          <a:stretch>
            <a:fillRect/>
          </a:stretch>
        </p:blipFill>
        <p:spPr>
          <a:xfrm rot="10800000">
            <a:off x="-2360504" y="5889794"/>
            <a:ext cx="5641599" cy="3685767"/>
          </a:xfrm>
          <a:prstGeom prst="rect">
            <a:avLst/>
          </a:prstGeom>
          <a:noFill/>
          <a:ln>
            <a:noFill/>
          </a:ln>
        </p:spPr>
      </p:pic>
      <p:pic>
        <p:nvPicPr>
          <p:cNvPr id="256" name="Google Shape;256;p22"/>
          <p:cNvPicPr preferRelativeResize="0"/>
          <p:nvPr/>
        </p:nvPicPr>
        <p:blipFill>
          <a:blip r:embed="rId3" cstate="print">
            <a:alphaModFix amt="42000"/>
          </a:blip>
          <a:stretch>
            <a:fillRect/>
          </a:stretch>
        </p:blipFill>
        <p:spPr>
          <a:xfrm rot="508006" flipH="1">
            <a:off x="3601181" y="-2996508"/>
            <a:ext cx="5689199" cy="3716864"/>
          </a:xfrm>
          <a:prstGeom prst="rect">
            <a:avLst/>
          </a:prstGeom>
          <a:noFill/>
          <a:ln>
            <a:noFill/>
          </a:ln>
        </p:spPr>
      </p:pic>
      <p:pic>
        <p:nvPicPr>
          <p:cNvPr id="257" name="Google Shape;257;p22"/>
          <p:cNvPicPr preferRelativeResize="0"/>
          <p:nvPr/>
        </p:nvPicPr>
        <p:blipFill>
          <a:blip r:embed="rId3" cstate="print">
            <a:alphaModFix amt="42000"/>
          </a:blip>
          <a:stretch>
            <a:fillRect/>
          </a:stretch>
        </p:blipFill>
        <p:spPr>
          <a:xfrm rot="997443" flipH="1">
            <a:off x="-3308409" y="-1374440"/>
            <a:ext cx="5689201" cy="3716867"/>
          </a:xfrm>
          <a:prstGeom prst="rect">
            <a:avLst/>
          </a:prstGeom>
          <a:noFill/>
          <a:ln>
            <a:noFill/>
          </a:ln>
        </p:spPr>
      </p:pic>
      <p:pic>
        <p:nvPicPr>
          <p:cNvPr id="258" name="Google Shape;258;p22"/>
          <p:cNvPicPr preferRelativeResize="0"/>
          <p:nvPr/>
        </p:nvPicPr>
        <p:blipFill>
          <a:blip r:embed="rId4" cstate="print">
            <a:alphaModFix/>
          </a:blip>
          <a:stretch>
            <a:fillRect/>
          </a:stretch>
        </p:blipFill>
        <p:spPr>
          <a:xfrm rot="-1621721" flipH="1">
            <a:off x="-1539820" y="-2410575"/>
            <a:ext cx="5641597" cy="3685765"/>
          </a:xfrm>
          <a:prstGeom prst="rect">
            <a:avLst/>
          </a:prstGeom>
          <a:noFill/>
          <a:ln>
            <a:noFill/>
          </a:ln>
        </p:spPr>
      </p:pic>
      <p:pic>
        <p:nvPicPr>
          <p:cNvPr id="259" name="Google Shape;259;p22"/>
          <p:cNvPicPr preferRelativeResize="0"/>
          <p:nvPr/>
        </p:nvPicPr>
        <p:blipFill>
          <a:blip r:embed="rId5" cstate="print">
            <a:alphaModFix/>
          </a:blip>
          <a:stretch>
            <a:fillRect/>
          </a:stretch>
        </p:blipFill>
        <p:spPr>
          <a:xfrm rot="6299996" flipH="1">
            <a:off x="-652253" y="-499551"/>
            <a:ext cx="1271535" cy="2043088"/>
          </a:xfrm>
          <a:prstGeom prst="rect">
            <a:avLst/>
          </a:prstGeom>
          <a:noFill/>
          <a:ln>
            <a:noFill/>
          </a:ln>
        </p:spPr>
      </p:pic>
      <p:pic>
        <p:nvPicPr>
          <p:cNvPr id="260" name="Google Shape;260;p22"/>
          <p:cNvPicPr preferRelativeResize="0"/>
          <p:nvPr/>
        </p:nvPicPr>
        <p:blipFill>
          <a:blip r:embed="rId2" cstate="print">
            <a:alphaModFix amt="42000"/>
          </a:blip>
          <a:stretch>
            <a:fillRect/>
          </a:stretch>
        </p:blipFill>
        <p:spPr>
          <a:xfrm rot="2381727" flipH="1">
            <a:off x="7146457" y="-2816873"/>
            <a:ext cx="5689203" cy="3716863"/>
          </a:xfrm>
          <a:prstGeom prst="rect">
            <a:avLst/>
          </a:prstGeom>
          <a:noFill/>
          <a:ln>
            <a:noFill/>
          </a:ln>
        </p:spPr>
      </p:pic>
      <p:pic>
        <p:nvPicPr>
          <p:cNvPr id="261" name="Google Shape;261;p22"/>
          <p:cNvPicPr preferRelativeResize="0"/>
          <p:nvPr/>
        </p:nvPicPr>
        <p:blipFill>
          <a:blip r:embed="rId3" cstate="print">
            <a:alphaModFix amt="42000"/>
          </a:blip>
          <a:stretch>
            <a:fillRect/>
          </a:stretch>
        </p:blipFill>
        <p:spPr>
          <a:xfrm rot="9006737">
            <a:off x="6832050" y="5490144"/>
            <a:ext cx="5689196" cy="3716861"/>
          </a:xfrm>
          <a:prstGeom prst="rect">
            <a:avLst/>
          </a:prstGeom>
          <a:noFill/>
          <a:ln>
            <a:noFill/>
          </a:ln>
        </p:spPr>
      </p:pic>
      <p:pic>
        <p:nvPicPr>
          <p:cNvPr id="262" name="Google Shape;262;p22"/>
          <p:cNvPicPr preferRelativeResize="0"/>
          <p:nvPr/>
        </p:nvPicPr>
        <p:blipFill>
          <a:blip r:embed="rId6" cstate="print">
            <a:alphaModFix/>
          </a:blip>
          <a:stretch>
            <a:fillRect/>
          </a:stretch>
        </p:blipFill>
        <p:spPr>
          <a:xfrm flipH="1">
            <a:off x="-1370399" y="5347550"/>
            <a:ext cx="2059436" cy="2200831"/>
          </a:xfrm>
          <a:prstGeom prst="rect">
            <a:avLst/>
          </a:prstGeom>
          <a:noFill/>
          <a:ln>
            <a:noFill/>
          </a:ln>
        </p:spPr>
      </p:pic>
      <p:sp>
        <p:nvSpPr>
          <p:cNvPr id="263" name="Google Shape;263;p22"/>
          <p:cNvSpPr txBox="1">
            <a:spLocks noGrp="1"/>
          </p:cNvSpPr>
          <p:nvPr>
            <p:ph type="title"/>
          </p:nvPr>
        </p:nvSpPr>
        <p:spPr>
          <a:xfrm>
            <a:off x="2019233" y="3197433"/>
            <a:ext cx="6436800" cy="1122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3"/>
              </a:buClr>
              <a:buSzPts val="3600"/>
              <a:buNone/>
              <a:defRPr sz="7600">
                <a:solidFill>
                  <a:schemeClr val="accent3"/>
                </a:solidFill>
              </a:defRPr>
            </a:lvl1pPr>
            <a:lvl2pPr lvl="1" rtl="0">
              <a:spcBef>
                <a:spcPts val="0"/>
              </a:spcBef>
              <a:spcAft>
                <a:spcPts val="0"/>
              </a:spcAft>
              <a:buClr>
                <a:schemeClr val="accent3"/>
              </a:buClr>
              <a:buSzPts val="3600"/>
              <a:buNone/>
              <a:defRPr sz="4800">
                <a:solidFill>
                  <a:schemeClr val="accent3"/>
                </a:solidFill>
              </a:defRPr>
            </a:lvl2pPr>
            <a:lvl3pPr lvl="2" rtl="0">
              <a:spcBef>
                <a:spcPts val="0"/>
              </a:spcBef>
              <a:spcAft>
                <a:spcPts val="0"/>
              </a:spcAft>
              <a:buClr>
                <a:schemeClr val="accent3"/>
              </a:buClr>
              <a:buSzPts val="3600"/>
              <a:buNone/>
              <a:defRPr sz="4800">
                <a:solidFill>
                  <a:schemeClr val="accent3"/>
                </a:solidFill>
              </a:defRPr>
            </a:lvl3pPr>
            <a:lvl4pPr lvl="3" rtl="0">
              <a:spcBef>
                <a:spcPts val="0"/>
              </a:spcBef>
              <a:spcAft>
                <a:spcPts val="0"/>
              </a:spcAft>
              <a:buClr>
                <a:schemeClr val="accent3"/>
              </a:buClr>
              <a:buSzPts val="3600"/>
              <a:buNone/>
              <a:defRPr sz="4800">
                <a:solidFill>
                  <a:schemeClr val="accent3"/>
                </a:solidFill>
              </a:defRPr>
            </a:lvl4pPr>
            <a:lvl5pPr lvl="4" rtl="0">
              <a:spcBef>
                <a:spcPts val="0"/>
              </a:spcBef>
              <a:spcAft>
                <a:spcPts val="0"/>
              </a:spcAft>
              <a:buClr>
                <a:schemeClr val="accent3"/>
              </a:buClr>
              <a:buSzPts val="3600"/>
              <a:buNone/>
              <a:defRPr sz="4800">
                <a:solidFill>
                  <a:schemeClr val="accent3"/>
                </a:solidFill>
              </a:defRPr>
            </a:lvl5pPr>
            <a:lvl6pPr lvl="5" rtl="0">
              <a:spcBef>
                <a:spcPts val="0"/>
              </a:spcBef>
              <a:spcAft>
                <a:spcPts val="0"/>
              </a:spcAft>
              <a:buClr>
                <a:schemeClr val="accent3"/>
              </a:buClr>
              <a:buSzPts val="3600"/>
              <a:buNone/>
              <a:defRPr sz="4800">
                <a:solidFill>
                  <a:schemeClr val="accent3"/>
                </a:solidFill>
              </a:defRPr>
            </a:lvl6pPr>
            <a:lvl7pPr lvl="6" rtl="0">
              <a:spcBef>
                <a:spcPts val="0"/>
              </a:spcBef>
              <a:spcAft>
                <a:spcPts val="0"/>
              </a:spcAft>
              <a:buClr>
                <a:schemeClr val="accent3"/>
              </a:buClr>
              <a:buSzPts val="3600"/>
              <a:buNone/>
              <a:defRPr sz="4800">
                <a:solidFill>
                  <a:schemeClr val="accent3"/>
                </a:solidFill>
              </a:defRPr>
            </a:lvl7pPr>
            <a:lvl8pPr lvl="7" rtl="0">
              <a:spcBef>
                <a:spcPts val="0"/>
              </a:spcBef>
              <a:spcAft>
                <a:spcPts val="0"/>
              </a:spcAft>
              <a:buClr>
                <a:schemeClr val="accent3"/>
              </a:buClr>
              <a:buSzPts val="3600"/>
              <a:buNone/>
              <a:defRPr sz="4800">
                <a:solidFill>
                  <a:schemeClr val="accent3"/>
                </a:solidFill>
              </a:defRPr>
            </a:lvl8pPr>
            <a:lvl9pPr lvl="8" rtl="0">
              <a:spcBef>
                <a:spcPts val="0"/>
              </a:spcBef>
              <a:spcAft>
                <a:spcPts val="0"/>
              </a:spcAft>
              <a:buClr>
                <a:schemeClr val="accent3"/>
              </a:buClr>
              <a:buSzPts val="3600"/>
              <a:buNone/>
              <a:defRPr sz="4800">
                <a:solidFill>
                  <a:schemeClr val="accent3"/>
                </a:solidFill>
              </a:defRPr>
            </a:lvl9pPr>
          </a:lstStyle>
          <a:p>
            <a:endParaRPr/>
          </a:p>
        </p:txBody>
      </p:sp>
      <p:sp>
        <p:nvSpPr>
          <p:cNvPr id="264" name="Google Shape;264;p22"/>
          <p:cNvSpPr txBox="1">
            <a:spLocks noGrp="1"/>
          </p:cNvSpPr>
          <p:nvPr>
            <p:ph type="title" idx="2" hasCustomPrompt="1"/>
          </p:nvPr>
        </p:nvSpPr>
        <p:spPr>
          <a:xfrm>
            <a:off x="2019233" y="1617283"/>
            <a:ext cx="2236400" cy="12336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13866">
                <a:latin typeface="Ingrid Darling"/>
                <a:ea typeface="Ingrid Darling"/>
                <a:cs typeface="Ingrid Darling"/>
                <a:sym typeface="Ingrid Darling"/>
              </a:defRPr>
            </a:lvl1pPr>
            <a:lvl2pPr lvl="1" rtl="0">
              <a:spcBef>
                <a:spcPts val="0"/>
              </a:spcBef>
              <a:spcAft>
                <a:spcPts val="0"/>
              </a:spcAft>
              <a:buSzPts val="6000"/>
              <a:buNone/>
              <a:defRPr sz="8000"/>
            </a:lvl2pPr>
            <a:lvl3pPr lvl="2" rtl="0">
              <a:spcBef>
                <a:spcPts val="0"/>
              </a:spcBef>
              <a:spcAft>
                <a:spcPts val="0"/>
              </a:spcAft>
              <a:buSzPts val="6000"/>
              <a:buNone/>
              <a:defRPr sz="8000"/>
            </a:lvl3pPr>
            <a:lvl4pPr lvl="3" rtl="0">
              <a:spcBef>
                <a:spcPts val="0"/>
              </a:spcBef>
              <a:spcAft>
                <a:spcPts val="0"/>
              </a:spcAft>
              <a:buSzPts val="6000"/>
              <a:buNone/>
              <a:defRPr sz="8000"/>
            </a:lvl4pPr>
            <a:lvl5pPr lvl="4" rtl="0">
              <a:spcBef>
                <a:spcPts val="0"/>
              </a:spcBef>
              <a:spcAft>
                <a:spcPts val="0"/>
              </a:spcAft>
              <a:buSzPts val="6000"/>
              <a:buNone/>
              <a:defRPr sz="8000"/>
            </a:lvl5pPr>
            <a:lvl6pPr lvl="5" rtl="0">
              <a:spcBef>
                <a:spcPts val="0"/>
              </a:spcBef>
              <a:spcAft>
                <a:spcPts val="0"/>
              </a:spcAft>
              <a:buSzPts val="6000"/>
              <a:buNone/>
              <a:defRPr sz="8000"/>
            </a:lvl6pPr>
            <a:lvl7pPr lvl="6" rtl="0">
              <a:spcBef>
                <a:spcPts val="0"/>
              </a:spcBef>
              <a:spcAft>
                <a:spcPts val="0"/>
              </a:spcAft>
              <a:buSzPts val="6000"/>
              <a:buNone/>
              <a:defRPr sz="8000"/>
            </a:lvl7pPr>
            <a:lvl8pPr lvl="7" rtl="0">
              <a:spcBef>
                <a:spcPts val="0"/>
              </a:spcBef>
              <a:spcAft>
                <a:spcPts val="0"/>
              </a:spcAft>
              <a:buSzPts val="6000"/>
              <a:buNone/>
              <a:defRPr sz="8000"/>
            </a:lvl8pPr>
            <a:lvl9pPr lvl="8" rtl="0">
              <a:spcBef>
                <a:spcPts val="0"/>
              </a:spcBef>
              <a:spcAft>
                <a:spcPts val="0"/>
              </a:spcAft>
              <a:buSzPts val="6000"/>
              <a:buNone/>
              <a:defRPr sz="8000"/>
            </a:lvl9pPr>
          </a:lstStyle>
          <a:p>
            <a:r>
              <a:t>xx%</a:t>
            </a:r>
          </a:p>
        </p:txBody>
      </p:sp>
      <p:sp>
        <p:nvSpPr>
          <p:cNvPr id="265" name="Google Shape;265;p22"/>
          <p:cNvSpPr txBox="1">
            <a:spLocks noGrp="1"/>
          </p:cNvSpPr>
          <p:nvPr>
            <p:ph type="subTitle" idx="1"/>
          </p:nvPr>
        </p:nvSpPr>
        <p:spPr>
          <a:xfrm>
            <a:off x="2019233" y="4655517"/>
            <a:ext cx="6504400" cy="585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39043541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266"/>
        <p:cNvGrpSpPr/>
        <p:nvPr/>
      </p:nvGrpSpPr>
      <p:grpSpPr>
        <a:xfrm>
          <a:off x="0" y="0"/>
          <a:ext cx="0" cy="0"/>
          <a:chOff x="0" y="0"/>
          <a:chExt cx="0" cy="0"/>
        </a:xfrm>
      </p:grpSpPr>
      <p:pic>
        <p:nvPicPr>
          <p:cNvPr id="267" name="Google Shape;267;p23"/>
          <p:cNvPicPr preferRelativeResize="0"/>
          <p:nvPr/>
        </p:nvPicPr>
        <p:blipFill>
          <a:blip r:embed="rId2" cstate="print">
            <a:alphaModFix amt="42000"/>
          </a:blip>
          <a:stretch>
            <a:fillRect/>
          </a:stretch>
        </p:blipFill>
        <p:spPr>
          <a:xfrm rot="9417554" flipH="1">
            <a:off x="-965651" y="5855338"/>
            <a:ext cx="5689204" cy="3716861"/>
          </a:xfrm>
          <a:prstGeom prst="rect">
            <a:avLst/>
          </a:prstGeom>
          <a:noFill/>
          <a:ln>
            <a:noFill/>
          </a:ln>
        </p:spPr>
      </p:pic>
      <p:sp>
        <p:nvSpPr>
          <p:cNvPr id="268" name="Google Shape;268;p23"/>
          <p:cNvSpPr txBox="1">
            <a:spLocks noGrp="1"/>
          </p:cNvSpPr>
          <p:nvPr>
            <p:ph type="subTitle" idx="1"/>
          </p:nvPr>
        </p:nvSpPr>
        <p:spPr>
          <a:xfrm>
            <a:off x="1714904" y="3282188"/>
            <a:ext cx="3416400" cy="135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Char char="●"/>
              <a:defRPr/>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
        <p:nvSpPr>
          <p:cNvPr id="269" name="Google Shape;269;p23"/>
          <p:cNvSpPr txBox="1">
            <a:spLocks noGrp="1"/>
          </p:cNvSpPr>
          <p:nvPr>
            <p:ph type="title"/>
          </p:nvPr>
        </p:nvSpPr>
        <p:spPr>
          <a:xfrm>
            <a:off x="1714904" y="1694479"/>
            <a:ext cx="3416400" cy="14996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270" name="Google Shape;270;p23"/>
          <p:cNvPicPr preferRelativeResize="0"/>
          <p:nvPr/>
        </p:nvPicPr>
        <p:blipFill>
          <a:blip r:embed="rId3" cstate="print">
            <a:alphaModFix amt="42000"/>
          </a:blip>
          <a:stretch>
            <a:fillRect/>
          </a:stretch>
        </p:blipFill>
        <p:spPr>
          <a:xfrm rot="8726762">
            <a:off x="8929529" y="4387568"/>
            <a:ext cx="5689204" cy="3716867"/>
          </a:xfrm>
          <a:prstGeom prst="rect">
            <a:avLst/>
          </a:prstGeom>
          <a:noFill/>
          <a:ln>
            <a:noFill/>
          </a:ln>
        </p:spPr>
      </p:pic>
      <p:pic>
        <p:nvPicPr>
          <p:cNvPr id="271" name="Google Shape;271;p23"/>
          <p:cNvPicPr preferRelativeResize="0"/>
          <p:nvPr/>
        </p:nvPicPr>
        <p:blipFill>
          <a:blip r:embed="rId4" cstate="print">
            <a:alphaModFix amt="42000"/>
          </a:blip>
          <a:stretch>
            <a:fillRect/>
          </a:stretch>
        </p:blipFill>
        <p:spPr>
          <a:xfrm rot="-1572134">
            <a:off x="-1709785" y="-2426130"/>
            <a:ext cx="5689201" cy="3716863"/>
          </a:xfrm>
          <a:prstGeom prst="rect">
            <a:avLst/>
          </a:prstGeom>
          <a:noFill/>
          <a:ln>
            <a:noFill/>
          </a:ln>
        </p:spPr>
      </p:pic>
      <p:pic>
        <p:nvPicPr>
          <p:cNvPr id="272" name="Google Shape;272;p23"/>
          <p:cNvPicPr preferRelativeResize="0"/>
          <p:nvPr/>
        </p:nvPicPr>
        <p:blipFill>
          <a:blip r:embed="rId3" cstate="print">
            <a:alphaModFix amt="42000"/>
          </a:blip>
          <a:stretch>
            <a:fillRect/>
          </a:stretch>
        </p:blipFill>
        <p:spPr>
          <a:xfrm rot="-4438950" flipH="1">
            <a:off x="-3351769" y="313436"/>
            <a:ext cx="5689200" cy="3716865"/>
          </a:xfrm>
          <a:prstGeom prst="rect">
            <a:avLst/>
          </a:prstGeom>
          <a:noFill/>
          <a:ln>
            <a:noFill/>
          </a:ln>
        </p:spPr>
      </p:pic>
      <p:pic>
        <p:nvPicPr>
          <p:cNvPr id="273" name="Google Shape;273;p23"/>
          <p:cNvPicPr preferRelativeResize="0"/>
          <p:nvPr/>
        </p:nvPicPr>
        <p:blipFill>
          <a:blip r:embed="rId3" cstate="print">
            <a:alphaModFix amt="42000"/>
          </a:blip>
          <a:stretch>
            <a:fillRect/>
          </a:stretch>
        </p:blipFill>
        <p:spPr>
          <a:xfrm rot="9802557">
            <a:off x="-3351775" y="5377932"/>
            <a:ext cx="5689201" cy="3716867"/>
          </a:xfrm>
          <a:prstGeom prst="rect">
            <a:avLst/>
          </a:prstGeom>
          <a:noFill/>
          <a:ln>
            <a:noFill/>
          </a:ln>
        </p:spPr>
      </p:pic>
      <p:pic>
        <p:nvPicPr>
          <p:cNvPr id="274" name="Google Shape;274;p23"/>
          <p:cNvPicPr preferRelativeResize="0"/>
          <p:nvPr/>
        </p:nvPicPr>
        <p:blipFill>
          <a:blip r:embed="rId5" cstate="print">
            <a:alphaModFix/>
          </a:blip>
          <a:stretch>
            <a:fillRect/>
          </a:stretch>
        </p:blipFill>
        <p:spPr>
          <a:xfrm rot="10090643">
            <a:off x="6401742" y="5399276"/>
            <a:ext cx="5329253" cy="3481720"/>
          </a:xfrm>
          <a:prstGeom prst="rect">
            <a:avLst/>
          </a:prstGeom>
          <a:noFill/>
          <a:ln>
            <a:noFill/>
          </a:ln>
        </p:spPr>
      </p:pic>
      <p:pic>
        <p:nvPicPr>
          <p:cNvPr id="275" name="Google Shape;275;p23"/>
          <p:cNvPicPr preferRelativeResize="0"/>
          <p:nvPr/>
        </p:nvPicPr>
        <p:blipFill>
          <a:blip r:embed="rId6" cstate="print">
            <a:alphaModFix/>
          </a:blip>
          <a:stretch>
            <a:fillRect/>
          </a:stretch>
        </p:blipFill>
        <p:spPr>
          <a:xfrm rot="4500001">
            <a:off x="182623" y="5985321"/>
            <a:ext cx="946788" cy="1521291"/>
          </a:xfrm>
          <a:prstGeom prst="rect">
            <a:avLst/>
          </a:prstGeom>
          <a:noFill/>
          <a:ln>
            <a:noFill/>
          </a:ln>
        </p:spPr>
      </p:pic>
      <p:pic>
        <p:nvPicPr>
          <p:cNvPr id="276" name="Google Shape;276;p23"/>
          <p:cNvPicPr preferRelativeResize="0"/>
          <p:nvPr/>
        </p:nvPicPr>
        <p:blipFill>
          <a:blip r:embed="rId7" cstate="print">
            <a:alphaModFix/>
          </a:blip>
          <a:stretch>
            <a:fillRect/>
          </a:stretch>
        </p:blipFill>
        <p:spPr>
          <a:xfrm rot="6300010" flipH="1">
            <a:off x="-405419" y="-629759"/>
            <a:ext cx="1065041" cy="1711321"/>
          </a:xfrm>
          <a:prstGeom prst="rect">
            <a:avLst/>
          </a:prstGeom>
          <a:noFill/>
          <a:ln>
            <a:noFill/>
          </a:ln>
        </p:spPr>
      </p:pic>
      <p:pic>
        <p:nvPicPr>
          <p:cNvPr id="277" name="Google Shape;277;p23"/>
          <p:cNvPicPr preferRelativeResize="0"/>
          <p:nvPr/>
        </p:nvPicPr>
        <p:blipFill>
          <a:blip r:embed="rId8" cstate="print">
            <a:alphaModFix amt="42000"/>
          </a:blip>
          <a:stretch>
            <a:fillRect/>
          </a:stretch>
        </p:blipFill>
        <p:spPr>
          <a:xfrm rot="1935842">
            <a:off x="8680157" y="-1910140"/>
            <a:ext cx="4680424" cy="3057813"/>
          </a:xfrm>
          <a:prstGeom prst="rect">
            <a:avLst/>
          </a:prstGeom>
          <a:noFill/>
          <a:ln>
            <a:noFill/>
          </a:ln>
        </p:spPr>
      </p:pic>
    </p:spTree>
    <p:extLst>
      <p:ext uri="{BB962C8B-B14F-4D97-AF65-F5344CB8AC3E}">
        <p14:creationId xmlns:p14="http://schemas.microsoft.com/office/powerpoint/2010/main" val="409691975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278"/>
        <p:cNvGrpSpPr/>
        <p:nvPr/>
      </p:nvGrpSpPr>
      <p:grpSpPr>
        <a:xfrm>
          <a:off x="0" y="0"/>
          <a:ext cx="0" cy="0"/>
          <a:chOff x="0" y="0"/>
          <a:chExt cx="0" cy="0"/>
        </a:xfrm>
      </p:grpSpPr>
      <p:pic>
        <p:nvPicPr>
          <p:cNvPr id="279" name="Google Shape;279;p24"/>
          <p:cNvPicPr preferRelativeResize="0"/>
          <p:nvPr/>
        </p:nvPicPr>
        <p:blipFill>
          <a:blip r:embed="rId2" cstate="print">
            <a:alphaModFix amt="42000"/>
          </a:blip>
          <a:stretch>
            <a:fillRect/>
          </a:stretch>
        </p:blipFill>
        <p:spPr>
          <a:xfrm rot="-9151852">
            <a:off x="-1498982" y="5115816"/>
            <a:ext cx="4105836" cy="2682413"/>
          </a:xfrm>
          <a:prstGeom prst="rect">
            <a:avLst/>
          </a:prstGeom>
          <a:noFill/>
          <a:ln>
            <a:noFill/>
          </a:ln>
        </p:spPr>
      </p:pic>
      <p:sp>
        <p:nvSpPr>
          <p:cNvPr id="280" name="Google Shape;280;p24"/>
          <p:cNvSpPr txBox="1">
            <a:spLocks noGrp="1"/>
          </p:cNvSpPr>
          <p:nvPr>
            <p:ph type="subTitle" idx="1"/>
          </p:nvPr>
        </p:nvSpPr>
        <p:spPr>
          <a:xfrm>
            <a:off x="6812261" y="3330784"/>
            <a:ext cx="3416400" cy="164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Char char="●"/>
              <a:defRPr/>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
        <p:nvSpPr>
          <p:cNvPr id="281" name="Google Shape;281;p24"/>
          <p:cNvSpPr txBox="1">
            <a:spLocks noGrp="1"/>
          </p:cNvSpPr>
          <p:nvPr>
            <p:ph type="title"/>
          </p:nvPr>
        </p:nvSpPr>
        <p:spPr>
          <a:xfrm>
            <a:off x="6812267" y="1723267"/>
            <a:ext cx="3416400" cy="14996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282" name="Google Shape;282;p24"/>
          <p:cNvPicPr preferRelativeResize="0"/>
          <p:nvPr/>
        </p:nvPicPr>
        <p:blipFill>
          <a:blip r:embed="rId3" cstate="print">
            <a:alphaModFix amt="60000"/>
          </a:blip>
          <a:stretch>
            <a:fillRect/>
          </a:stretch>
        </p:blipFill>
        <p:spPr>
          <a:xfrm rot="-10272756" flipH="1">
            <a:off x="102630" y="5436684"/>
            <a:ext cx="5689201" cy="3716867"/>
          </a:xfrm>
          <a:prstGeom prst="rect">
            <a:avLst/>
          </a:prstGeom>
          <a:noFill/>
          <a:ln>
            <a:noFill/>
          </a:ln>
        </p:spPr>
      </p:pic>
      <p:pic>
        <p:nvPicPr>
          <p:cNvPr id="283" name="Google Shape;283;p24"/>
          <p:cNvPicPr preferRelativeResize="0"/>
          <p:nvPr/>
        </p:nvPicPr>
        <p:blipFill>
          <a:blip r:embed="rId4" cstate="print">
            <a:alphaModFix amt="42000"/>
          </a:blip>
          <a:stretch>
            <a:fillRect/>
          </a:stretch>
        </p:blipFill>
        <p:spPr>
          <a:xfrm rot="1572134" flipH="1">
            <a:off x="8733728" y="-2566897"/>
            <a:ext cx="5689201" cy="3716863"/>
          </a:xfrm>
          <a:prstGeom prst="rect">
            <a:avLst/>
          </a:prstGeom>
          <a:noFill/>
          <a:ln>
            <a:noFill/>
          </a:ln>
        </p:spPr>
      </p:pic>
      <p:pic>
        <p:nvPicPr>
          <p:cNvPr id="284" name="Google Shape;284;p24"/>
          <p:cNvPicPr preferRelativeResize="0"/>
          <p:nvPr/>
        </p:nvPicPr>
        <p:blipFill>
          <a:blip r:embed="rId3" cstate="print">
            <a:alphaModFix amt="42000"/>
          </a:blip>
          <a:stretch>
            <a:fillRect/>
          </a:stretch>
        </p:blipFill>
        <p:spPr>
          <a:xfrm rot="4438950">
            <a:off x="10375712" y="172669"/>
            <a:ext cx="5689200" cy="3716865"/>
          </a:xfrm>
          <a:prstGeom prst="rect">
            <a:avLst/>
          </a:prstGeom>
          <a:noFill/>
          <a:ln>
            <a:noFill/>
          </a:ln>
        </p:spPr>
      </p:pic>
      <p:pic>
        <p:nvPicPr>
          <p:cNvPr id="285" name="Google Shape;285;p24"/>
          <p:cNvPicPr preferRelativeResize="0"/>
          <p:nvPr/>
        </p:nvPicPr>
        <p:blipFill>
          <a:blip r:embed="rId3" cstate="print">
            <a:alphaModFix amt="42000"/>
          </a:blip>
          <a:stretch>
            <a:fillRect/>
          </a:stretch>
        </p:blipFill>
        <p:spPr>
          <a:xfrm rot="-9802557" flipH="1">
            <a:off x="10375717" y="5237165"/>
            <a:ext cx="5689201" cy="3716867"/>
          </a:xfrm>
          <a:prstGeom prst="rect">
            <a:avLst/>
          </a:prstGeom>
          <a:noFill/>
          <a:ln>
            <a:noFill/>
          </a:ln>
        </p:spPr>
      </p:pic>
      <p:pic>
        <p:nvPicPr>
          <p:cNvPr id="286" name="Google Shape;286;p24"/>
          <p:cNvPicPr preferRelativeResize="0"/>
          <p:nvPr/>
        </p:nvPicPr>
        <p:blipFill>
          <a:blip r:embed="rId5" cstate="print">
            <a:alphaModFix/>
          </a:blip>
          <a:stretch>
            <a:fillRect/>
          </a:stretch>
        </p:blipFill>
        <p:spPr>
          <a:xfrm rot="9178279" flipH="1">
            <a:off x="8654732" y="6304402"/>
            <a:ext cx="5641597" cy="3685765"/>
          </a:xfrm>
          <a:prstGeom prst="rect">
            <a:avLst/>
          </a:prstGeom>
          <a:noFill/>
          <a:ln>
            <a:noFill/>
          </a:ln>
        </p:spPr>
      </p:pic>
      <p:pic>
        <p:nvPicPr>
          <p:cNvPr id="287" name="Google Shape;287;p24"/>
          <p:cNvPicPr preferRelativeResize="0"/>
          <p:nvPr/>
        </p:nvPicPr>
        <p:blipFill>
          <a:blip r:embed="rId6" cstate="print">
            <a:alphaModFix/>
          </a:blip>
          <a:stretch>
            <a:fillRect/>
          </a:stretch>
        </p:blipFill>
        <p:spPr>
          <a:xfrm rot="-6300010">
            <a:off x="12053524" y="-770526"/>
            <a:ext cx="1065041" cy="1711321"/>
          </a:xfrm>
          <a:prstGeom prst="rect">
            <a:avLst/>
          </a:prstGeom>
          <a:noFill/>
          <a:ln>
            <a:noFill/>
          </a:ln>
        </p:spPr>
      </p:pic>
      <p:pic>
        <p:nvPicPr>
          <p:cNvPr id="288" name="Google Shape;288;p24"/>
          <p:cNvPicPr preferRelativeResize="0"/>
          <p:nvPr/>
        </p:nvPicPr>
        <p:blipFill>
          <a:blip r:embed="rId7" cstate="print">
            <a:alphaModFix/>
          </a:blip>
          <a:stretch>
            <a:fillRect/>
          </a:stretch>
        </p:blipFill>
        <p:spPr>
          <a:xfrm rot="-1621722" flipH="1">
            <a:off x="-1566597" y="-2129993"/>
            <a:ext cx="4562877" cy="2981016"/>
          </a:xfrm>
          <a:prstGeom prst="rect">
            <a:avLst/>
          </a:prstGeom>
          <a:noFill/>
          <a:ln>
            <a:noFill/>
          </a:ln>
        </p:spPr>
      </p:pic>
      <p:pic>
        <p:nvPicPr>
          <p:cNvPr id="289" name="Google Shape;289;p24"/>
          <p:cNvPicPr preferRelativeResize="0"/>
          <p:nvPr/>
        </p:nvPicPr>
        <p:blipFill>
          <a:blip r:embed="rId8" cstate="print">
            <a:alphaModFix/>
          </a:blip>
          <a:stretch>
            <a:fillRect/>
          </a:stretch>
        </p:blipFill>
        <p:spPr>
          <a:xfrm>
            <a:off x="10912434" y="5995183"/>
            <a:ext cx="2059436" cy="2200831"/>
          </a:xfrm>
          <a:prstGeom prst="rect">
            <a:avLst/>
          </a:prstGeom>
          <a:noFill/>
          <a:ln>
            <a:noFill/>
          </a:ln>
        </p:spPr>
      </p:pic>
    </p:spTree>
    <p:extLst>
      <p:ext uri="{BB962C8B-B14F-4D97-AF65-F5344CB8AC3E}">
        <p14:creationId xmlns:p14="http://schemas.microsoft.com/office/powerpoint/2010/main" val="234929078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290"/>
        <p:cNvGrpSpPr/>
        <p:nvPr/>
      </p:nvGrpSpPr>
      <p:grpSpPr>
        <a:xfrm>
          <a:off x="0" y="0"/>
          <a:ext cx="0" cy="0"/>
          <a:chOff x="0" y="0"/>
          <a:chExt cx="0" cy="0"/>
        </a:xfrm>
      </p:grpSpPr>
      <p:sp>
        <p:nvSpPr>
          <p:cNvPr id="291" name="Google Shape;291;p25"/>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292" name="Google Shape;292;p25"/>
          <p:cNvPicPr preferRelativeResize="0"/>
          <p:nvPr/>
        </p:nvPicPr>
        <p:blipFill>
          <a:blip r:embed="rId2" cstate="print">
            <a:alphaModFix amt="63000"/>
          </a:blip>
          <a:stretch>
            <a:fillRect/>
          </a:stretch>
        </p:blipFill>
        <p:spPr>
          <a:xfrm rot="-3918722" flipH="1">
            <a:off x="-3520117" y="-1725113"/>
            <a:ext cx="5641597" cy="3685765"/>
          </a:xfrm>
          <a:prstGeom prst="rect">
            <a:avLst/>
          </a:prstGeom>
          <a:noFill/>
          <a:ln>
            <a:noFill/>
          </a:ln>
        </p:spPr>
      </p:pic>
      <p:pic>
        <p:nvPicPr>
          <p:cNvPr id="293" name="Google Shape;293;p25"/>
          <p:cNvPicPr preferRelativeResize="0"/>
          <p:nvPr/>
        </p:nvPicPr>
        <p:blipFill>
          <a:blip r:embed="rId3" cstate="print">
            <a:alphaModFix amt="42000"/>
          </a:blip>
          <a:stretch>
            <a:fillRect/>
          </a:stretch>
        </p:blipFill>
        <p:spPr>
          <a:xfrm rot="-8591293">
            <a:off x="-2393437" y="5755545"/>
            <a:ext cx="5689201" cy="3716864"/>
          </a:xfrm>
          <a:prstGeom prst="rect">
            <a:avLst/>
          </a:prstGeom>
          <a:noFill/>
          <a:ln>
            <a:noFill/>
          </a:ln>
        </p:spPr>
      </p:pic>
      <p:pic>
        <p:nvPicPr>
          <p:cNvPr id="294" name="Google Shape;294;p25"/>
          <p:cNvPicPr preferRelativeResize="0"/>
          <p:nvPr/>
        </p:nvPicPr>
        <p:blipFill>
          <a:blip r:embed="rId4" cstate="print">
            <a:alphaModFix amt="42000"/>
          </a:blip>
          <a:stretch>
            <a:fillRect/>
          </a:stretch>
        </p:blipFill>
        <p:spPr>
          <a:xfrm rot="2005796">
            <a:off x="9125416" y="-2561633"/>
            <a:ext cx="5689193" cy="3716863"/>
          </a:xfrm>
          <a:prstGeom prst="rect">
            <a:avLst/>
          </a:prstGeom>
          <a:noFill/>
          <a:ln>
            <a:noFill/>
          </a:ln>
        </p:spPr>
      </p:pic>
      <p:pic>
        <p:nvPicPr>
          <p:cNvPr id="295" name="Google Shape;295;p25"/>
          <p:cNvPicPr preferRelativeResize="0"/>
          <p:nvPr/>
        </p:nvPicPr>
        <p:blipFill>
          <a:blip r:embed="rId2" cstate="print">
            <a:alphaModFix/>
          </a:blip>
          <a:stretch>
            <a:fillRect/>
          </a:stretch>
        </p:blipFill>
        <p:spPr>
          <a:xfrm rot="9178279" flipH="1">
            <a:off x="7941432" y="6143502"/>
            <a:ext cx="5641597" cy="3685765"/>
          </a:xfrm>
          <a:prstGeom prst="rect">
            <a:avLst/>
          </a:prstGeom>
          <a:noFill/>
          <a:ln>
            <a:noFill/>
          </a:ln>
        </p:spPr>
      </p:pic>
      <p:pic>
        <p:nvPicPr>
          <p:cNvPr id="296" name="Google Shape;296;p25"/>
          <p:cNvPicPr preferRelativeResize="0"/>
          <p:nvPr/>
        </p:nvPicPr>
        <p:blipFill>
          <a:blip r:embed="rId5" cstate="print">
            <a:alphaModFix/>
          </a:blip>
          <a:stretch>
            <a:fillRect/>
          </a:stretch>
        </p:blipFill>
        <p:spPr>
          <a:xfrm rot="-3736540">
            <a:off x="11418475" y="4888564"/>
            <a:ext cx="2608932" cy="2788067"/>
          </a:xfrm>
          <a:prstGeom prst="rect">
            <a:avLst/>
          </a:prstGeom>
          <a:noFill/>
          <a:ln>
            <a:noFill/>
          </a:ln>
        </p:spPr>
      </p:pic>
    </p:spTree>
    <p:extLst>
      <p:ext uri="{BB962C8B-B14F-4D97-AF65-F5344CB8AC3E}">
        <p14:creationId xmlns:p14="http://schemas.microsoft.com/office/powerpoint/2010/main" val="360566236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297"/>
        <p:cNvGrpSpPr/>
        <p:nvPr/>
      </p:nvGrpSpPr>
      <p:grpSpPr>
        <a:xfrm>
          <a:off x="0" y="0"/>
          <a:ext cx="0" cy="0"/>
          <a:chOff x="0" y="0"/>
          <a:chExt cx="0" cy="0"/>
        </a:xfrm>
      </p:grpSpPr>
      <p:sp>
        <p:nvSpPr>
          <p:cNvPr id="298" name="Google Shape;298;p26"/>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299" name="Google Shape;299;p26"/>
          <p:cNvPicPr preferRelativeResize="0"/>
          <p:nvPr/>
        </p:nvPicPr>
        <p:blipFill>
          <a:blip r:embed="rId2" cstate="print">
            <a:alphaModFix/>
          </a:blip>
          <a:stretch>
            <a:fillRect/>
          </a:stretch>
        </p:blipFill>
        <p:spPr>
          <a:xfrm rot="4011325">
            <a:off x="9636948" y="-1633190"/>
            <a:ext cx="5281031" cy="3450203"/>
          </a:xfrm>
          <a:prstGeom prst="rect">
            <a:avLst/>
          </a:prstGeom>
          <a:noFill/>
          <a:ln>
            <a:noFill/>
          </a:ln>
        </p:spPr>
      </p:pic>
      <p:pic>
        <p:nvPicPr>
          <p:cNvPr id="300" name="Google Shape;300;p26"/>
          <p:cNvPicPr preferRelativeResize="0"/>
          <p:nvPr/>
        </p:nvPicPr>
        <p:blipFill>
          <a:blip r:embed="rId3" cstate="print">
            <a:alphaModFix/>
          </a:blip>
          <a:stretch>
            <a:fillRect/>
          </a:stretch>
        </p:blipFill>
        <p:spPr>
          <a:xfrm rot="-8803508" flipH="1">
            <a:off x="11057349" y="-857338"/>
            <a:ext cx="1982633" cy="2118775"/>
          </a:xfrm>
          <a:prstGeom prst="rect">
            <a:avLst/>
          </a:prstGeom>
          <a:noFill/>
          <a:ln>
            <a:noFill/>
          </a:ln>
        </p:spPr>
      </p:pic>
      <p:pic>
        <p:nvPicPr>
          <p:cNvPr id="301" name="Google Shape;301;p26"/>
          <p:cNvPicPr preferRelativeResize="0"/>
          <p:nvPr/>
        </p:nvPicPr>
        <p:blipFill>
          <a:blip r:embed="rId4" cstate="print">
            <a:alphaModFix amt="42000"/>
          </a:blip>
          <a:stretch>
            <a:fillRect/>
          </a:stretch>
        </p:blipFill>
        <p:spPr>
          <a:xfrm rot="-10098492">
            <a:off x="-2849815" y="5745432"/>
            <a:ext cx="5689201" cy="3716867"/>
          </a:xfrm>
          <a:prstGeom prst="rect">
            <a:avLst/>
          </a:prstGeom>
          <a:noFill/>
          <a:ln>
            <a:noFill/>
          </a:ln>
        </p:spPr>
      </p:pic>
      <p:pic>
        <p:nvPicPr>
          <p:cNvPr id="302" name="Google Shape;302;p26"/>
          <p:cNvPicPr preferRelativeResize="0"/>
          <p:nvPr/>
        </p:nvPicPr>
        <p:blipFill>
          <a:blip r:embed="rId5" cstate="print">
            <a:alphaModFix amt="42000"/>
          </a:blip>
          <a:stretch>
            <a:fillRect/>
          </a:stretch>
        </p:blipFill>
        <p:spPr>
          <a:xfrm rot="10456230" flipH="1">
            <a:off x="422285" y="6008646"/>
            <a:ext cx="5689203" cy="3716863"/>
          </a:xfrm>
          <a:prstGeom prst="rect">
            <a:avLst/>
          </a:prstGeom>
          <a:noFill/>
          <a:ln>
            <a:noFill/>
          </a:ln>
        </p:spPr>
      </p:pic>
    </p:spTree>
    <p:extLst>
      <p:ext uri="{BB962C8B-B14F-4D97-AF65-F5344CB8AC3E}">
        <p14:creationId xmlns:p14="http://schemas.microsoft.com/office/powerpoint/2010/main" val="276626589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303"/>
        <p:cNvGrpSpPr/>
        <p:nvPr/>
      </p:nvGrpSpPr>
      <p:grpSpPr>
        <a:xfrm>
          <a:off x="0" y="0"/>
          <a:ext cx="0" cy="0"/>
          <a:chOff x="0" y="0"/>
          <a:chExt cx="0" cy="0"/>
        </a:xfrm>
      </p:grpSpPr>
      <p:sp>
        <p:nvSpPr>
          <p:cNvPr id="304" name="Google Shape;304;p27"/>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05" name="Google Shape;305;p27"/>
          <p:cNvSpPr txBox="1">
            <a:spLocks noGrp="1"/>
          </p:cNvSpPr>
          <p:nvPr>
            <p:ph type="subTitle" idx="1"/>
          </p:nvPr>
        </p:nvSpPr>
        <p:spPr>
          <a:xfrm>
            <a:off x="1061084" y="1842567"/>
            <a:ext cx="4842800" cy="463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500"/>
              <a:buFont typeface="Bebas Neue"/>
              <a:buNone/>
              <a:defRPr sz="2400">
                <a:solidFill>
                  <a:schemeClr val="accent3"/>
                </a:solidFill>
                <a:latin typeface="Fahkwang"/>
                <a:ea typeface="Fahkwang"/>
                <a:cs typeface="Fahkwang"/>
                <a:sym typeface="Fahkwang"/>
              </a:defRPr>
            </a:lvl1pPr>
            <a:lvl2pPr lvl="1" algn="ctr" rtl="0">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306" name="Google Shape;306;p27"/>
          <p:cNvSpPr txBox="1">
            <a:spLocks noGrp="1"/>
          </p:cNvSpPr>
          <p:nvPr>
            <p:ph type="subTitle" idx="2"/>
          </p:nvPr>
        </p:nvSpPr>
        <p:spPr>
          <a:xfrm>
            <a:off x="1061083" y="2309609"/>
            <a:ext cx="4842800" cy="324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2"/>
              </a:buClr>
              <a:buSzPts val="1400"/>
              <a:buChar char="○"/>
              <a:defRPr/>
            </a:lvl1pPr>
            <a:lvl2pPr lvl="1" algn="ctr" rtl="0">
              <a:lnSpc>
                <a:spcPct val="100000"/>
              </a:lnSpc>
              <a:spcBef>
                <a:spcPts val="1333"/>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
        <p:nvSpPr>
          <p:cNvPr id="307" name="Google Shape;307;p27"/>
          <p:cNvSpPr txBox="1">
            <a:spLocks noGrp="1"/>
          </p:cNvSpPr>
          <p:nvPr>
            <p:ph type="subTitle" idx="3"/>
          </p:nvPr>
        </p:nvSpPr>
        <p:spPr>
          <a:xfrm>
            <a:off x="6288117" y="1842567"/>
            <a:ext cx="4842800" cy="463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500"/>
              <a:buFont typeface="Bebas Neue"/>
              <a:buNone/>
              <a:defRPr sz="2400">
                <a:solidFill>
                  <a:schemeClr val="accent3"/>
                </a:solidFill>
                <a:latin typeface="Fahkwang"/>
                <a:ea typeface="Fahkwang"/>
                <a:cs typeface="Fahkwang"/>
                <a:sym typeface="Fahkwang"/>
              </a:defRPr>
            </a:lvl1pPr>
            <a:lvl2pPr lvl="1" algn="ctr" rtl="0">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308" name="Google Shape;308;p27"/>
          <p:cNvSpPr txBox="1">
            <a:spLocks noGrp="1"/>
          </p:cNvSpPr>
          <p:nvPr>
            <p:ph type="subTitle" idx="4"/>
          </p:nvPr>
        </p:nvSpPr>
        <p:spPr>
          <a:xfrm>
            <a:off x="6288116" y="2309609"/>
            <a:ext cx="4842800" cy="324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2"/>
              </a:buClr>
              <a:buSzPts val="1400"/>
              <a:buChar char="○"/>
              <a:defRPr/>
            </a:lvl1pPr>
            <a:lvl2pPr lvl="1" algn="ctr" rtl="0">
              <a:lnSpc>
                <a:spcPct val="100000"/>
              </a:lnSpc>
              <a:spcBef>
                <a:spcPts val="1333"/>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pic>
        <p:nvPicPr>
          <p:cNvPr id="309" name="Google Shape;309;p27"/>
          <p:cNvPicPr preferRelativeResize="0"/>
          <p:nvPr/>
        </p:nvPicPr>
        <p:blipFill>
          <a:blip r:embed="rId2" cstate="print">
            <a:alphaModFix amt="63000"/>
          </a:blip>
          <a:stretch>
            <a:fillRect/>
          </a:stretch>
        </p:blipFill>
        <p:spPr>
          <a:xfrm rot="-3918722" flipH="1">
            <a:off x="-3390051" y="-2159013"/>
            <a:ext cx="5641597" cy="3685765"/>
          </a:xfrm>
          <a:prstGeom prst="rect">
            <a:avLst/>
          </a:prstGeom>
          <a:noFill/>
          <a:ln>
            <a:noFill/>
          </a:ln>
        </p:spPr>
      </p:pic>
      <p:pic>
        <p:nvPicPr>
          <p:cNvPr id="310" name="Google Shape;310;p27"/>
          <p:cNvPicPr preferRelativeResize="0"/>
          <p:nvPr/>
        </p:nvPicPr>
        <p:blipFill>
          <a:blip r:embed="rId3" cstate="print">
            <a:alphaModFix amt="42000"/>
          </a:blip>
          <a:stretch>
            <a:fillRect/>
          </a:stretch>
        </p:blipFill>
        <p:spPr>
          <a:xfrm rot="-8591293">
            <a:off x="-2566337" y="5169345"/>
            <a:ext cx="5689201" cy="3716864"/>
          </a:xfrm>
          <a:prstGeom prst="rect">
            <a:avLst/>
          </a:prstGeom>
          <a:noFill/>
          <a:ln>
            <a:noFill/>
          </a:ln>
        </p:spPr>
      </p:pic>
      <p:pic>
        <p:nvPicPr>
          <p:cNvPr id="311" name="Google Shape;311;p27"/>
          <p:cNvPicPr preferRelativeResize="0"/>
          <p:nvPr/>
        </p:nvPicPr>
        <p:blipFill>
          <a:blip r:embed="rId4" cstate="print">
            <a:alphaModFix amt="42000"/>
          </a:blip>
          <a:stretch>
            <a:fillRect/>
          </a:stretch>
        </p:blipFill>
        <p:spPr>
          <a:xfrm rot="3095686">
            <a:off x="9686614" y="-2615665"/>
            <a:ext cx="5689197" cy="3716865"/>
          </a:xfrm>
          <a:prstGeom prst="rect">
            <a:avLst/>
          </a:prstGeom>
          <a:noFill/>
          <a:ln>
            <a:noFill/>
          </a:ln>
        </p:spPr>
      </p:pic>
      <p:pic>
        <p:nvPicPr>
          <p:cNvPr id="312" name="Google Shape;312;p27"/>
          <p:cNvPicPr preferRelativeResize="0"/>
          <p:nvPr/>
        </p:nvPicPr>
        <p:blipFill>
          <a:blip r:embed="rId2" cstate="print">
            <a:alphaModFix/>
          </a:blip>
          <a:stretch>
            <a:fillRect/>
          </a:stretch>
        </p:blipFill>
        <p:spPr>
          <a:xfrm rot="9178279" flipH="1">
            <a:off x="7930699" y="5910702"/>
            <a:ext cx="5641597" cy="3685765"/>
          </a:xfrm>
          <a:prstGeom prst="rect">
            <a:avLst/>
          </a:prstGeom>
          <a:noFill/>
          <a:ln>
            <a:noFill/>
          </a:ln>
        </p:spPr>
      </p:pic>
      <p:pic>
        <p:nvPicPr>
          <p:cNvPr id="313" name="Google Shape;313;p27"/>
          <p:cNvPicPr preferRelativeResize="0"/>
          <p:nvPr/>
        </p:nvPicPr>
        <p:blipFill>
          <a:blip r:embed="rId5" cstate="print">
            <a:alphaModFix/>
          </a:blip>
          <a:stretch>
            <a:fillRect/>
          </a:stretch>
        </p:blipFill>
        <p:spPr>
          <a:xfrm rot="-3736540">
            <a:off x="11407742" y="4655764"/>
            <a:ext cx="2608932" cy="2788067"/>
          </a:xfrm>
          <a:prstGeom prst="rect">
            <a:avLst/>
          </a:prstGeom>
          <a:noFill/>
          <a:ln>
            <a:noFill/>
          </a:ln>
        </p:spPr>
      </p:pic>
    </p:spTree>
    <p:extLst>
      <p:ext uri="{BB962C8B-B14F-4D97-AF65-F5344CB8AC3E}">
        <p14:creationId xmlns:p14="http://schemas.microsoft.com/office/powerpoint/2010/main" val="187934107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314"/>
        <p:cNvGrpSpPr/>
        <p:nvPr/>
      </p:nvGrpSpPr>
      <p:grpSpPr>
        <a:xfrm>
          <a:off x="0" y="0"/>
          <a:ext cx="0" cy="0"/>
          <a:chOff x="0" y="0"/>
          <a:chExt cx="0" cy="0"/>
        </a:xfrm>
      </p:grpSpPr>
      <p:sp>
        <p:nvSpPr>
          <p:cNvPr id="315" name="Google Shape;315;p28"/>
          <p:cNvSpPr txBox="1">
            <a:spLocks noGrp="1"/>
          </p:cNvSpPr>
          <p:nvPr>
            <p:ph type="title"/>
          </p:nvPr>
        </p:nvSpPr>
        <p:spPr>
          <a:xfrm>
            <a:off x="1274100" y="1585367"/>
            <a:ext cx="6794400" cy="215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20133">
                <a:latin typeface="Ingrid Darling"/>
                <a:ea typeface="Ingrid Darling"/>
                <a:cs typeface="Ingrid Darling"/>
                <a:sym typeface="Ingrid Darling"/>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316" name="Google Shape;316;p28"/>
          <p:cNvSpPr txBox="1">
            <a:spLocks noGrp="1"/>
          </p:cNvSpPr>
          <p:nvPr>
            <p:ph type="subTitle" idx="1"/>
          </p:nvPr>
        </p:nvSpPr>
        <p:spPr>
          <a:xfrm>
            <a:off x="1274100" y="3924219"/>
            <a:ext cx="6794400" cy="106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pic>
        <p:nvPicPr>
          <p:cNvPr id="317" name="Google Shape;317;p28"/>
          <p:cNvPicPr preferRelativeResize="0"/>
          <p:nvPr/>
        </p:nvPicPr>
        <p:blipFill>
          <a:blip r:embed="rId2" cstate="print">
            <a:alphaModFix amt="42000"/>
          </a:blip>
          <a:stretch>
            <a:fillRect/>
          </a:stretch>
        </p:blipFill>
        <p:spPr>
          <a:xfrm rot="10272756">
            <a:off x="8205562" y="5777301"/>
            <a:ext cx="5689201" cy="3716867"/>
          </a:xfrm>
          <a:prstGeom prst="rect">
            <a:avLst/>
          </a:prstGeom>
          <a:noFill/>
          <a:ln>
            <a:noFill/>
          </a:ln>
        </p:spPr>
      </p:pic>
      <p:pic>
        <p:nvPicPr>
          <p:cNvPr id="318" name="Google Shape;318;p28"/>
          <p:cNvPicPr preferRelativeResize="0"/>
          <p:nvPr/>
        </p:nvPicPr>
        <p:blipFill>
          <a:blip r:embed="rId3" cstate="print">
            <a:alphaModFix amt="42000"/>
          </a:blip>
          <a:stretch>
            <a:fillRect/>
          </a:stretch>
        </p:blipFill>
        <p:spPr>
          <a:xfrm rot="-1572134">
            <a:off x="-1709785" y="-2426130"/>
            <a:ext cx="5689201" cy="3716863"/>
          </a:xfrm>
          <a:prstGeom prst="rect">
            <a:avLst/>
          </a:prstGeom>
          <a:noFill/>
          <a:ln>
            <a:noFill/>
          </a:ln>
        </p:spPr>
      </p:pic>
      <p:pic>
        <p:nvPicPr>
          <p:cNvPr id="319" name="Google Shape;319;p28"/>
          <p:cNvPicPr preferRelativeResize="0"/>
          <p:nvPr/>
        </p:nvPicPr>
        <p:blipFill>
          <a:blip r:embed="rId2" cstate="print">
            <a:alphaModFix amt="42000"/>
          </a:blip>
          <a:stretch>
            <a:fillRect/>
          </a:stretch>
        </p:blipFill>
        <p:spPr>
          <a:xfrm rot="-4438950" flipH="1">
            <a:off x="-3351769" y="313436"/>
            <a:ext cx="5689200" cy="3716865"/>
          </a:xfrm>
          <a:prstGeom prst="rect">
            <a:avLst/>
          </a:prstGeom>
          <a:noFill/>
          <a:ln>
            <a:noFill/>
          </a:ln>
        </p:spPr>
      </p:pic>
      <p:pic>
        <p:nvPicPr>
          <p:cNvPr id="320" name="Google Shape;320;p28"/>
          <p:cNvPicPr preferRelativeResize="0"/>
          <p:nvPr/>
        </p:nvPicPr>
        <p:blipFill>
          <a:blip r:embed="rId2" cstate="print">
            <a:alphaModFix amt="42000"/>
          </a:blip>
          <a:stretch>
            <a:fillRect/>
          </a:stretch>
        </p:blipFill>
        <p:spPr>
          <a:xfrm rot="9802557">
            <a:off x="-3351775" y="5377932"/>
            <a:ext cx="5689201" cy="3716867"/>
          </a:xfrm>
          <a:prstGeom prst="rect">
            <a:avLst/>
          </a:prstGeom>
          <a:noFill/>
          <a:ln>
            <a:noFill/>
          </a:ln>
        </p:spPr>
      </p:pic>
      <p:pic>
        <p:nvPicPr>
          <p:cNvPr id="321" name="Google Shape;321;p28"/>
          <p:cNvPicPr preferRelativeResize="0"/>
          <p:nvPr/>
        </p:nvPicPr>
        <p:blipFill>
          <a:blip r:embed="rId4" cstate="print">
            <a:alphaModFix/>
          </a:blip>
          <a:stretch>
            <a:fillRect/>
          </a:stretch>
        </p:blipFill>
        <p:spPr>
          <a:xfrm rot="-9178279">
            <a:off x="-1583187" y="6445168"/>
            <a:ext cx="5641597" cy="3685765"/>
          </a:xfrm>
          <a:prstGeom prst="rect">
            <a:avLst/>
          </a:prstGeom>
          <a:noFill/>
          <a:ln>
            <a:noFill/>
          </a:ln>
        </p:spPr>
      </p:pic>
      <p:pic>
        <p:nvPicPr>
          <p:cNvPr id="322" name="Google Shape;322;p28"/>
          <p:cNvPicPr preferRelativeResize="0"/>
          <p:nvPr/>
        </p:nvPicPr>
        <p:blipFill>
          <a:blip r:embed="rId5" cstate="print">
            <a:alphaModFix/>
          </a:blip>
          <a:stretch>
            <a:fillRect/>
          </a:stretch>
        </p:blipFill>
        <p:spPr>
          <a:xfrm rot="4500004">
            <a:off x="68014" y="5750956"/>
            <a:ext cx="1271535" cy="2043088"/>
          </a:xfrm>
          <a:prstGeom prst="rect">
            <a:avLst/>
          </a:prstGeom>
          <a:noFill/>
          <a:ln>
            <a:noFill/>
          </a:ln>
        </p:spPr>
      </p:pic>
      <p:pic>
        <p:nvPicPr>
          <p:cNvPr id="323" name="Google Shape;323;p28"/>
          <p:cNvPicPr preferRelativeResize="0"/>
          <p:nvPr/>
        </p:nvPicPr>
        <p:blipFill>
          <a:blip r:embed="rId6" cstate="print">
            <a:alphaModFix/>
          </a:blip>
          <a:stretch>
            <a:fillRect/>
          </a:stretch>
        </p:blipFill>
        <p:spPr>
          <a:xfrm rot="6300010" flipH="1">
            <a:off x="-405419" y="-629759"/>
            <a:ext cx="1065041" cy="1711321"/>
          </a:xfrm>
          <a:prstGeom prst="rect">
            <a:avLst/>
          </a:prstGeom>
          <a:noFill/>
          <a:ln>
            <a:noFill/>
          </a:ln>
        </p:spPr>
      </p:pic>
      <p:pic>
        <p:nvPicPr>
          <p:cNvPr id="324" name="Google Shape;324;p28"/>
          <p:cNvPicPr preferRelativeResize="0"/>
          <p:nvPr/>
        </p:nvPicPr>
        <p:blipFill>
          <a:blip r:embed="rId7" cstate="print">
            <a:alphaModFix/>
          </a:blip>
          <a:stretch>
            <a:fillRect/>
          </a:stretch>
        </p:blipFill>
        <p:spPr>
          <a:xfrm rot="1621722">
            <a:off x="9716863" y="-1989227"/>
            <a:ext cx="4562877" cy="2981016"/>
          </a:xfrm>
          <a:prstGeom prst="rect">
            <a:avLst/>
          </a:prstGeom>
          <a:noFill/>
          <a:ln>
            <a:noFill/>
          </a:ln>
        </p:spPr>
      </p:pic>
    </p:spTree>
    <p:extLst>
      <p:ext uri="{BB962C8B-B14F-4D97-AF65-F5344CB8AC3E}">
        <p14:creationId xmlns:p14="http://schemas.microsoft.com/office/powerpoint/2010/main" val="185888693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325"/>
        <p:cNvGrpSpPr/>
        <p:nvPr/>
      </p:nvGrpSpPr>
      <p:grpSpPr>
        <a:xfrm>
          <a:off x="0" y="0"/>
          <a:ext cx="0" cy="0"/>
          <a:chOff x="0" y="0"/>
          <a:chExt cx="0" cy="0"/>
        </a:xfrm>
      </p:grpSpPr>
      <p:sp>
        <p:nvSpPr>
          <p:cNvPr id="326" name="Google Shape;326;p29"/>
          <p:cNvSpPr txBox="1">
            <a:spLocks noGrp="1"/>
          </p:cNvSpPr>
          <p:nvPr>
            <p:ph type="title" hasCustomPrompt="1"/>
          </p:nvPr>
        </p:nvSpPr>
        <p:spPr>
          <a:xfrm>
            <a:off x="1513408" y="1860500"/>
            <a:ext cx="2008400" cy="621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6200"/>
              <a:buNone/>
              <a:defRPr sz="6667">
                <a:latin typeface="Ingrid Darling"/>
                <a:ea typeface="Ingrid Darling"/>
                <a:cs typeface="Ingrid Darling"/>
                <a:sym typeface="Ingrid Darling"/>
              </a:defRPr>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327" name="Google Shape;327;p29"/>
          <p:cNvSpPr txBox="1">
            <a:spLocks noGrp="1"/>
          </p:cNvSpPr>
          <p:nvPr>
            <p:ph type="title" idx="2" hasCustomPrompt="1"/>
          </p:nvPr>
        </p:nvSpPr>
        <p:spPr>
          <a:xfrm>
            <a:off x="5090200" y="1860500"/>
            <a:ext cx="2011600" cy="621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6200"/>
              <a:buNone/>
              <a:defRPr sz="6667">
                <a:latin typeface="Ingrid Darling"/>
                <a:ea typeface="Ingrid Darling"/>
                <a:cs typeface="Ingrid Darling"/>
                <a:sym typeface="Ingrid Darling"/>
              </a:defRPr>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328" name="Google Shape;328;p29"/>
          <p:cNvSpPr txBox="1">
            <a:spLocks noGrp="1"/>
          </p:cNvSpPr>
          <p:nvPr>
            <p:ph type="title" idx="3" hasCustomPrompt="1"/>
          </p:nvPr>
        </p:nvSpPr>
        <p:spPr>
          <a:xfrm>
            <a:off x="8670192" y="1860500"/>
            <a:ext cx="2011600" cy="621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6200"/>
              <a:buNone/>
              <a:defRPr sz="6667">
                <a:latin typeface="Ingrid Darling"/>
                <a:ea typeface="Ingrid Darling"/>
                <a:cs typeface="Ingrid Darling"/>
                <a:sym typeface="Ingrid Darling"/>
              </a:defRPr>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329" name="Google Shape;329;p29"/>
          <p:cNvSpPr txBox="1">
            <a:spLocks noGrp="1"/>
          </p:cNvSpPr>
          <p:nvPr>
            <p:ph type="title" idx="4"/>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30" name="Google Shape;330;p29"/>
          <p:cNvSpPr txBox="1">
            <a:spLocks noGrp="1"/>
          </p:cNvSpPr>
          <p:nvPr>
            <p:ph type="title" idx="5"/>
          </p:nvPr>
        </p:nvSpPr>
        <p:spPr>
          <a:xfrm>
            <a:off x="960000" y="4657317"/>
            <a:ext cx="3115200" cy="34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100"/>
              <a:buNone/>
              <a:defRPr sz="2800">
                <a:solidFill>
                  <a:schemeClr val="accent3"/>
                </a:solidFill>
              </a:defRPr>
            </a:lvl1pPr>
            <a:lvl2pPr lvl="1" algn="ctr" rtl="0">
              <a:spcBef>
                <a:spcPts val="0"/>
              </a:spcBef>
              <a:spcAft>
                <a:spcPts val="0"/>
              </a:spcAft>
              <a:buClr>
                <a:schemeClr val="accent3"/>
              </a:buClr>
              <a:buSzPts val="2100"/>
              <a:buNone/>
              <a:defRPr sz="2800">
                <a:solidFill>
                  <a:schemeClr val="accent3"/>
                </a:solidFill>
              </a:defRPr>
            </a:lvl2pPr>
            <a:lvl3pPr lvl="2" algn="ctr" rtl="0">
              <a:spcBef>
                <a:spcPts val="0"/>
              </a:spcBef>
              <a:spcAft>
                <a:spcPts val="0"/>
              </a:spcAft>
              <a:buClr>
                <a:schemeClr val="accent3"/>
              </a:buClr>
              <a:buSzPts val="2100"/>
              <a:buNone/>
              <a:defRPr sz="2800">
                <a:solidFill>
                  <a:schemeClr val="accent3"/>
                </a:solidFill>
              </a:defRPr>
            </a:lvl3pPr>
            <a:lvl4pPr lvl="3" algn="ctr" rtl="0">
              <a:spcBef>
                <a:spcPts val="0"/>
              </a:spcBef>
              <a:spcAft>
                <a:spcPts val="0"/>
              </a:spcAft>
              <a:buClr>
                <a:schemeClr val="accent3"/>
              </a:buClr>
              <a:buSzPts val="2100"/>
              <a:buNone/>
              <a:defRPr sz="2800">
                <a:solidFill>
                  <a:schemeClr val="accent3"/>
                </a:solidFill>
              </a:defRPr>
            </a:lvl4pPr>
            <a:lvl5pPr lvl="4" algn="ctr" rtl="0">
              <a:spcBef>
                <a:spcPts val="0"/>
              </a:spcBef>
              <a:spcAft>
                <a:spcPts val="0"/>
              </a:spcAft>
              <a:buClr>
                <a:schemeClr val="accent3"/>
              </a:buClr>
              <a:buSzPts val="2100"/>
              <a:buNone/>
              <a:defRPr sz="2800">
                <a:solidFill>
                  <a:schemeClr val="accent3"/>
                </a:solidFill>
              </a:defRPr>
            </a:lvl5pPr>
            <a:lvl6pPr lvl="5" algn="ctr" rtl="0">
              <a:spcBef>
                <a:spcPts val="0"/>
              </a:spcBef>
              <a:spcAft>
                <a:spcPts val="0"/>
              </a:spcAft>
              <a:buClr>
                <a:schemeClr val="accent3"/>
              </a:buClr>
              <a:buSzPts val="2100"/>
              <a:buNone/>
              <a:defRPr sz="2800">
                <a:solidFill>
                  <a:schemeClr val="accent3"/>
                </a:solidFill>
              </a:defRPr>
            </a:lvl6pPr>
            <a:lvl7pPr lvl="6" algn="ctr" rtl="0">
              <a:spcBef>
                <a:spcPts val="0"/>
              </a:spcBef>
              <a:spcAft>
                <a:spcPts val="0"/>
              </a:spcAft>
              <a:buClr>
                <a:schemeClr val="accent3"/>
              </a:buClr>
              <a:buSzPts val="2100"/>
              <a:buNone/>
              <a:defRPr sz="2800">
                <a:solidFill>
                  <a:schemeClr val="accent3"/>
                </a:solidFill>
              </a:defRPr>
            </a:lvl7pPr>
            <a:lvl8pPr lvl="7" algn="ctr" rtl="0">
              <a:spcBef>
                <a:spcPts val="0"/>
              </a:spcBef>
              <a:spcAft>
                <a:spcPts val="0"/>
              </a:spcAft>
              <a:buClr>
                <a:schemeClr val="accent3"/>
              </a:buClr>
              <a:buSzPts val="2100"/>
              <a:buNone/>
              <a:defRPr sz="2800">
                <a:solidFill>
                  <a:schemeClr val="accent3"/>
                </a:solidFill>
              </a:defRPr>
            </a:lvl8pPr>
            <a:lvl9pPr lvl="8" algn="ctr" rtl="0">
              <a:spcBef>
                <a:spcPts val="0"/>
              </a:spcBef>
              <a:spcAft>
                <a:spcPts val="0"/>
              </a:spcAft>
              <a:buClr>
                <a:schemeClr val="accent3"/>
              </a:buClr>
              <a:buSzPts val="2100"/>
              <a:buNone/>
              <a:defRPr sz="2800">
                <a:solidFill>
                  <a:schemeClr val="accent3"/>
                </a:solidFill>
              </a:defRPr>
            </a:lvl9pPr>
          </a:lstStyle>
          <a:p>
            <a:endParaRPr/>
          </a:p>
        </p:txBody>
      </p:sp>
      <p:sp>
        <p:nvSpPr>
          <p:cNvPr id="331" name="Google Shape;331;p29"/>
          <p:cNvSpPr txBox="1">
            <a:spLocks noGrp="1"/>
          </p:cNvSpPr>
          <p:nvPr>
            <p:ph type="subTitle" idx="1"/>
          </p:nvPr>
        </p:nvSpPr>
        <p:spPr>
          <a:xfrm>
            <a:off x="960000" y="5032951"/>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32" name="Google Shape;332;p29"/>
          <p:cNvSpPr txBox="1">
            <a:spLocks noGrp="1"/>
          </p:cNvSpPr>
          <p:nvPr>
            <p:ph type="title" idx="6"/>
          </p:nvPr>
        </p:nvSpPr>
        <p:spPr>
          <a:xfrm>
            <a:off x="4538400" y="4657317"/>
            <a:ext cx="3115200" cy="34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100"/>
              <a:buNone/>
              <a:defRPr sz="2800">
                <a:solidFill>
                  <a:schemeClr val="accent3"/>
                </a:solidFill>
              </a:defRPr>
            </a:lvl1pPr>
            <a:lvl2pPr lvl="1" algn="ctr" rtl="0">
              <a:spcBef>
                <a:spcPts val="0"/>
              </a:spcBef>
              <a:spcAft>
                <a:spcPts val="0"/>
              </a:spcAft>
              <a:buClr>
                <a:schemeClr val="accent3"/>
              </a:buClr>
              <a:buSzPts val="2100"/>
              <a:buNone/>
              <a:defRPr sz="2800">
                <a:solidFill>
                  <a:schemeClr val="accent3"/>
                </a:solidFill>
              </a:defRPr>
            </a:lvl2pPr>
            <a:lvl3pPr lvl="2" algn="ctr" rtl="0">
              <a:spcBef>
                <a:spcPts val="0"/>
              </a:spcBef>
              <a:spcAft>
                <a:spcPts val="0"/>
              </a:spcAft>
              <a:buClr>
                <a:schemeClr val="accent3"/>
              </a:buClr>
              <a:buSzPts val="2100"/>
              <a:buNone/>
              <a:defRPr sz="2800">
                <a:solidFill>
                  <a:schemeClr val="accent3"/>
                </a:solidFill>
              </a:defRPr>
            </a:lvl3pPr>
            <a:lvl4pPr lvl="3" algn="ctr" rtl="0">
              <a:spcBef>
                <a:spcPts val="0"/>
              </a:spcBef>
              <a:spcAft>
                <a:spcPts val="0"/>
              </a:spcAft>
              <a:buClr>
                <a:schemeClr val="accent3"/>
              </a:buClr>
              <a:buSzPts val="2100"/>
              <a:buNone/>
              <a:defRPr sz="2800">
                <a:solidFill>
                  <a:schemeClr val="accent3"/>
                </a:solidFill>
              </a:defRPr>
            </a:lvl4pPr>
            <a:lvl5pPr lvl="4" algn="ctr" rtl="0">
              <a:spcBef>
                <a:spcPts val="0"/>
              </a:spcBef>
              <a:spcAft>
                <a:spcPts val="0"/>
              </a:spcAft>
              <a:buClr>
                <a:schemeClr val="accent3"/>
              </a:buClr>
              <a:buSzPts val="2100"/>
              <a:buNone/>
              <a:defRPr sz="2800">
                <a:solidFill>
                  <a:schemeClr val="accent3"/>
                </a:solidFill>
              </a:defRPr>
            </a:lvl5pPr>
            <a:lvl6pPr lvl="5" algn="ctr" rtl="0">
              <a:spcBef>
                <a:spcPts val="0"/>
              </a:spcBef>
              <a:spcAft>
                <a:spcPts val="0"/>
              </a:spcAft>
              <a:buClr>
                <a:schemeClr val="accent3"/>
              </a:buClr>
              <a:buSzPts val="2100"/>
              <a:buNone/>
              <a:defRPr sz="2800">
                <a:solidFill>
                  <a:schemeClr val="accent3"/>
                </a:solidFill>
              </a:defRPr>
            </a:lvl6pPr>
            <a:lvl7pPr lvl="6" algn="ctr" rtl="0">
              <a:spcBef>
                <a:spcPts val="0"/>
              </a:spcBef>
              <a:spcAft>
                <a:spcPts val="0"/>
              </a:spcAft>
              <a:buClr>
                <a:schemeClr val="accent3"/>
              </a:buClr>
              <a:buSzPts val="2100"/>
              <a:buNone/>
              <a:defRPr sz="2800">
                <a:solidFill>
                  <a:schemeClr val="accent3"/>
                </a:solidFill>
              </a:defRPr>
            </a:lvl7pPr>
            <a:lvl8pPr lvl="7" algn="ctr" rtl="0">
              <a:spcBef>
                <a:spcPts val="0"/>
              </a:spcBef>
              <a:spcAft>
                <a:spcPts val="0"/>
              </a:spcAft>
              <a:buClr>
                <a:schemeClr val="accent3"/>
              </a:buClr>
              <a:buSzPts val="2100"/>
              <a:buNone/>
              <a:defRPr sz="2800">
                <a:solidFill>
                  <a:schemeClr val="accent3"/>
                </a:solidFill>
              </a:defRPr>
            </a:lvl8pPr>
            <a:lvl9pPr lvl="8" algn="ctr" rtl="0">
              <a:spcBef>
                <a:spcPts val="0"/>
              </a:spcBef>
              <a:spcAft>
                <a:spcPts val="0"/>
              </a:spcAft>
              <a:buClr>
                <a:schemeClr val="accent3"/>
              </a:buClr>
              <a:buSzPts val="2100"/>
              <a:buNone/>
              <a:defRPr sz="2800">
                <a:solidFill>
                  <a:schemeClr val="accent3"/>
                </a:solidFill>
              </a:defRPr>
            </a:lvl9pPr>
          </a:lstStyle>
          <a:p>
            <a:endParaRPr/>
          </a:p>
        </p:txBody>
      </p:sp>
      <p:sp>
        <p:nvSpPr>
          <p:cNvPr id="333" name="Google Shape;333;p29"/>
          <p:cNvSpPr txBox="1">
            <a:spLocks noGrp="1"/>
          </p:cNvSpPr>
          <p:nvPr>
            <p:ph type="subTitle" idx="7"/>
          </p:nvPr>
        </p:nvSpPr>
        <p:spPr>
          <a:xfrm>
            <a:off x="4538400" y="5032951"/>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34" name="Google Shape;334;p29"/>
          <p:cNvSpPr txBox="1">
            <a:spLocks noGrp="1"/>
          </p:cNvSpPr>
          <p:nvPr>
            <p:ph type="title" idx="8"/>
          </p:nvPr>
        </p:nvSpPr>
        <p:spPr>
          <a:xfrm>
            <a:off x="8116800" y="4657317"/>
            <a:ext cx="3115200" cy="34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100"/>
              <a:buNone/>
              <a:defRPr sz="2800">
                <a:solidFill>
                  <a:schemeClr val="accent3"/>
                </a:solidFill>
              </a:defRPr>
            </a:lvl1pPr>
            <a:lvl2pPr lvl="1" algn="ctr" rtl="0">
              <a:spcBef>
                <a:spcPts val="0"/>
              </a:spcBef>
              <a:spcAft>
                <a:spcPts val="0"/>
              </a:spcAft>
              <a:buClr>
                <a:schemeClr val="accent3"/>
              </a:buClr>
              <a:buSzPts val="2100"/>
              <a:buNone/>
              <a:defRPr sz="2800">
                <a:solidFill>
                  <a:schemeClr val="accent3"/>
                </a:solidFill>
              </a:defRPr>
            </a:lvl2pPr>
            <a:lvl3pPr lvl="2" algn="ctr" rtl="0">
              <a:spcBef>
                <a:spcPts val="0"/>
              </a:spcBef>
              <a:spcAft>
                <a:spcPts val="0"/>
              </a:spcAft>
              <a:buClr>
                <a:schemeClr val="accent3"/>
              </a:buClr>
              <a:buSzPts val="2100"/>
              <a:buNone/>
              <a:defRPr sz="2800">
                <a:solidFill>
                  <a:schemeClr val="accent3"/>
                </a:solidFill>
              </a:defRPr>
            </a:lvl3pPr>
            <a:lvl4pPr lvl="3" algn="ctr" rtl="0">
              <a:spcBef>
                <a:spcPts val="0"/>
              </a:spcBef>
              <a:spcAft>
                <a:spcPts val="0"/>
              </a:spcAft>
              <a:buClr>
                <a:schemeClr val="accent3"/>
              </a:buClr>
              <a:buSzPts val="2100"/>
              <a:buNone/>
              <a:defRPr sz="2800">
                <a:solidFill>
                  <a:schemeClr val="accent3"/>
                </a:solidFill>
              </a:defRPr>
            </a:lvl4pPr>
            <a:lvl5pPr lvl="4" algn="ctr" rtl="0">
              <a:spcBef>
                <a:spcPts val="0"/>
              </a:spcBef>
              <a:spcAft>
                <a:spcPts val="0"/>
              </a:spcAft>
              <a:buClr>
                <a:schemeClr val="accent3"/>
              </a:buClr>
              <a:buSzPts val="2100"/>
              <a:buNone/>
              <a:defRPr sz="2800">
                <a:solidFill>
                  <a:schemeClr val="accent3"/>
                </a:solidFill>
              </a:defRPr>
            </a:lvl5pPr>
            <a:lvl6pPr lvl="5" algn="ctr" rtl="0">
              <a:spcBef>
                <a:spcPts val="0"/>
              </a:spcBef>
              <a:spcAft>
                <a:spcPts val="0"/>
              </a:spcAft>
              <a:buClr>
                <a:schemeClr val="accent3"/>
              </a:buClr>
              <a:buSzPts val="2100"/>
              <a:buNone/>
              <a:defRPr sz="2800">
                <a:solidFill>
                  <a:schemeClr val="accent3"/>
                </a:solidFill>
              </a:defRPr>
            </a:lvl6pPr>
            <a:lvl7pPr lvl="6" algn="ctr" rtl="0">
              <a:spcBef>
                <a:spcPts val="0"/>
              </a:spcBef>
              <a:spcAft>
                <a:spcPts val="0"/>
              </a:spcAft>
              <a:buClr>
                <a:schemeClr val="accent3"/>
              </a:buClr>
              <a:buSzPts val="2100"/>
              <a:buNone/>
              <a:defRPr sz="2800">
                <a:solidFill>
                  <a:schemeClr val="accent3"/>
                </a:solidFill>
              </a:defRPr>
            </a:lvl7pPr>
            <a:lvl8pPr lvl="7" algn="ctr" rtl="0">
              <a:spcBef>
                <a:spcPts val="0"/>
              </a:spcBef>
              <a:spcAft>
                <a:spcPts val="0"/>
              </a:spcAft>
              <a:buClr>
                <a:schemeClr val="accent3"/>
              </a:buClr>
              <a:buSzPts val="2100"/>
              <a:buNone/>
              <a:defRPr sz="2800">
                <a:solidFill>
                  <a:schemeClr val="accent3"/>
                </a:solidFill>
              </a:defRPr>
            </a:lvl8pPr>
            <a:lvl9pPr lvl="8" algn="ctr" rtl="0">
              <a:spcBef>
                <a:spcPts val="0"/>
              </a:spcBef>
              <a:spcAft>
                <a:spcPts val="0"/>
              </a:spcAft>
              <a:buClr>
                <a:schemeClr val="accent3"/>
              </a:buClr>
              <a:buSzPts val="2100"/>
              <a:buNone/>
              <a:defRPr sz="2800">
                <a:solidFill>
                  <a:schemeClr val="accent3"/>
                </a:solidFill>
              </a:defRPr>
            </a:lvl9pPr>
          </a:lstStyle>
          <a:p>
            <a:endParaRPr/>
          </a:p>
        </p:txBody>
      </p:sp>
      <p:sp>
        <p:nvSpPr>
          <p:cNvPr id="335" name="Google Shape;335;p29"/>
          <p:cNvSpPr txBox="1">
            <a:spLocks noGrp="1"/>
          </p:cNvSpPr>
          <p:nvPr>
            <p:ph type="subTitle" idx="9"/>
          </p:nvPr>
        </p:nvSpPr>
        <p:spPr>
          <a:xfrm>
            <a:off x="8116800" y="5032951"/>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336" name="Google Shape;336;p29"/>
          <p:cNvPicPr preferRelativeResize="0"/>
          <p:nvPr/>
        </p:nvPicPr>
        <p:blipFill>
          <a:blip r:embed="rId2" cstate="print">
            <a:alphaModFix amt="63000"/>
          </a:blip>
          <a:stretch>
            <a:fillRect/>
          </a:stretch>
        </p:blipFill>
        <p:spPr>
          <a:xfrm rot="3918722">
            <a:off x="10091986" y="-1725113"/>
            <a:ext cx="5641597" cy="3685765"/>
          </a:xfrm>
          <a:prstGeom prst="rect">
            <a:avLst/>
          </a:prstGeom>
          <a:noFill/>
          <a:ln>
            <a:noFill/>
          </a:ln>
        </p:spPr>
      </p:pic>
      <p:pic>
        <p:nvPicPr>
          <p:cNvPr id="337" name="Google Shape;337;p29"/>
          <p:cNvPicPr preferRelativeResize="0"/>
          <p:nvPr/>
        </p:nvPicPr>
        <p:blipFill>
          <a:blip r:embed="rId3" cstate="print">
            <a:alphaModFix/>
          </a:blip>
          <a:stretch>
            <a:fillRect/>
          </a:stretch>
        </p:blipFill>
        <p:spPr>
          <a:xfrm rot="-3736557">
            <a:off x="11500295" y="-525416"/>
            <a:ext cx="2104855" cy="2249363"/>
          </a:xfrm>
          <a:prstGeom prst="rect">
            <a:avLst/>
          </a:prstGeom>
          <a:noFill/>
          <a:ln>
            <a:noFill/>
          </a:ln>
        </p:spPr>
      </p:pic>
      <p:pic>
        <p:nvPicPr>
          <p:cNvPr id="338" name="Google Shape;338;p29"/>
          <p:cNvPicPr preferRelativeResize="0"/>
          <p:nvPr/>
        </p:nvPicPr>
        <p:blipFill>
          <a:blip r:embed="rId4" cstate="print">
            <a:alphaModFix amt="42000"/>
          </a:blip>
          <a:stretch>
            <a:fillRect/>
          </a:stretch>
        </p:blipFill>
        <p:spPr>
          <a:xfrm rot="8591293" flipH="1">
            <a:off x="9079870" y="5402145"/>
            <a:ext cx="5689201" cy="3716864"/>
          </a:xfrm>
          <a:prstGeom prst="rect">
            <a:avLst/>
          </a:prstGeom>
          <a:noFill/>
          <a:ln>
            <a:noFill/>
          </a:ln>
        </p:spPr>
      </p:pic>
      <p:pic>
        <p:nvPicPr>
          <p:cNvPr id="339" name="Google Shape;339;p29"/>
          <p:cNvPicPr preferRelativeResize="0"/>
          <p:nvPr/>
        </p:nvPicPr>
        <p:blipFill>
          <a:blip r:embed="rId5" cstate="print">
            <a:alphaModFix amt="42000"/>
          </a:blip>
          <a:stretch>
            <a:fillRect/>
          </a:stretch>
        </p:blipFill>
        <p:spPr>
          <a:xfrm rot="-3095686" flipH="1">
            <a:off x="-3173077" y="-2382865"/>
            <a:ext cx="5689197" cy="3716865"/>
          </a:xfrm>
          <a:prstGeom prst="rect">
            <a:avLst/>
          </a:prstGeom>
          <a:noFill/>
          <a:ln>
            <a:noFill/>
          </a:ln>
        </p:spPr>
      </p:pic>
      <p:pic>
        <p:nvPicPr>
          <p:cNvPr id="340" name="Google Shape;340;p29"/>
          <p:cNvPicPr preferRelativeResize="0"/>
          <p:nvPr/>
        </p:nvPicPr>
        <p:blipFill>
          <a:blip r:embed="rId2" cstate="print">
            <a:alphaModFix/>
          </a:blip>
          <a:stretch>
            <a:fillRect/>
          </a:stretch>
        </p:blipFill>
        <p:spPr>
          <a:xfrm rot="-9178279">
            <a:off x="-1369563" y="6143502"/>
            <a:ext cx="5641597" cy="3685765"/>
          </a:xfrm>
          <a:prstGeom prst="rect">
            <a:avLst/>
          </a:prstGeom>
          <a:noFill/>
          <a:ln>
            <a:noFill/>
          </a:ln>
        </p:spPr>
      </p:pic>
      <p:pic>
        <p:nvPicPr>
          <p:cNvPr id="341" name="Google Shape;341;p29"/>
          <p:cNvPicPr preferRelativeResize="0"/>
          <p:nvPr/>
        </p:nvPicPr>
        <p:blipFill>
          <a:blip r:embed="rId6" cstate="print">
            <a:alphaModFix/>
          </a:blip>
          <a:stretch>
            <a:fillRect/>
          </a:stretch>
        </p:blipFill>
        <p:spPr>
          <a:xfrm rot="3736540" flipH="1">
            <a:off x="-1813939" y="4888564"/>
            <a:ext cx="2608932" cy="2788067"/>
          </a:xfrm>
          <a:prstGeom prst="rect">
            <a:avLst/>
          </a:prstGeom>
          <a:noFill/>
          <a:ln>
            <a:noFill/>
          </a:ln>
        </p:spPr>
      </p:pic>
    </p:spTree>
    <p:extLst>
      <p:ext uri="{BB962C8B-B14F-4D97-AF65-F5344CB8AC3E}">
        <p14:creationId xmlns:p14="http://schemas.microsoft.com/office/powerpoint/2010/main" val="30417968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08"/>
        <p:cNvGrpSpPr/>
        <p:nvPr/>
      </p:nvGrpSpPr>
      <p:grpSpPr>
        <a:xfrm>
          <a:off x="0" y="0"/>
          <a:ext cx="0" cy="0"/>
          <a:chOff x="0" y="0"/>
          <a:chExt cx="0" cy="0"/>
        </a:xfrm>
      </p:grpSpPr>
    </p:spTree>
    <p:extLst>
      <p:ext uri="{BB962C8B-B14F-4D97-AF65-F5344CB8AC3E}">
        <p14:creationId xmlns:p14="http://schemas.microsoft.com/office/powerpoint/2010/main" val="210995745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Background ">
  <p:cSld name="Background ">
    <p:spTree>
      <p:nvGrpSpPr>
        <p:cNvPr id="1" name="Shape 352"/>
        <p:cNvGrpSpPr/>
        <p:nvPr/>
      </p:nvGrpSpPr>
      <p:grpSpPr>
        <a:xfrm>
          <a:off x="0" y="0"/>
          <a:ext cx="0" cy="0"/>
          <a:chOff x="0" y="0"/>
          <a:chExt cx="0" cy="0"/>
        </a:xfrm>
      </p:grpSpPr>
      <p:pic>
        <p:nvPicPr>
          <p:cNvPr id="353" name="Google Shape;353;p31"/>
          <p:cNvPicPr preferRelativeResize="0"/>
          <p:nvPr/>
        </p:nvPicPr>
        <p:blipFill>
          <a:blip r:embed="rId2" cstate="print">
            <a:alphaModFix amt="42000"/>
          </a:blip>
          <a:stretch>
            <a:fillRect/>
          </a:stretch>
        </p:blipFill>
        <p:spPr>
          <a:xfrm rot="9475653">
            <a:off x="7486989" y="5627646"/>
            <a:ext cx="5689199" cy="3716861"/>
          </a:xfrm>
          <a:prstGeom prst="rect">
            <a:avLst/>
          </a:prstGeom>
          <a:noFill/>
          <a:ln>
            <a:noFill/>
          </a:ln>
        </p:spPr>
      </p:pic>
      <p:pic>
        <p:nvPicPr>
          <p:cNvPr id="354" name="Google Shape;354;p31"/>
          <p:cNvPicPr preferRelativeResize="0"/>
          <p:nvPr/>
        </p:nvPicPr>
        <p:blipFill>
          <a:blip r:embed="rId3" cstate="print">
            <a:alphaModFix amt="42000"/>
          </a:blip>
          <a:stretch>
            <a:fillRect/>
          </a:stretch>
        </p:blipFill>
        <p:spPr>
          <a:xfrm rot="10340236">
            <a:off x="2987337" y="5911539"/>
            <a:ext cx="5689200" cy="3716867"/>
          </a:xfrm>
          <a:prstGeom prst="rect">
            <a:avLst/>
          </a:prstGeom>
          <a:noFill/>
          <a:ln>
            <a:noFill/>
          </a:ln>
        </p:spPr>
      </p:pic>
      <p:pic>
        <p:nvPicPr>
          <p:cNvPr id="355" name="Google Shape;355;p31"/>
          <p:cNvPicPr preferRelativeResize="0"/>
          <p:nvPr/>
        </p:nvPicPr>
        <p:blipFill>
          <a:blip r:embed="rId4" cstate="print">
            <a:alphaModFix/>
          </a:blip>
          <a:stretch>
            <a:fillRect/>
          </a:stretch>
        </p:blipFill>
        <p:spPr>
          <a:xfrm rot="10800000">
            <a:off x="-1182610" y="5548827"/>
            <a:ext cx="5641599" cy="3685767"/>
          </a:xfrm>
          <a:prstGeom prst="rect">
            <a:avLst/>
          </a:prstGeom>
          <a:noFill/>
          <a:ln>
            <a:noFill/>
          </a:ln>
        </p:spPr>
      </p:pic>
      <p:pic>
        <p:nvPicPr>
          <p:cNvPr id="356" name="Google Shape;356;p31"/>
          <p:cNvPicPr preferRelativeResize="0"/>
          <p:nvPr/>
        </p:nvPicPr>
        <p:blipFill>
          <a:blip r:embed="rId5" cstate="print">
            <a:alphaModFix/>
          </a:blip>
          <a:stretch>
            <a:fillRect/>
          </a:stretch>
        </p:blipFill>
        <p:spPr>
          <a:xfrm rot="-3369864" flipH="1">
            <a:off x="11344766" y="5985997"/>
            <a:ext cx="1268527" cy="2038264"/>
          </a:xfrm>
          <a:prstGeom prst="rect">
            <a:avLst/>
          </a:prstGeom>
          <a:noFill/>
          <a:ln>
            <a:noFill/>
          </a:ln>
        </p:spPr>
      </p:pic>
      <p:pic>
        <p:nvPicPr>
          <p:cNvPr id="357" name="Google Shape;357;p31"/>
          <p:cNvPicPr preferRelativeResize="0"/>
          <p:nvPr/>
        </p:nvPicPr>
        <p:blipFill>
          <a:blip r:embed="rId2" cstate="print">
            <a:alphaModFix amt="42000"/>
          </a:blip>
          <a:stretch>
            <a:fillRect/>
          </a:stretch>
        </p:blipFill>
        <p:spPr>
          <a:xfrm flipH="1">
            <a:off x="4046220" y="-2684218"/>
            <a:ext cx="5689200" cy="3716865"/>
          </a:xfrm>
          <a:prstGeom prst="rect">
            <a:avLst/>
          </a:prstGeom>
          <a:noFill/>
          <a:ln>
            <a:noFill/>
          </a:ln>
        </p:spPr>
      </p:pic>
      <p:pic>
        <p:nvPicPr>
          <p:cNvPr id="358" name="Google Shape;358;p31"/>
          <p:cNvPicPr preferRelativeResize="0"/>
          <p:nvPr/>
        </p:nvPicPr>
        <p:blipFill>
          <a:blip r:embed="rId4" cstate="print">
            <a:alphaModFix/>
          </a:blip>
          <a:stretch>
            <a:fillRect/>
          </a:stretch>
        </p:blipFill>
        <p:spPr>
          <a:xfrm rot="1621721">
            <a:off x="8576707" y="-2009691"/>
            <a:ext cx="5641597" cy="3685765"/>
          </a:xfrm>
          <a:prstGeom prst="rect">
            <a:avLst/>
          </a:prstGeom>
          <a:noFill/>
          <a:ln>
            <a:noFill/>
          </a:ln>
        </p:spPr>
      </p:pic>
      <p:pic>
        <p:nvPicPr>
          <p:cNvPr id="359" name="Google Shape;359;p31"/>
          <p:cNvPicPr preferRelativeResize="0"/>
          <p:nvPr/>
        </p:nvPicPr>
        <p:blipFill>
          <a:blip r:embed="rId3" cstate="print">
            <a:alphaModFix amt="42000"/>
          </a:blip>
          <a:stretch>
            <a:fillRect/>
          </a:stretch>
        </p:blipFill>
        <p:spPr>
          <a:xfrm rot="-878928">
            <a:off x="-1607712" y="-2025249"/>
            <a:ext cx="5689199" cy="3716864"/>
          </a:xfrm>
          <a:prstGeom prst="rect">
            <a:avLst/>
          </a:prstGeom>
          <a:noFill/>
          <a:ln>
            <a:noFill/>
          </a:ln>
        </p:spPr>
      </p:pic>
      <p:pic>
        <p:nvPicPr>
          <p:cNvPr id="360" name="Google Shape;360;p31"/>
          <p:cNvPicPr preferRelativeResize="0"/>
          <p:nvPr/>
        </p:nvPicPr>
        <p:blipFill>
          <a:blip r:embed="rId6" cstate="print">
            <a:alphaModFix/>
          </a:blip>
          <a:stretch>
            <a:fillRect/>
          </a:stretch>
        </p:blipFill>
        <p:spPr>
          <a:xfrm rot="9030618">
            <a:off x="-379032" y="-982216"/>
            <a:ext cx="1271536" cy="2043088"/>
          </a:xfrm>
          <a:prstGeom prst="rect">
            <a:avLst/>
          </a:prstGeom>
          <a:noFill/>
          <a:ln>
            <a:noFill/>
          </a:ln>
        </p:spPr>
      </p:pic>
      <p:pic>
        <p:nvPicPr>
          <p:cNvPr id="361" name="Google Shape;361;p31"/>
          <p:cNvPicPr preferRelativeResize="0"/>
          <p:nvPr/>
        </p:nvPicPr>
        <p:blipFill>
          <a:blip r:embed="rId7" cstate="print">
            <a:alphaModFix/>
          </a:blip>
          <a:stretch>
            <a:fillRect/>
          </a:stretch>
        </p:blipFill>
        <p:spPr>
          <a:xfrm flipH="1">
            <a:off x="-951866" y="5548850"/>
            <a:ext cx="2059436" cy="2200831"/>
          </a:xfrm>
          <a:prstGeom prst="rect">
            <a:avLst/>
          </a:prstGeom>
          <a:noFill/>
          <a:ln>
            <a:noFill/>
          </a:ln>
        </p:spPr>
      </p:pic>
      <p:pic>
        <p:nvPicPr>
          <p:cNvPr id="362" name="Google Shape;362;p31"/>
          <p:cNvPicPr preferRelativeResize="0"/>
          <p:nvPr/>
        </p:nvPicPr>
        <p:blipFill>
          <a:blip r:embed="rId7" cstate="print">
            <a:alphaModFix/>
          </a:blip>
          <a:stretch>
            <a:fillRect/>
          </a:stretch>
        </p:blipFill>
        <p:spPr>
          <a:xfrm rot="10800000" flipH="1">
            <a:off x="10779318" y="-1267217"/>
            <a:ext cx="2059436" cy="2200831"/>
          </a:xfrm>
          <a:prstGeom prst="rect">
            <a:avLst/>
          </a:prstGeom>
          <a:noFill/>
          <a:ln>
            <a:noFill/>
          </a:ln>
        </p:spPr>
      </p:pic>
    </p:spTree>
    <p:extLst>
      <p:ext uri="{BB962C8B-B14F-4D97-AF65-F5344CB8AC3E}">
        <p14:creationId xmlns:p14="http://schemas.microsoft.com/office/powerpoint/2010/main" val="284012069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363"/>
        <p:cNvGrpSpPr/>
        <p:nvPr/>
      </p:nvGrpSpPr>
      <p:grpSpPr>
        <a:xfrm>
          <a:off x="0" y="0"/>
          <a:ext cx="0" cy="0"/>
          <a:chOff x="0" y="0"/>
          <a:chExt cx="0" cy="0"/>
        </a:xfrm>
      </p:grpSpPr>
      <p:pic>
        <p:nvPicPr>
          <p:cNvPr id="364" name="Google Shape;364;p32"/>
          <p:cNvPicPr preferRelativeResize="0"/>
          <p:nvPr/>
        </p:nvPicPr>
        <p:blipFill>
          <a:blip r:embed="rId2" cstate="print">
            <a:alphaModFix/>
          </a:blip>
          <a:stretch>
            <a:fillRect/>
          </a:stretch>
        </p:blipFill>
        <p:spPr>
          <a:xfrm rot="10800000" flipH="1">
            <a:off x="1" y="2349768"/>
            <a:ext cx="4318335" cy="4565797"/>
          </a:xfrm>
          <a:prstGeom prst="rect">
            <a:avLst/>
          </a:prstGeom>
          <a:noFill/>
          <a:ln>
            <a:noFill/>
          </a:ln>
        </p:spPr>
      </p:pic>
      <p:pic>
        <p:nvPicPr>
          <p:cNvPr id="365" name="Google Shape;365;p32"/>
          <p:cNvPicPr preferRelativeResize="0"/>
          <p:nvPr/>
        </p:nvPicPr>
        <p:blipFill>
          <a:blip r:embed="rId3" cstate="print">
            <a:alphaModFix amt="42000"/>
          </a:blip>
          <a:stretch>
            <a:fillRect/>
          </a:stretch>
        </p:blipFill>
        <p:spPr>
          <a:xfrm rot="-1771295">
            <a:off x="-2221270" y="-1976366"/>
            <a:ext cx="5689204" cy="3716867"/>
          </a:xfrm>
          <a:prstGeom prst="rect">
            <a:avLst/>
          </a:prstGeom>
          <a:noFill/>
          <a:ln>
            <a:noFill/>
          </a:ln>
        </p:spPr>
      </p:pic>
      <p:pic>
        <p:nvPicPr>
          <p:cNvPr id="366" name="Google Shape;366;p32"/>
          <p:cNvPicPr preferRelativeResize="0"/>
          <p:nvPr/>
        </p:nvPicPr>
        <p:blipFill>
          <a:blip r:embed="rId4" cstate="print">
            <a:alphaModFix/>
          </a:blip>
          <a:stretch>
            <a:fillRect/>
          </a:stretch>
        </p:blipFill>
        <p:spPr>
          <a:xfrm rot="1448344" flipH="1">
            <a:off x="-740202" y="-2620741"/>
            <a:ext cx="4562876" cy="2981012"/>
          </a:xfrm>
          <a:prstGeom prst="rect">
            <a:avLst/>
          </a:prstGeom>
          <a:noFill/>
          <a:ln>
            <a:noFill/>
          </a:ln>
        </p:spPr>
      </p:pic>
      <p:pic>
        <p:nvPicPr>
          <p:cNvPr id="367" name="Google Shape;367;p32"/>
          <p:cNvPicPr preferRelativeResize="0"/>
          <p:nvPr/>
        </p:nvPicPr>
        <p:blipFill>
          <a:blip r:embed="rId4" cstate="print">
            <a:alphaModFix/>
          </a:blip>
          <a:stretch>
            <a:fillRect/>
          </a:stretch>
        </p:blipFill>
        <p:spPr>
          <a:xfrm rot="7791725">
            <a:off x="9598000" y="5424958"/>
            <a:ext cx="4562875" cy="2981012"/>
          </a:xfrm>
          <a:prstGeom prst="rect">
            <a:avLst/>
          </a:prstGeom>
          <a:noFill/>
          <a:ln>
            <a:noFill/>
          </a:ln>
        </p:spPr>
      </p:pic>
      <p:pic>
        <p:nvPicPr>
          <p:cNvPr id="368" name="Google Shape;368;p32"/>
          <p:cNvPicPr preferRelativeResize="0"/>
          <p:nvPr/>
        </p:nvPicPr>
        <p:blipFill>
          <a:blip r:embed="rId3" cstate="print">
            <a:alphaModFix amt="42000"/>
          </a:blip>
          <a:stretch>
            <a:fillRect/>
          </a:stretch>
        </p:blipFill>
        <p:spPr>
          <a:xfrm rot="9948443" flipH="1">
            <a:off x="7605131" y="5366168"/>
            <a:ext cx="5689203" cy="3716867"/>
          </a:xfrm>
          <a:prstGeom prst="rect">
            <a:avLst/>
          </a:prstGeom>
          <a:noFill/>
          <a:ln>
            <a:noFill/>
          </a:ln>
        </p:spPr>
      </p:pic>
      <p:pic>
        <p:nvPicPr>
          <p:cNvPr id="369" name="Google Shape;369;p32"/>
          <p:cNvPicPr preferRelativeResize="0"/>
          <p:nvPr/>
        </p:nvPicPr>
        <p:blipFill>
          <a:blip r:embed="rId5" cstate="print">
            <a:alphaModFix/>
          </a:blip>
          <a:stretch>
            <a:fillRect/>
          </a:stretch>
        </p:blipFill>
        <p:spPr>
          <a:xfrm rot="10800000" flipH="1">
            <a:off x="7668867" y="1"/>
            <a:ext cx="4523133" cy="4782332"/>
          </a:xfrm>
          <a:prstGeom prst="rect">
            <a:avLst/>
          </a:prstGeom>
          <a:noFill/>
          <a:ln>
            <a:noFill/>
          </a:ln>
        </p:spPr>
      </p:pic>
    </p:spTree>
    <p:extLst>
      <p:ext uri="{BB962C8B-B14F-4D97-AF65-F5344CB8AC3E}">
        <p14:creationId xmlns:p14="http://schemas.microsoft.com/office/powerpoint/2010/main" val="10208725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370"/>
        <p:cNvGrpSpPr/>
        <p:nvPr/>
      </p:nvGrpSpPr>
      <p:grpSpPr>
        <a:xfrm>
          <a:off x="0" y="0"/>
          <a:ext cx="0" cy="0"/>
          <a:chOff x="0" y="0"/>
          <a:chExt cx="0" cy="0"/>
        </a:xfrm>
      </p:grpSpPr>
      <p:pic>
        <p:nvPicPr>
          <p:cNvPr id="371" name="Google Shape;371;p33"/>
          <p:cNvPicPr preferRelativeResize="0"/>
          <p:nvPr/>
        </p:nvPicPr>
        <p:blipFill>
          <a:blip r:embed="rId2" cstate="print">
            <a:alphaModFix/>
          </a:blip>
          <a:stretch>
            <a:fillRect/>
          </a:stretch>
        </p:blipFill>
        <p:spPr>
          <a:xfrm rot="-4011325" flipH="1">
            <a:off x="-2549729" y="-1343656"/>
            <a:ext cx="5281031" cy="3450203"/>
          </a:xfrm>
          <a:prstGeom prst="rect">
            <a:avLst/>
          </a:prstGeom>
          <a:noFill/>
          <a:ln>
            <a:noFill/>
          </a:ln>
        </p:spPr>
      </p:pic>
      <p:pic>
        <p:nvPicPr>
          <p:cNvPr id="372" name="Google Shape;372;p33"/>
          <p:cNvPicPr preferRelativeResize="0"/>
          <p:nvPr/>
        </p:nvPicPr>
        <p:blipFill>
          <a:blip r:embed="rId3" cstate="print">
            <a:alphaModFix/>
          </a:blip>
          <a:stretch>
            <a:fillRect/>
          </a:stretch>
        </p:blipFill>
        <p:spPr>
          <a:xfrm rot="8803508">
            <a:off x="-759798" y="-677938"/>
            <a:ext cx="1982633" cy="2118775"/>
          </a:xfrm>
          <a:prstGeom prst="rect">
            <a:avLst/>
          </a:prstGeom>
          <a:noFill/>
          <a:ln>
            <a:noFill/>
          </a:ln>
        </p:spPr>
      </p:pic>
      <p:pic>
        <p:nvPicPr>
          <p:cNvPr id="373" name="Google Shape;373;p33"/>
          <p:cNvPicPr preferRelativeResize="0"/>
          <p:nvPr/>
        </p:nvPicPr>
        <p:blipFill>
          <a:blip r:embed="rId4" cstate="print">
            <a:alphaModFix amt="42000"/>
          </a:blip>
          <a:stretch>
            <a:fillRect/>
          </a:stretch>
        </p:blipFill>
        <p:spPr>
          <a:xfrm rot="10098492" flipH="1">
            <a:off x="9613430" y="4672332"/>
            <a:ext cx="5689201" cy="3716867"/>
          </a:xfrm>
          <a:prstGeom prst="rect">
            <a:avLst/>
          </a:prstGeom>
          <a:noFill/>
          <a:ln>
            <a:noFill/>
          </a:ln>
        </p:spPr>
      </p:pic>
      <p:pic>
        <p:nvPicPr>
          <p:cNvPr id="374" name="Google Shape;374;p33"/>
          <p:cNvPicPr preferRelativeResize="0"/>
          <p:nvPr/>
        </p:nvPicPr>
        <p:blipFill>
          <a:blip r:embed="rId5" cstate="print">
            <a:alphaModFix amt="42000"/>
          </a:blip>
          <a:stretch>
            <a:fillRect/>
          </a:stretch>
        </p:blipFill>
        <p:spPr>
          <a:xfrm rot="-10456230">
            <a:off x="6130328" y="5465612"/>
            <a:ext cx="5689203" cy="3716863"/>
          </a:xfrm>
          <a:prstGeom prst="rect">
            <a:avLst/>
          </a:prstGeom>
          <a:noFill/>
          <a:ln>
            <a:noFill/>
          </a:ln>
        </p:spPr>
      </p:pic>
    </p:spTree>
    <p:extLst>
      <p:ext uri="{BB962C8B-B14F-4D97-AF65-F5344CB8AC3E}">
        <p14:creationId xmlns:p14="http://schemas.microsoft.com/office/powerpoint/2010/main" val="124791426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1C4FCC4E-F12E-4067-808C-1A9B6B41CF43}" type="datetimeFigureOut">
              <a:rPr lang="el-GR" smtClean="0"/>
              <a:pPr/>
              <a:t>1/11/2023</a:t>
            </a:fld>
            <a:endParaRPr lang="el-GR"/>
          </a:p>
        </p:txBody>
      </p:sp>
      <p:sp>
        <p:nvSpPr>
          <p:cNvPr id="5" name="Footer Placeholder 4"/>
          <p:cNvSpPr>
            <a:spLocks noGrp="1"/>
          </p:cNvSpPr>
          <p:nvPr>
            <p:ph type="ftr" sz="quarter" idx="11"/>
          </p:nvPr>
        </p:nvSpPr>
        <p:spPr>
          <a:xfrm>
            <a:off x="2692397" y="5037663"/>
            <a:ext cx="5214635" cy="279400"/>
          </a:xfrm>
        </p:spPr>
        <p:txBody>
          <a:bodyPr/>
          <a:lstStyle/>
          <a:p>
            <a:endParaRPr lang="el-GR"/>
          </a:p>
        </p:txBody>
      </p:sp>
      <p:sp>
        <p:nvSpPr>
          <p:cNvPr id="6" name="Slide Number Placeholder 5"/>
          <p:cNvSpPr>
            <a:spLocks noGrp="1"/>
          </p:cNvSpPr>
          <p:nvPr>
            <p:ph type="sldNum" sz="quarter" idx="12"/>
          </p:nvPr>
        </p:nvSpPr>
        <p:spPr>
          <a:xfrm>
            <a:off x="8956900" y="5037663"/>
            <a:ext cx="551167" cy="279400"/>
          </a:xfrm>
        </p:spPr>
        <p:txBody>
          <a:bodyPr/>
          <a:lstStyle/>
          <a:p>
            <a:fld id="{0EDF859C-FCE6-4626-9CE0-BFC55BE7EE8C}" type="slidenum">
              <a:rPr lang="el-GR" smtClean="0"/>
              <a:pPr/>
              <a:t>‹#›</a:t>
            </a:fld>
            <a:endParaRPr lang="el-GR"/>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7639414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C4FCC4E-F12E-4067-808C-1A9B6B41CF43}" type="datetimeFigureOut">
              <a:rPr lang="el-GR" smtClean="0"/>
              <a:pPr/>
              <a:t>1/11/2023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0EDF859C-FCE6-4626-9CE0-BFC55BE7EE8C}" type="slidenum">
              <a:rPr lang="el-GR" smtClean="0"/>
              <a:pPr/>
              <a:t>‹#›</a:t>
            </a:fld>
            <a:endParaRPr lang="el-GR"/>
          </a:p>
        </p:txBody>
      </p:sp>
    </p:spTree>
    <p:extLst>
      <p:ext uri="{BB962C8B-B14F-4D97-AF65-F5344CB8AC3E}">
        <p14:creationId xmlns:p14="http://schemas.microsoft.com/office/powerpoint/2010/main" val="275997042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C4FCC4E-F12E-4067-808C-1A9B6B41CF43}" type="datetimeFigureOut">
              <a:rPr lang="el-GR" smtClean="0"/>
              <a:pPr/>
              <a:t>1/11/2023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0EDF859C-FCE6-4626-9CE0-BFC55BE7EE8C}" type="slidenum">
              <a:rPr lang="el-GR" smtClean="0"/>
              <a:pPr/>
              <a:t>‹#›</a:t>
            </a:fld>
            <a:endParaRPr lang="el-GR"/>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920367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C4FCC4E-F12E-4067-808C-1A9B6B41CF43}" type="datetimeFigureOut">
              <a:rPr lang="el-GR" smtClean="0"/>
              <a:pPr/>
              <a:t>1/11/2023</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0EDF859C-FCE6-4626-9CE0-BFC55BE7EE8C}" type="slidenum">
              <a:rPr lang="el-GR" smtClean="0"/>
              <a:pPr/>
              <a:t>‹#›</a:t>
            </a:fld>
            <a:endParaRPr lang="el-GR"/>
          </a:p>
        </p:txBody>
      </p:sp>
    </p:spTree>
    <p:extLst>
      <p:ext uri="{BB962C8B-B14F-4D97-AF65-F5344CB8AC3E}">
        <p14:creationId xmlns:p14="http://schemas.microsoft.com/office/powerpoint/2010/main" val="63392904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C4FCC4E-F12E-4067-808C-1A9B6B41CF43}" type="datetimeFigureOut">
              <a:rPr lang="el-GR" smtClean="0"/>
              <a:pPr/>
              <a:t>1/11/2023</a:t>
            </a:fld>
            <a:endParaRPr lang="el-GR"/>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0EDF859C-FCE6-4626-9CE0-BFC55BE7EE8C}" type="slidenum">
              <a:rPr lang="el-GR" smtClean="0"/>
              <a:pPr/>
              <a:t>‹#›</a:t>
            </a:fld>
            <a:endParaRPr lang="el-GR"/>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0887988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C4FCC4E-F12E-4067-808C-1A9B6B41CF43}" type="datetimeFigureOut">
              <a:rPr lang="el-GR" smtClean="0"/>
              <a:pPr/>
              <a:t>1/11/2023</a:t>
            </a:fld>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0EDF859C-FCE6-4626-9CE0-BFC55BE7EE8C}" type="slidenum">
              <a:rPr lang="el-GR" smtClean="0"/>
              <a:pPr/>
              <a:t>‹#›</a:t>
            </a:fld>
            <a:endParaRPr lang="el-GR"/>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8959850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C4FCC4E-F12E-4067-808C-1A9B6B41CF43}" type="datetimeFigureOut">
              <a:rPr lang="el-GR" smtClean="0"/>
              <a:pPr/>
              <a:t>1/11/2023</a:t>
            </a:fld>
            <a:endParaRPr lang="el-GR"/>
          </a:p>
        </p:txBody>
      </p:sp>
      <p:sp>
        <p:nvSpPr>
          <p:cNvPr id="3" name="Footer Placeholder 2"/>
          <p:cNvSpPr>
            <a:spLocks noGrp="1"/>
          </p:cNvSpPr>
          <p:nvPr>
            <p:ph type="ftr" sz="quarter" idx="11"/>
          </p:nvPr>
        </p:nvSpPr>
        <p:spPr/>
        <p:txBody>
          <a:bodyPr/>
          <a:lstStyle/>
          <a:p>
            <a:endParaRPr lang="el-GR"/>
          </a:p>
        </p:txBody>
      </p:sp>
      <p:sp>
        <p:nvSpPr>
          <p:cNvPr id="4" name="Slide Number Placeholder 3"/>
          <p:cNvSpPr>
            <a:spLocks noGrp="1"/>
          </p:cNvSpPr>
          <p:nvPr>
            <p:ph type="sldNum" sz="quarter" idx="12"/>
          </p:nvPr>
        </p:nvSpPr>
        <p:spPr/>
        <p:txBody>
          <a:bodyPr/>
          <a:lstStyle/>
          <a:p>
            <a:fld id="{0EDF859C-FCE6-4626-9CE0-BFC55BE7EE8C}" type="slidenum">
              <a:rPr lang="el-GR" smtClean="0"/>
              <a:pPr/>
              <a:t>‹#›</a:t>
            </a:fld>
            <a:endParaRPr lang="el-GR"/>
          </a:p>
        </p:txBody>
      </p:sp>
    </p:spTree>
    <p:extLst>
      <p:ext uri="{BB962C8B-B14F-4D97-AF65-F5344CB8AC3E}">
        <p14:creationId xmlns:p14="http://schemas.microsoft.com/office/powerpoint/2010/main" val="8158925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34"/>
        <p:cNvGrpSpPr/>
        <p:nvPr/>
      </p:nvGrpSpPr>
      <p:grpSpPr>
        <a:xfrm>
          <a:off x="0" y="0"/>
          <a:ext cx="0" cy="0"/>
          <a:chOff x="0" y="0"/>
          <a:chExt cx="0" cy="0"/>
        </a:xfrm>
      </p:grpSpPr>
      <p:sp>
        <p:nvSpPr>
          <p:cNvPr id="135" name="Google Shape;135;p14"/>
          <p:cNvSpPr txBox="1">
            <a:spLocks noGrp="1"/>
          </p:cNvSpPr>
          <p:nvPr>
            <p:ph type="title"/>
          </p:nvPr>
        </p:nvSpPr>
        <p:spPr>
          <a:xfrm flipH="1">
            <a:off x="4073267" y="4278633"/>
            <a:ext cx="6710000" cy="709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sz="3733"/>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136" name="Google Shape;136;p14"/>
          <p:cNvSpPr txBox="1">
            <a:spLocks noGrp="1"/>
          </p:cNvSpPr>
          <p:nvPr>
            <p:ph type="subTitle" idx="1"/>
          </p:nvPr>
        </p:nvSpPr>
        <p:spPr>
          <a:xfrm flipH="1">
            <a:off x="4073267" y="1826111"/>
            <a:ext cx="6710000" cy="2320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500"/>
              <a:buNone/>
              <a:defRPr sz="3600"/>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pic>
        <p:nvPicPr>
          <p:cNvPr id="137" name="Google Shape;137;p14"/>
          <p:cNvPicPr preferRelativeResize="0"/>
          <p:nvPr/>
        </p:nvPicPr>
        <p:blipFill>
          <a:blip r:embed="rId2" cstate="print">
            <a:alphaModFix amt="42000"/>
          </a:blip>
          <a:stretch>
            <a:fillRect/>
          </a:stretch>
        </p:blipFill>
        <p:spPr>
          <a:xfrm rot="10459007" flipH="1">
            <a:off x="782148" y="6076278"/>
            <a:ext cx="5689203" cy="3716863"/>
          </a:xfrm>
          <a:prstGeom prst="rect">
            <a:avLst/>
          </a:prstGeom>
          <a:noFill/>
          <a:ln>
            <a:noFill/>
          </a:ln>
        </p:spPr>
      </p:pic>
      <p:pic>
        <p:nvPicPr>
          <p:cNvPr id="138" name="Google Shape;138;p14"/>
          <p:cNvPicPr preferRelativeResize="0"/>
          <p:nvPr/>
        </p:nvPicPr>
        <p:blipFill>
          <a:blip r:embed="rId3" cstate="print">
            <a:alphaModFix amt="42000"/>
          </a:blip>
          <a:stretch>
            <a:fillRect/>
          </a:stretch>
        </p:blipFill>
        <p:spPr>
          <a:xfrm rot="8100000" flipH="1">
            <a:off x="9525500" y="4824944"/>
            <a:ext cx="5689201" cy="3716864"/>
          </a:xfrm>
          <a:prstGeom prst="rect">
            <a:avLst/>
          </a:prstGeom>
          <a:noFill/>
          <a:ln>
            <a:noFill/>
          </a:ln>
        </p:spPr>
      </p:pic>
      <p:pic>
        <p:nvPicPr>
          <p:cNvPr id="139" name="Google Shape;139;p14"/>
          <p:cNvPicPr preferRelativeResize="0"/>
          <p:nvPr/>
        </p:nvPicPr>
        <p:blipFill>
          <a:blip r:embed="rId4" cstate="print">
            <a:alphaModFix/>
          </a:blip>
          <a:stretch>
            <a:fillRect/>
          </a:stretch>
        </p:blipFill>
        <p:spPr>
          <a:xfrm rot="10800000" flipH="1">
            <a:off x="5791997" y="6091827"/>
            <a:ext cx="5641599" cy="3685767"/>
          </a:xfrm>
          <a:prstGeom prst="rect">
            <a:avLst/>
          </a:prstGeom>
          <a:noFill/>
          <a:ln>
            <a:noFill/>
          </a:ln>
        </p:spPr>
      </p:pic>
      <p:pic>
        <p:nvPicPr>
          <p:cNvPr id="140" name="Google Shape;140;p14"/>
          <p:cNvPicPr preferRelativeResize="0"/>
          <p:nvPr/>
        </p:nvPicPr>
        <p:blipFill>
          <a:blip r:embed="rId5" cstate="print">
            <a:alphaModFix/>
          </a:blip>
          <a:stretch>
            <a:fillRect/>
          </a:stretch>
        </p:blipFill>
        <p:spPr>
          <a:xfrm rot="-3369864" flipH="1">
            <a:off x="11136243" y="6035364"/>
            <a:ext cx="1268527" cy="2038264"/>
          </a:xfrm>
          <a:prstGeom prst="rect">
            <a:avLst/>
          </a:prstGeom>
          <a:noFill/>
          <a:ln>
            <a:noFill/>
          </a:ln>
        </p:spPr>
      </p:pic>
      <p:pic>
        <p:nvPicPr>
          <p:cNvPr id="141" name="Google Shape;141;p14"/>
          <p:cNvPicPr preferRelativeResize="0"/>
          <p:nvPr/>
        </p:nvPicPr>
        <p:blipFill>
          <a:blip r:embed="rId3" cstate="print">
            <a:alphaModFix amt="42000"/>
          </a:blip>
          <a:stretch>
            <a:fillRect/>
          </a:stretch>
        </p:blipFill>
        <p:spPr>
          <a:xfrm rot="-8587554">
            <a:off x="-2840983" y="5196061"/>
            <a:ext cx="5689196" cy="3716865"/>
          </a:xfrm>
          <a:prstGeom prst="rect">
            <a:avLst/>
          </a:prstGeom>
          <a:noFill/>
          <a:ln>
            <a:noFill/>
          </a:ln>
        </p:spPr>
      </p:pic>
      <p:pic>
        <p:nvPicPr>
          <p:cNvPr id="142" name="Google Shape;142;p14"/>
          <p:cNvPicPr preferRelativeResize="0"/>
          <p:nvPr/>
        </p:nvPicPr>
        <p:blipFill>
          <a:blip r:embed="rId2" cstate="print">
            <a:alphaModFix amt="42000"/>
          </a:blip>
          <a:stretch>
            <a:fillRect/>
          </a:stretch>
        </p:blipFill>
        <p:spPr>
          <a:xfrm rot="3184254">
            <a:off x="8925912" y="-2528051"/>
            <a:ext cx="5689200" cy="3716867"/>
          </a:xfrm>
          <a:prstGeom prst="rect">
            <a:avLst/>
          </a:prstGeom>
          <a:noFill/>
          <a:ln>
            <a:noFill/>
          </a:ln>
        </p:spPr>
      </p:pic>
      <p:pic>
        <p:nvPicPr>
          <p:cNvPr id="143" name="Google Shape;143;p14"/>
          <p:cNvPicPr preferRelativeResize="0"/>
          <p:nvPr/>
        </p:nvPicPr>
        <p:blipFill>
          <a:blip r:embed="rId6" cstate="print">
            <a:alphaModFix amt="42000"/>
          </a:blip>
          <a:stretch>
            <a:fillRect/>
          </a:stretch>
        </p:blipFill>
        <p:spPr>
          <a:xfrm rot="-981646" flipH="1">
            <a:off x="2163924" y="-2765556"/>
            <a:ext cx="5689200" cy="3716864"/>
          </a:xfrm>
          <a:prstGeom prst="rect">
            <a:avLst/>
          </a:prstGeom>
          <a:noFill/>
          <a:ln>
            <a:noFill/>
          </a:ln>
        </p:spPr>
      </p:pic>
      <p:pic>
        <p:nvPicPr>
          <p:cNvPr id="144" name="Google Shape;144;p14"/>
          <p:cNvPicPr preferRelativeResize="0"/>
          <p:nvPr/>
        </p:nvPicPr>
        <p:blipFill>
          <a:blip r:embed="rId4" cstate="print">
            <a:alphaModFix/>
          </a:blip>
          <a:stretch>
            <a:fillRect/>
          </a:stretch>
        </p:blipFill>
        <p:spPr>
          <a:xfrm rot="-1621721" flipH="1">
            <a:off x="-2325003" y="-2106441"/>
            <a:ext cx="5641597" cy="3685765"/>
          </a:xfrm>
          <a:prstGeom prst="rect">
            <a:avLst/>
          </a:prstGeom>
          <a:noFill/>
          <a:ln>
            <a:noFill/>
          </a:ln>
        </p:spPr>
      </p:pic>
      <p:pic>
        <p:nvPicPr>
          <p:cNvPr id="145" name="Google Shape;145;p14"/>
          <p:cNvPicPr preferRelativeResize="0"/>
          <p:nvPr/>
        </p:nvPicPr>
        <p:blipFill>
          <a:blip r:embed="rId7" cstate="print">
            <a:alphaModFix/>
          </a:blip>
          <a:stretch>
            <a:fillRect/>
          </a:stretch>
        </p:blipFill>
        <p:spPr>
          <a:xfrm rot="6299996" flipH="1">
            <a:off x="-632153" y="-760984"/>
            <a:ext cx="1271535" cy="2043088"/>
          </a:xfrm>
          <a:prstGeom prst="rect">
            <a:avLst/>
          </a:prstGeom>
          <a:noFill/>
          <a:ln>
            <a:noFill/>
          </a:ln>
        </p:spPr>
      </p:pic>
      <p:pic>
        <p:nvPicPr>
          <p:cNvPr id="146" name="Google Shape;146;p14"/>
          <p:cNvPicPr preferRelativeResize="0"/>
          <p:nvPr/>
        </p:nvPicPr>
        <p:blipFill>
          <a:blip r:embed="rId3" cstate="print">
            <a:alphaModFix amt="42000"/>
          </a:blip>
          <a:stretch>
            <a:fillRect/>
          </a:stretch>
        </p:blipFill>
        <p:spPr>
          <a:xfrm rot="878928" flipH="1">
            <a:off x="7018915" y="-2528049"/>
            <a:ext cx="5689199" cy="3716864"/>
          </a:xfrm>
          <a:prstGeom prst="rect">
            <a:avLst/>
          </a:prstGeom>
          <a:noFill/>
          <a:ln>
            <a:noFill/>
          </a:ln>
        </p:spPr>
      </p:pic>
    </p:spTree>
    <p:extLst>
      <p:ext uri="{BB962C8B-B14F-4D97-AF65-F5344CB8AC3E}">
        <p14:creationId xmlns:p14="http://schemas.microsoft.com/office/powerpoint/2010/main" val="142013131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C4FCC4E-F12E-4067-808C-1A9B6B41CF43}" type="datetimeFigureOut">
              <a:rPr lang="el-GR" smtClean="0"/>
              <a:pPr/>
              <a:t>1/11/2023</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0EDF859C-FCE6-4626-9CE0-BFC55BE7EE8C}" type="slidenum">
              <a:rPr lang="el-GR" smtClean="0"/>
              <a:pPr/>
              <a:t>‹#›</a:t>
            </a:fld>
            <a:endParaRPr lang="el-GR"/>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383931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C4FCC4E-F12E-4067-808C-1A9B6B41CF43}" type="datetimeFigureOut">
              <a:rPr lang="el-GR" smtClean="0"/>
              <a:pPr/>
              <a:t>1/11/2023</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0EDF859C-FCE6-4626-9CE0-BFC55BE7EE8C}" type="slidenum">
              <a:rPr lang="el-GR" smtClean="0"/>
              <a:pPr/>
              <a:t>‹#›</a:t>
            </a:fld>
            <a:endParaRPr lang="el-GR"/>
          </a:p>
        </p:txBody>
      </p:sp>
    </p:spTree>
    <p:extLst>
      <p:ext uri="{BB962C8B-B14F-4D97-AF65-F5344CB8AC3E}">
        <p14:creationId xmlns:p14="http://schemas.microsoft.com/office/powerpoint/2010/main" val="79309786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C4FCC4E-F12E-4067-808C-1A9B6B41CF43}" type="datetimeFigureOut">
              <a:rPr lang="el-GR" smtClean="0"/>
              <a:pPr/>
              <a:t>1/11/2023</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0EDF859C-FCE6-4626-9CE0-BFC55BE7EE8C}" type="slidenum">
              <a:rPr lang="el-GR" smtClean="0"/>
              <a:pPr/>
              <a:t>‹#›</a:t>
            </a:fld>
            <a:endParaRPr lang="el-GR"/>
          </a:p>
        </p:txBody>
      </p:sp>
    </p:spTree>
    <p:extLst>
      <p:ext uri="{BB962C8B-B14F-4D97-AF65-F5344CB8AC3E}">
        <p14:creationId xmlns:p14="http://schemas.microsoft.com/office/powerpoint/2010/main" val="103473892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C4FCC4E-F12E-4067-808C-1A9B6B41CF43}" type="datetimeFigureOut">
              <a:rPr lang="el-GR" smtClean="0"/>
              <a:pPr/>
              <a:t>1/11/2023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0EDF859C-FCE6-4626-9CE0-BFC55BE7EE8C}" type="slidenum">
              <a:rPr lang="el-GR" smtClean="0"/>
              <a:pPr/>
              <a:t>‹#›</a:t>
            </a:fld>
            <a:endParaRPr lang="el-GR"/>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8828187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C4FCC4E-F12E-4067-808C-1A9B6B41CF43}" type="datetimeFigureOut">
              <a:rPr lang="el-GR" smtClean="0"/>
              <a:pPr/>
              <a:t>1/11/2023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0EDF859C-FCE6-4626-9CE0-BFC55BE7EE8C}" type="slidenum">
              <a:rPr lang="el-GR" smtClean="0"/>
              <a:pPr/>
              <a:t>‹#›</a:t>
            </a:fld>
            <a:endParaRPr lang="el-GR"/>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9384005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C4FCC4E-F12E-4067-808C-1A9B6B41CF43}" type="datetimeFigureOut">
              <a:rPr lang="el-GR" smtClean="0"/>
              <a:pPr/>
              <a:t>1/11/2023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0EDF859C-FCE6-4626-9CE0-BFC55BE7EE8C}" type="slidenum">
              <a:rPr lang="el-GR" smtClean="0"/>
              <a:pPr/>
              <a:t>‹#›</a:t>
            </a:fld>
            <a:endParaRPr lang="el-GR"/>
          </a:p>
        </p:txBody>
      </p:sp>
    </p:spTree>
    <p:extLst>
      <p:ext uri="{BB962C8B-B14F-4D97-AF65-F5344CB8AC3E}">
        <p14:creationId xmlns:p14="http://schemas.microsoft.com/office/powerpoint/2010/main" val="401963204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C4FCC4E-F12E-4067-808C-1A9B6B41CF43}" type="datetimeFigureOut">
              <a:rPr lang="el-GR" smtClean="0"/>
              <a:pPr/>
              <a:t>1/11/2023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0EDF859C-FCE6-4626-9CE0-BFC55BE7EE8C}" type="slidenum">
              <a:rPr lang="el-GR" smtClean="0"/>
              <a:pPr/>
              <a:t>‹#›</a:t>
            </a:fld>
            <a:endParaRPr lang="el-GR"/>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8617986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C4FCC4E-F12E-4067-808C-1A9B6B41CF43}" type="datetimeFigureOut">
              <a:rPr lang="el-GR" smtClean="0"/>
              <a:pPr/>
              <a:t>1/11/2023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0EDF859C-FCE6-4626-9CE0-BFC55BE7EE8C}" type="slidenum">
              <a:rPr lang="el-GR" smtClean="0"/>
              <a:pPr/>
              <a:t>‹#›</a:t>
            </a:fld>
            <a:endParaRPr lang="el-GR"/>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776745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C4FCC4E-F12E-4067-808C-1A9B6B41CF43}" type="datetimeFigureOut">
              <a:rPr lang="el-GR" smtClean="0"/>
              <a:pPr/>
              <a:t>1/11/2023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0EDF859C-FCE6-4626-9CE0-BFC55BE7EE8C}" type="slidenum">
              <a:rPr lang="el-GR" smtClean="0"/>
              <a:pPr/>
              <a:t>‹#›</a:t>
            </a:fld>
            <a:endParaRPr lang="el-GR"/>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2724497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C4FCC4E-F12E-4067-808C-1A9B6B41CF43}" type="datetimeFigureOut">
              <a:rPr lang="el-GR" smtClean="0"/>
              <a:pPr/>
              <a:t>1/11/2023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0EDF859C-FCE6-4626-9CE0-BFC55BE7EE8C}" type="slidenum">
              <a:rPr lang="el-GR" smtClean="0"/>
              <a:pPr/>
              <a:t>‹#›</a:t>
            </a:fld>
            <a:endParaRPr lang="el-GR"/>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580124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26" Type="http://schemas.openxmlformats.org/officeDocument/2006/relationships/slideLayout" Target="../slideLayouts/slideLayout51.xml"/><Relationship Id="rId3" Type="http://schemas.openxmlformats.org/officeDocument/2006/relationships/slideLayout" Target="../slideLayouts/slideLayout28.xml"/><Relationship Id="rId21" Type="http://schemas.openxmlformats.org/officeDocument/2006/relationships/slideLayout" Target="../slideLayouts/slideLayout46.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5" Type="http://schemas.openxmlformats.org/officeDocument/2006/relationships/slideLayout" Target="../slideLayouts/slideLayout50.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slideLayout" Target="../slideLayouts/slideLayout45.xml"/><Relationship Id="rId29" Type="http://schemas.openxmlformats.org/officeDocument/2006/relationships/slideLayout" Target="../slideLayouts/slideLayout54.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24" Type="http://schemas.openxmlformats.org/officeDocument/2006/relationships/slideLayout" Target="../slideLayouts/slideLayout49.xml"/><Relationship Id="rId32" Type="http://schemas.openxmlformats.org/officeDocument/2006/relationships/theme" Target="../theme/theme2.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23" Type="http://schemas.openxmlformats.org/officeDocument/2006/relationships/slideLayout" Target="../slideLayouts/slideLayout48.xml"/><Relationship Id="rId28" Type="http://schemas.openxmlformats.org/officeDocument/2006/relationships/slideLayout" Target="../slideLayouts/slideLayout53.xml"/><Relationship Id="rId10" Type="http://schemas.openxmlformats.org/officeDocument/2006/relationships/slideLayout" Target="../slideLayouts/slideLayout35.xml"/><Relationship Id="rId19" Type="http://schemas.openxmlformats.org/officeDocument/2006/relationships/slideLayout" Target="../slideLayouts/slideLayout44.xml"/><Relationship Id="rId31" Type="http://schemas.openxmlformats.org/officeDocument/2006/relationships/slideLayout" Target="../slideLayouts/slideLayout56.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 Id="rId22" Type="http://schemas.openxmlformats.org/officeDocument/2006/relationships/slideLayout" Target="../slideLayouts/slideLayout47.xml"/><Relationship Id="rId27" Type="http://schemas.openxmlformats.org/officeDocument/2006/relationships/slideLayout" Target="../slideLayouts/slideLayout52.xml"/><Relationship Id="rId30" Type="http://schemas.openxmlformats.org/officeDocument/2006/relationships/slideLayout" Target="../slideLayouts/slideLayout5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18" Type="http://schemas.openxmlformats.org/officeDocument/2006/relationships/slideLayout" Target="../slideLayouts/slideLayout74.xml"/><Relationship Id="rId26" Type="http://schemas.openxmlformats.org/officeDocument/2006/relationships/slideLayout" Target="../slideLayouts/slideLayout82.xml"/><Relationship Id="rId3" Type="http://schemas.openxmlformats.org/officeDocument/2006/relationships/slideLayout" Target="../slideLayouts/slideLayout59.xml"/><Relationship Id="rId21" Type="http://schemas.openxmlformats.org/officeDocument/2006/relationships/slideLayout" Target="../slideLayouts/slideLayout77.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17" Type="http://schemas.openxmlformats.org/officeDocument/2006/relationships/slideLayout" Target="../slideLayouts/slideLayout73.xml"/><Relationship Id="rId25" Type="http://schemas.openxmlformats.org/officeDocument/2006/relationships/slideLayout" Target="../slideLayouts/slideLayout81.xml"/><Relationship Id="rId2" Type="http://schemas.openxmlformats.org/officeDocument/2006/relationships/slideLayout" Target="../slideLayouts/slideLayout58.xml"/><Relationship Id="rId16" Type="http://schemas.openxmlformats.org/officeDocument/2006/relationships/slideLayout" Target="../slideLayouts/slideLayout72.xml"/><Relationship Id="rId20" Type="http://schemas.openxmlformats.org/officeDocument/2006/relationships/slideLayout" Target="../slideLayouts/slideLayout76.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24" Type="http://schemas.openxmlformats.org/officeDocument/2006/relationships/slideLayout" Target="../slideLayouts/slideLayout80.xml"/><Relationship Id="rId5" Type="http://schemas.openxmlformats.org/officeDocument/2006/relationships/slideLayout" Target="../slideLayouts/slideLayout61.xml"/><Relationship Id="rId15" Type="http://schemas.openxmlformats.org/officeDocument/2006/relationships/slideLayout" Target="../slideLayouts/slideLayout71.xml"/><Relationship Id="rId23" Type="http://schemas.openxmlformats.org/officeDocument/2006/relationships/slideLayout" Target="../slideLayouts/slideLayout79.xml"/><Relationship Id="rId10" Type="http://schemas.openxmlformats.org/officeDocument/2006/relationships/slideLayout" Target="../slideLayouts/slideLayout66.xml"/><Relationship Id="rId19" Type="http://schemas.openxmlformats.org/officeDocument/2006/relationships/slideLayout" Target="../slideLayouts/slideLayout75.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 Id="rId22" Type="http://schemas.openxmlformats.org/officeDocument/2006/relationships/slideLayout" Target="../slideLayouts/slideLayout78.xml"/><Relationship Id="rId27"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slideLayout" Target="../slideLayouts/slideLayout95.xml"/><Relationship Id="rId18" Type="http://schemas.openxmlformats.org/officeDocument/2006/relationships/theme" Target="../theme/theme4.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slideLayout" Target="../slideLayouts/slideLayout94.xml"/><Relationship Id="rId17" Type="http://schemas.openxmlformats.org/officeDocument/2006/relationships/slideLayout" Target="../slideLayouts/slideLayout99.xml"/><Relationship Id="rId2" Type="http://schemas.openxmlformats.org/officeDocument/2006/relationships/slideLayout" Target="../slideLayouts/slideLayout84.xml"/><Relationship Id="rId16" Type="http://schemas.openxmlformats.org/officeDocument/2006/relationships/slideLayout" Target="../slideLayouts/slideLayout98.xml"/><Relationship Id="rId20" Type="http://schemas.openxmlformats.org/officeDocument/2006/relationships/image" Target="../media/image42.png"/><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5" Type="http://schemas.openxmlformats.org/officeDocument/2006/relationships/slideLayout" Target="../slideLayouts/slideLayout97.xml"/><Relationship Id="rId10" Type="http://schemas.openxmlformats.org/officeDocument/2006/relationships/slideLayout" Target="../slideLayouts/slideLayout92.xml"/><Relationship Id="rId19" Type="http://schemas.openxmlformats.org/officeDocument/2006/relationships/image" Target="../media/image41.png"/><Relationship Id="rId4" Type="http://schemas.openxmlformats.org/officeDocument/2006/relationships/slideLayout" Target="../slideLayouts/slideLayout86.xml"/><Relationship Id="rId9" Type="http://schemas.openxmlformats.org/officeDocument/2006/relationships/slideLayout" Target="../slideLayouts/slideLayout91.xml"/><Relationship Id="rId14" Type="http://schemas.openxmlformats.org/officeDocument/2006/relationships/slideLayout" Target="../slideLayouts/slideLayout9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lt2"/>
              </a:buClr>
              <a:buSzPts val="2800"/>
              <a:buFont typeface="Fahkwang"/>
              <a:buNone/>
              <a:defRPr sz="2800">
                <a:solidFill>
                  <a:schemeClr val="lt2"/>
                </a:solidFill>
                <a:latin typeface="Fahkwang"/>
                <a:ea typeface="Fahkwang"/>
                <a:cs typeface="Fahkwang"/>
                <a:sym typeface="Fahkwang"/>
              </a:defRPr>
            </a:lvl1pPr>
            <a:lvl2pPr lvl="1" rtl="0">
              <a:spcBef>
                <a:spcPts val="0"/>
              </a:spcBef>
              <a:spcAft>
                <a:spcPts val="0"/>
              </a:spcAft>
              <a:buClr>
                <a:schemeClr val="lt2"/>
              </a:buClr>
              <a:buSzPts val="2800"/>
              <a:buFont typeface="Fahkwang"/>
              <a:buNone/>
              <a:defRPr sz="2800" i="1">
                <a:solidFill>
                  <a:schemeClr val="lt2"/>
                </a:solidFill>
                <a:latin typeface="Fahkwang"/>
                <a:ea typeface="Fahkwang"/>
                <a:cs typeface="Fahkwang"/>
                <a:sym typeface="Fahkwang"/>
              </a:defRPr>
            </a:lvl2pPr>
            <a:lvl3pPr lvl="2" rtl="0">
              <a:spcBef>
                <a:spcPts val="0"/>
              </a:spcBef>
              <a:spcAft>
                <a:spcPts val="0"/>
              </a:spcAft>
              <a:buClr>
                <a:schemeClr val="lt2"/>
              </a:buClr>
              <a:buSzPts val="2800"/>
              <a:buFont typeface="Fahkwang"/>
              <a:buNone/>
              <a:defRPr sz="2800" i="1">
                <a:solidFill>
                  <a:schemeClr val="lt2"/>
                </a:solidFill>
                <a:latin typeface="Fahkwang"/>
                <a:ea typeface="Fahkwang"/>
                <a:cs typeface="Fahkwang"/>
                <a:sym typeface="Fahkwang"/>
              </a:defRPr>
            </a:lvl3pPr>
            <a:lvl4pPr lvl="3" rtl="0">
              <a:spcBef>
                <a:spcPts val="0"/>
              </a:spcBef>
              <a:spcAft>
                <a:spcPts val="0"/>
              </a:spcAft>
              <a:buClr>
                <a:schemeClr val="lt2"/>
              </a:buClr>
              <a:buSzPts val="2800"/>
              <a:buFont typeface="Fahkwang"/>
              <a:buNone/>
              <a:defRPr sz="2800" i="1">
                <a:solidFill>
                  <a:schemeClr val="lt2"/>
                </a:solidFill>
                <a:latin typeface="Fahkwang"/>
                <a:ea typeface="Fahkwang"/>
                <a:cs typeface="Fahkwang"/>
                <a:sym typeface="Fahkwang"/>
              </a:defRPr>
            </a:lvl4pPr>
            <a:lvl5pPr lvl="4" rtl="0">
              <a:spcBef>
                <a:spcPts val="0"/>
              </a:spcBef>
              <a:spcAft>
                <a:spcPts val="0"/>
              </a:spcAft>
              <a:buClr>
                <a:schemeClr val="lt2"/>
              </a:buClr>
              <a:buSzPts val="2800"/>
              <a:buFont typeface="Fahkwang"/>
              <a:buNone/>
              <a:defRPr sz="2800" i="1">
                <a:solidFill>
                  <a:schemeClr val="lt2"/>
                </a:solidFill>
                <a:latin typeface="Fahkwang"/>
                <a:ea typeface="Fahkwang"/>
                <a:cs typeface="Fahkwang"/>
                <a:sym typeface="Fahkwang"/>
              </a:defRPr>
            </a:lvl5pPr>
            <a:lvl6pPr lvl="5" rtl="0">
              <a:spcBef>
                <a:spcPts val="0"/>
              </a:spcBef>
              <a:spcAft>
                <a:spcPts val="0"/>
              </a:spcAft>
              <a:buClr>
                <a:schemeClr val="lt2"/>
              </a:buClr>
              <a:buSzPts val="2800"/>
              <a:buFont typeface="Fahkwang"/>
              <a:buNone/>
              <a:defRPr sz="2800" i="1">
                <a:solidFill>
                  <a:schemeClr val="lt2"/>
                </a:solidFill>
                <a:latin typeface="Fahkwang"/>
                <a:ea typeface="Fahkwang"/>
                <a:cs typeface="Fahkwang"/>
                <a:sym typeface="Fahkwang"/>
              </a:defRPr>
            </a:lvl6pPr>
            <a:lvl7pPr lvl="6" rtl="0">
              <a:spcBef>
                <a:spcPts val="0"/>
              </a:spcBef>
              <a:spcAft>
                <a:spcPts val="0"/>
              </a:spcAft>
              <a:buClr>
                <a:schemeClr val="lt2"/>
              </a:buClr>
              <a:buSzPts val="2800"/>
              <a:buFont typeface="Fahkwang"/>
              <a:buNone/>
              <a:defRPr sz="2800" i="1">
                <a:solidFill>
                  <a:schemeClr val="lt2"/>
                </a:solidFill>
                <a:latin typeface="Fahkwang"/>
                <a:ea typeface="Fahkwang"/>
                <a:cs typeface="Fahkwang"/>
                <a:sym typeface="Fahkwang"/>
              </a:defRPr>
            </a:lvl7pPr>
            <a:lvl8pPr lvl="7" rtl="0">
              <a:spcBef>
                <a:spcPts val="0"/>
              </a:spcBef>
              <a:spcAft>
                <a:spcPts val="0"/>
              </a:spcAft>
              <a:buClr>
                <a:schemeClr val="lt2"/>
              </a:buClr>
              <a:buSzPts val="2800"/>
              <a:buFont typeface="Fahkwang"/>
              <a:buNone/>
              <a:defRPr sz="2800" i="1">
                <a:solidFill>
                  <a:schemeClr val="lt2"/>
                </a:solidFill>
                <a:latin typeface="Fahkwang"/>
                <a:ea typeface="Fahkwang"/>
                <a:cs typeface="Fahkwang"/>
                <a:sym typeface="Fahkwang"/>
              </a:defRPr>
            </a:lvl8pPr>
            <a:lvl9pPr lvl="8" rtl="0">
              <a:spcBef>
                <a:spcPts val="0"/>
              </a:spcBef>
              <a:spcAft>
                <a:spcPts val="0"/>
              </a:spcAft>
              <a:buClr>
                <a:schemeClr val="lt2"/>
              </a:buClr>
              <a:buSzPts val="2800"/>
              <a:buFont typeface="Fahkwang"/>
              <a:buNone/>
              <a:defRPr sz="2800" i="1">
                <a:solidFill>
                  <a:schemeClr val="lt2"/>
                </a:solidFill>
                <a:latin typeface="Fahkwang"/>
                <a:ea typeface="Fahkwang"/>
                <a:cs typeface="Fahkwang"/>
                <a:sym typeface="Fahkwang"/>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Quicksand"/>
              <a:buChar char="●"/>
              <a:defRPr>
                <a:solidFill>
                  <a:schemeClr val="dk1"/>
                </a:solidFill>
                <a:latin typeface="Quicksand"/>
                <a:ea typeface="Quicksand"/>
                <a:cs typeface="Quicksand"/>
                <a:sym typeface="Quicksand"/>
              </a:defRPr>
            </a:lvl1pPr>
            <a:lvl2pPr marL="914400" lvl="1" indent="-317500">
              <a:lnSpc>
                <a:spcPct val="115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2pPr>
            <a:lvl3pPr marL="1371600" lvl="2" indent="-317500">
              <a:lnSpc>
                <a:spcPct val="115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3pPr>
            <a:lvl4pPr marL="1828800" lvl="3" indent="-317500">
              <a:lnSpc>
                <a:spcPct val="115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4pPr>
            <a:lvl5pPr marL="2286000" lvl="4" indent="-317500">
              <a:lnSpc>
                <a:spcPct val="115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5pPr>
            <a:lvl6pPr marL="2743200" lvl="5" indent="-317500">
              <a:lnSpc>
                <a:spcPct val="115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6pPr>
            <a:lvl7pPr marL="3200400" lvl="6" indent="-317500">
              <a:lnSpc>
                <a:spcPct val="115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7pPr>
            <a:lvl8pPr marL="3657600" lvl="7" indent="-317500">
              <a:lnSpc>
                <a:spcPct val="115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8pPr>
            <a:lvl9pPr marL="4114800" lvl="8" indent="-317500">
              <a:lnSpc>
                <a:spcPct val="115000"/>
              </a:lnSpc>
              <a:spcBef>
                <a:spcPts val="1600"/>
              </a:spcBef>
              <a:spcAft>
                <a:spcPts val="1600"/>
              </a:spcAft>
              <a:buClr>
                <a:schemeClr val="dk1"/>
              </a:buClr>
              <a:buSzPts val="1400"/>
              <a:buFont typeface="Quicksand"/>
              <a:buChar char="■"/>
              <a:defRPr>
                <a:solidFill>
                  <a:schemeClr val="dk1"/>
                </a:solidFill>
                <a:latin typeface="Quicksand"/>
                <a:ea typeface="Quicksand"/>
                <a:cs typeface="Quicksand"/>
                <a:sym typeface="Quicksand"/>
              </a:defRPr>
            </a:lvl9pPr>
          </a:lstStyle>
          <a:p>
            <a:endParaRPr/>
          </a:p>
        </p:txBody>
      </p:sp>
    </p:spTree>
    <p:extLst>
      <p:ext uri="{BB962C8B-B14F-4D97-AF65-F5344CB8AC3E}">
        <p14:creationId xmlns:p14="http://schemas.microsoft.com/office/powerpoint/2010/main" val="3917284477"/>
      </p:ext>
    </p:extLst>
  </p:cSld>
  <p:clrMap bg1="lt1" tx1="dk1" bg2="dk2" tx2="lt2" accent1="accent1" accent2="accent2" accent3="accent3" accent4="accent4" accent5="accent5" accent6="accent6" hlink="hlink" folHlink="folHlink"/>
  <p:sldLayoutIdLst>
    <p:sldLayoutId id="2147483661"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4" r:id="rId10"/>
    <p:sldLayoutId id="2147483675" r:id="rId11"/>
    <p:sldLayoutId id="2147483677" r:id="rId12"/>
    <p:sldLayoutId id="2147483678" r:id="rId13"/>
    <p:sldLayoutId id="2147483679" r:id="rId14"/>
    <p:sldLayoutId id="2147483680" r:id="rId15"/>
    <p:sldLayoutId id="2147483681" r:id="rId16"/>
    <p:sldLayoutId id="2147483682" r:id="rId17"/>
    <p:sldLayoutId id="2147483683" r:id="rId18"/>
    <p:sldLayoutId id="2147483684" r:id="rId19"/>
    <p:sldLayoutId id="2147483685" r:id="rId20"/>
    <p:sldLayoutId id="2147483686" r:id="rId21"/>
    <p:sldLayoutId id="2147483687" r:id="rId22"/>
    <p:sldLayoutId id="2147483689" r:id="rId23"/>
    <p:sldLayoutId id="2147483690" r:id="rId24"/>
    <p:sldLayoutId id="2147483691" r:id="rId2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lt2"/>
              </a:buClr>
              <a:buSzPts val="2800"/>
              <a:buFont typeface="Fahkwang"/>
              <a:buNone/>
              <a:defRPr sz="2800">
                <a:solidFill>
                  <a:schemeClr val="lt2"/>
                </a:solidFill>
                <a:latin typeface="Fahkwang"/>
                <a:ea typeface="Fahkwang"/>
                <a:cs typeface="Fahkwang"/>
                <a:sym typeface="Fahkwang"/>
              </a:defRPr>
            </a:lvl1pPr>
            <a:lvl2pPr lvl="1" rtl="0">
              <a:spcBef>
                <a:spcPts val="0"/>
              </a:spcBef>
              <a:spcAft>
                <a:spcPts val="0"/>
              </a:spcAft>
              <a:buClr>
                <a:schemeClr val="lt2"/>
              </a:buClr>
              <a:buSzPts val="2800"/>
              <a:buFont typeface="Fahkwang"/>
              <a:buNone/>
              <a:defRPr sz="2800" i="1">
                <a:solidFill>
                  <a:schemeClr val="lt2"/>
                </a:solidFill>
                <a:latin typeface="Fahkwang"/>
                <a:ea typeface="Fahkwang"/>
                <a:cs typeface="Fahkwang"/>
                <a:sym typeface="Fahkwang"/>
              </a:defRPr>
            </a:lvl2pPr>
            <a:lvl3pPr lvl="2" rtl="0">
              <a:spcBef>
                <a:spcPts val="0"/>
              </a:spcBef>
              <a:spcAft>
                <a:spcPts val="0"/>
              </a:spcAft>
              <a:buClr>
                <a:schemeClr val="lt2"/>
              </a:buClr>
              <a:buSzPts val="2800"/>
              <a:buFont typeface="Fahkwang"/>
              <a:buNone/>
              <a:defRPr sz="2800" i="1">
                <a:solidFill>
                  <a:schemeClr val="lt2"/>
                </a:solidFill>
                <a:latin typeface="Fahkwang"/>
                <a:ea typeface="Fahkwang"/>
                <a:cs typeface="Fahkwang"/>
                <a:sym typeface="Fahkwang"/>
              </a:defRPr>
            </a:lvl3pPr>
            <a:lvl4pPr lvl="3" rtl="0">
              <a:spcBef>
                <a:spcPts val="0"/>
              </a:spcBef>
              <a:spcAft>
                <a:spcPts val="0"/>
              </a:spcAft>
              <a:buClr>
                <a:schemeClr val="lt2"/>
              </a:buClr>
              <a:buSzPts val="2800"/>
              <a:buFont typeface="Fahkwang"/>
              <a:buNone/>
              <a:defRPr sz="2800" i="1">
                <a:solidFill>
                  <a:schemeClr val="lt2"/>
                </a:solidFill>
                <a:latin typeface="Fahkwang"/>
                <a:ea typeface="Fahkwang"/>
                <a:cs typeface="Fahkwang"/>
                <a:sym typeface="Fahkwang"/>
              </a:defRPr>
            </a:lvl4pPr>
            <a:lvl5pPr lvl="4" rtl="0">
              <a:spcBef>
                <a:spcPts val="0"/>
              </a:spcBef>
              <a:spcAft>
                <a:spcPts val="0"/>
              </a:spcAft>
              <a:buClr>
                <a:schemeClr val="lt2"/>
              </a:buClr>
              <a:buSzPts val="2800"/>
              <a:buFont typeface="Fahkwang"/>
              <a:buNone/>
              <a:defRPr sz="2800" i="1">
                <a:solidFill>
                  <a:schemeClr val="lt2"/>
                </a:solidFill>
                <a:latin typeface="Fahkwang"/>
                <a:ea typeface="Fahkwang"/>
                <a:cs typeface="Fahkwang"/>
                <a:sym typeface="Fahkwang"/>
              </a:defRPr>
            </a:lvl5pPr>
            <a:lvl6pPr lvl="5" rtl="0">
              <a:spcBef>
                <a:spcPts val="0"/>
              </a:spcBef>
              <a:spcAft>
                <a:spcPts val="0"/>
              </a:spcAft>
              <a:buClr>
                <a:schemeClr val="lt2"/>
              </a:buClr>
              <a:buSzPts val="2800"/>
              <a:buFont typeface="Fahkwang"/>
              <a:buNone/>
              <a:defRPr sz="2800" i="1">
                <a:solidFill>
                  <a:schemeClr val="lt2"/>
                </a:solidFill>
                <a:latin typeface="Fahkwang"/>
                <a:ea typeface="Fahkwang"/>
                <a:cs typeface="Fahkwang"/>
                <a:sym typeface="Fahkwang"/>
              </a:defRPr>
            </a:lvl6pPr>
            <a:lvl7pPr lvl="6" rtl="0">
              <a:spcBef>
                <a:spcPts val="0"/>
              </a:spcBef>
              <a:spcAft>
                <a:spcPts val="0"/>
              </a:spcAft>
              <a:buClr>
                <a:schemeClr val="lt2"/>
              </a:buClr>
              <a:buSzPts val="2800"/>
              <a:buFont typeface="Fahkwang"/>
              <a:buNone/>
              <a:defRPr sz="2800" i="1">
                <a:solidFill>
                  <a:schemeClr val="lt2"/>
                </a:solidFill>
                <a:latin typeface="Fahkwang"/>
                <a:ea typeface="Fahkwang"/>
                <a:cs typeface="Fahkwang"/>
                <a:sym typeface="Fahkwang"/>
              </a:defRPr>
            </a:lvl7pPr>
            <a:lvl8pPr lvl="7" rtl="0">
              <a:spcBef>
                <a:spcPts val="0"/>
              </a:spcBef>
              <a:spcAft>
                <a:spcPts val="0"/>
              </a:spcAft>
              <a:buClr>
                <a:schemeClr val="lt2"/>
              </a:buClr>
              <a:buSzPts val="2800"/>
              <a:buFont typeface="Fahkwang"/>
              <a:buNone/>
              <a:defRPr sz="2800" i="1">
                <a:solidFill>
                  <a:schemeClr val="lt2"/>
                </a:solidFill>
                <a:latin typeface="Fahkwang"/>
                <a:ea typeface="Fahkwang"/>
                <a:cs typeface="Fahkwang"/>
                <a:sym typeface="Fahkwang"/>
              </a:defRPr>
            </a:lvl8pPr>
            <a:lvl9pPr lvl="8" rtl="0">
              <a:spcBef>
                <a:spcPts val="0"/>
              </a:spcBef>
              <a:spcAft>
                <a:spcPts val="0"/>
              </a:spcAft>
              <a:buClr>
                <a:schemeClr val="lt2"/>
              </a:buClr>
              <a:buSzPts val="2800"/>
              <a:buFont typeface="Fahkwang"/>
              <a:buNone/>
              <a:defRPr sz="2800" i="1">
                <a:solidFill>
                  <a:schemeClr val="lt2"/>
                </a:solidFill>
                <a:latin typeface="Fahkwang"/>
                <a:ea typeface="Fahkwang"/>
                <a:cs typeface="Fahkwang"/>
                <a:sym typeface="Fahkwang"/>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Quicksand"/>
              <a:buChar char="●"/>
              <a:defRPr>
                <a:solidFill>
                  <a:schemeClr val="dk1"/>
                </a:solidFill>
                <a:latin typeface="Quicksand"/>
                <a:ea typeface="Quicksand"/>
                <a:cs typeface="Quicksand"/>
                <a:sym typeface="Quicksand"/>
              </a:defRPr>
            </a:lvl1pPr>
            <a:lvl2pPr marL="914400" lvl="1" indent="-317500">
              <a:lnSpc>
                <a:spcPct val="115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2pPr>
            <a:lvl3pPr marL="1371600" lvl="2" indent="-317500">
              <a:lnSpc>
                <a:spcPct val="115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3pPr>
            <a:lvl4pPr marL="1828800" lvl="3" indent="-317500">
              <a:lnSpc>
                <a:spcPct val="115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4pPr>
            <a:lvl5pPr marL="2286000" lvl="4" indent="-317500">
              <a:lnSpc>
                <a:spcPct val="115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5pPr>
            <a:lvl6pPr marL="2743200" lvl="5" indent="-317500">
              <a:lnSpc>
                <a:spcPct val="115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6pPr>
            <a:lvl7pPr marL="3200400" lvl="6" indent="-317500">
              <a:lnSpc>
                <a:spcPct val="115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7pPr>
            <a:lvl8pPr marL="3657600" lvl="7" indent="-317500">
              <a:lnSpc>
                <a:spcPct val="115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8pPr>
            <a:lvl9pPr marL="4114800" lvl="8" indent="-317500">
              <a:lnSpc>
                <a:spcPct val="115000"/>
              </a:lnSpc>
              <a:spcBef>
                <a:spcPts val="1600"/>
              </a:spcBef>
              <a:spcAft>
                <a:spcPts val="1600"/>
              </a:spcAft>
              <a:buClr>
                <a:schemeClr val="dk1"/>
              </a:buClr>
              <a:buSzPts val="1400"/>
              <a:buFont typeface="Quicksand"/>
              <a:buChar char="■"/>
              <a:defRPr>
                <a:solidFill>
                  <a:schemeClr val="dk1"/>
                </a:solidFill>
                <a:latin typeface="Quicksand"/>
                <a:ea typeface="Quicksand"/>
                <a:cs typeface="Quicksand"/>
                <a:sym typeface="Quicksand"/>
              </a:defRPr>
            </a:lvl9pPr>
          </a:lstStyle>
          <a:p>
            <a:endParaRPr/>
          </a:p>
        </p:txBody>
      </p:sp>
    </p:spTree>
    <p:extLst>
      <p:ext uri="{BB962C8B-B14F-4D97-AF65-F5344CB8AC3E}">
        <p14:creationId xmlns:p14="http://schemas.microsoft.com/office/powerpoint/2010/main" val="1798593921"/>
      </p:ext>
    </p:extLst>
  </p:cSld>
  <p:clrMap bg1="lt1" tx1="dk1" bg2="dk2" tx2="lt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 id="2147483784" r:id="rId12"/>
    <p:sldLayoutId id="2147483785" r:id="rId13"/>
    <p:sldLayoutId id="2147483786" r:id="rId14"/>
    <p:sldLayoutId id="2147483787" r:id="rId15"/>
    <p:sldLayoutId id="2147483788" r:id="rId16"/>
    <p:sldLayoutId id="2147483789" r:id="rId17"/>
    <p:sldLayoutId id="2147483790" r:id="rId18"/>
    <p:sldLayoutId id="2147483791" r:id="rId19"/>
    <p:sldLayoutId id="2147483792" r:id="rId20"/>
    <p:sldLayoutId id="2147483793" r:id="rId21"/>
    <p:sldLayoutId id="2147483794" r:id="rId22"/>
    <p:sldLayoutId id="2147483795" r:id="rId23"/>
    <p:sldLayoutId id="2147483796" r:id="rId24"/>
    <p:sldLayoutId id="2147483797" r:id="rId25"/>
    <p:sldLayoutId id="2147483798" r:id="rId26"/>
    <p:sldLayoutId id="2147483799" r:id="rId27"/>
    <p:sldLayoutId id="2147483800" r:id="rId28"/>
    <p:sldLayoutId id="2147483801" r:id="rId29"/>
    <p:sldLayoutId id="2147483802" r:id="rId30"/>
    <p:sldLayoutId id="2147483803" r:id="rId3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lt2"/>
              </a:buClr>
              <a:buSzPts val="2800"/>
              <a:buFont typeface="Fahkwang"/>
              <a:buNone/>
              <a:defRPr sz="2800">
                <a:solidFill>
                  <a:schemeClr val="lt2"/>
                </a:solidFill>
                <a:latin typeface="Fahkwang"/>
                <a:ea typeface="Fahkwang"/>
                <a:cs typeface="Fahkwang"/>
                <a:sym typeface="Fahkwang"/>
              </a:defRPr>
            </a:lvl1pPr>
            <a:lvl2pPr lvl="1" rtl="0">
              <a:spcBef>
                <a:spcPts val="0"/>
              </a:spcBef>
              <a:spcAft>
                <a:spcPts val="0"/>
              </a:spcAft>
              <a:buClr>
                <a:schemeClr val="lt2"/>
              </a:buClr>
              <a:buSzPts val="2800"/>
              <a:buFont typeface="Fahkwang"/>
              <a:buNone/>
              <a:defRPr sz="2800" i="1">
                <a:solidFill>
                  <a:schemeClr val="lt2"/>
                </a:solidFill>
                <a:latin typeface="Fahkwang"/>
                <a:ea typeface="Fahkwang"/>
                <a:cs typeface="Fahkwang"/>
                <a:sym typeface="Fahkwang"/>
              </a:defRPr>
            </a:lvl2pPr>
            <a:lvl3pPr lvl="2" rtl="0">
              <a:spcBef>
                <a:spcPts val="0"/>
              </a:spcBef>
              <a:spcAft>
                <a:spcPts val="0"/>
              </a:spcAft>
              <a:buClr>
                <a:schemeClr val="lt2"/>
              </a:buClr>
              <a:buSzPts val="2800"/>
              <a:buFont typeface="Fahkwang"/>
              <a:buNone/>
              <a:defRPr sz="2800" i="1">
                <a:solidFill>
                  <a:schemeClr val="lt2"/>
                </a:solidFill>
                <a:latin typeface="Fahkwang"/>
                <a:ea typeface="Fahkwang"/>
                <a:cs typeface="Fahkwang"/>
                <a:sym typeface="Fahkwang"/>
              </a:defRPr>
            </a:lvl3pPr>
            <a:lvl4pPr lvl="3" rtl="0">
              <a:spcBef>
                <a:spcPts val="0"/>
              </a:spcBef>
              <a:spcAft>
                <a:spcPts val="0"/>
              </a:spcAft>
              <a:buClr>
                <a:schemeClr val="lt2"/>
              </a:buClr>
              <a:buSzPts val="2800"/>
              <a:buFont typeface="Fahkwang"/>
              <a:buNone/>
              <a:defRPr sz="2800" i="1">
                <a:solidFill>
                  <a:schemeClr val="lt2"/>
                </a:solidFill>
                <a:latin typeface="Fahkwang"/>
                <a:ea typeface="Fahkwang"/>
                <a:cs typeface="Fahkwang"/>
                <a:sym typeface="Fahkwang"/>
              </a:defRPr>
            </a:lvl4pPr>
            <a:lvl5pPr lvl="4" rtl="0">
              <a:spcBef>
                <a:spcPts val="0"/>
              </a:spcBef>
              <a:spcAft>
                <a:spcPts val="0"/>
              </a:spcAft>
              <a:buClr>
                <a:schemeClr val="lt2"/>
              </a:buClr>
              <a:buSzPts val="2800"/>
              <a:buFont typeface="Fahkwang"/>
              <a:buNone/>
              <a:defRPr sz="2800" i="1">
                <a:solidFill>
                  <a:schemeClr val="lt2"/>
                </a:solidFill>
                <a:latin typeface="Fahkwang"/>
                <a:ea typeface="Fahkwang"/>
                <a:cs typeface="Fahkwang"/>
                <a:sym typeface="Fahkwang"/>
              </a:defRPr>
            </a:lvl5pPr>
            <a:lvl6pPr lvl="5" rtl="0">
              <a:spcBef>
                <a:spcPts val="0"/>
              </a:spcBef>
              <a:spcAft>
                <a:spcPts val="0"/>
              </a:spcAft>
              <a:buClr>
                <a:schemeClr val="lt2"/>
              </a:buClr>
              <a:buSzPts val="2800"/>
              <a:buFont typeface="Fahkwang"/>
              <a:buNone/>
              <a:defRPr sz="2800" i="1">
                <a:solidFill>
                  <a:schemeClr val="lt2"/>
                </a:solidFill>
                <a:latin typeface="Fahkwang"/>
                <a:ea typeface="Fahkwang"/>
                <a:cs typeface="Fahkwang"/>
                <a:sym typeface="Fahkwang"/>
              </a:defRPr>
            </a:lvl6pPr>
            <a:lvl7pPr lvl="6" rtl="0">
              <a:spcBef>
                <a:spcPts val="0"/>
              </a:spcBef>
              <a:spcAft>
                <a:spcPts val="0"/>
              </a:spcAft>
              <a:buClr>
                <a:schemeClr val="lt2"/>
              </a:buClr>
              <a:buSzPts val="2800"/>
              <a:buFont typeface="Fahkwang"/>
              <a:buNone/>
              <a:defRPr sz="2800" i="1">
                <a:solidFill>
                  <a:schemeClr val="lt2"/>
                </a:solidFill>
                <a:latin typeface="Fahkwang"/>
                <a:ea typeface="Fahkwang"/>
                <a:cs typeface="Fahkwang"/>
                <a:sym typeface="Fahkwang"/>
              </a:defRPr>
            </a:lvl7pPr>
            <a:lvl8pPr lvl="7" rtl="0">
              <a:spcBef>
                <a:spcPts val="0"/>
              </a:spcBef>
              <a:spcAft>
                <a:spcPts val="0"/>
              </a:spcAft>
              <a:buClr>
                <a:schemeClr val="lt2"/>
              </a:buClr>
              <a:buSzPts val="2800"/>
              <a:buFont typeface="Fahkwang"/>
              <a:buNone/>
              <a:defRPr sz="2800" i="1">
                <a:solidFill>
                  <a:schemeClr val="lt2"/>
                </a:solidFill>
                <a:latin typeface="Fahkwang"/>
                <a:ea typeface="Fahkwang"/>
                <a:cs typeface="Fahkwang"/>
                <a:sym typeface="Fahkwang"/>
              </a:defRPr>
            </a:lvl8pPr>
            <a:lvl9pPr lvl="8" rtl="0">
              <a:spcBef>
                <a:spcPts val="0"/>
              </a:spcBef>
              <a:spcAft>
                <a:spcPts val="0"/>
              </a:spcAft>
              <a:buClr>
                <a:schemeClr val="lt2"/>
              </a:buClr>
              <a:buSzPts val="2800"/>
              <a:buFont typeface="Fahkwang"/>
              <a:buNone/>
              <a:defRPr sz="2800" i="1">
                <a:solidFill>
                  <a:schemeClr val="lt2"/>
                </a:solidFill>
                <a:latin typeface="Fahkwang"/>
                <a:ea typeface="Fahkwang"/>
                <a:cs typeface="Fahkwang"/>
                <a:sym typeface="Fahkwang"/>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Quicksand"/>
              <a:buChar char="●"/>
              <a:defRPr>
                <a:solidFill>
                  <a:schemeClr val="dk1"/>
                </a:solidFill>
                <a:latin typeface="Quicksand"/>
                <a:ea typeface="Quicksand"/>
                <a:cs typeface="Quicksand"/>
                <a:sym typeface="Quicksand"/>
              </a:defRPr>
            </a:lvl1pPr>
            <a:lvl2pPr marL="914400" lvl="1" indent="-317500">
              <a:lnSpc>
                <a:spcPct val="115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2pPr>
            <a:lvl3pPr marL="1371600" lvl="2" indent="-317500">
              <a:lnSpc>
                <a:spcPct val="115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3pPr>
            <a:lvl4pPr marL="1828800" lvl="3" indent="-317500">
              <a:lnSpc>
                <a:spcPct val="115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4pPr>
            <a:lvl5pPr marL="2286000" lvl="4" indent="-317500">
              <a:lnSpc>
                <a:spcPct val="115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5pPr>
            <a:lvl6pPr marL="2743200" lvl="5" indent="-317500">
              <a:lnSpc>
                <a:spcPct val="115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6pPr>
            <a:lvl7pPr marL="3200400" lvl="6" indent="-317500">
              <a:lnSpc>
                <a:spcPct val="115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7pPr>
            <a:lvl8pPr marL="3657600" lvl="7" indent="-317500">
              <a:lnSpc>
                <a:spcPct val="115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8pPr>
            <a:lvl9pPr marL="4114800" lvl="8" indent="-317500">
              <a:lnSpc>
                <a:spcPct val="115000"/>
              </a:lnSpc>
              <a:spcBef>
                <a:spcPts val="1600"/>
              </a:spcBef>
              <a:spcAft>
                <a:spcPts val="1600"/>
              </a:spcAft>
              <a:buClr>
                <a:schemeClr val="dk1"/>
              </a:buClr>
              <a:buSzPts val="1400"/>
              <a:buFont typeface="Quicksand"/>
              <a:buChar char="■"/>
              <a:defRPr>
                <a:solidFill>
                  <a:schemeClr val="dk1"/>
                </a:solidFill>
                <a:latin typeface="Quicksand"/>
                <a:ea typeface="Quicksand"/>
                <a:cs typeface="Quicksand"/>
                <a:sym typeface="Quicksand"/>
              </a:defRPr>
            </a:lvl9pPr>
          </a:lstStyle>
          <a:p>
            <a:endParaRPr/>
          </a:p>
        </p:txBody>
      </p:sp>
    </p:spTree>
    <p:extLst>
      <p:ext uri="{BB962C8B-B14F-4D97-AF65-F5344CB8AC3E}">
        <p14:creationId xmlns:p14="http://schemas.microsoft.com/office/powerpoint/2010/main" val="2463551418"/>
      </p:ext>
    </p:extLst>
  </p:cSld>
  <p:clrMap bg1="lt1" tx1="dk1" bg2="dk2" tx2="lt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 id="2147483817" r:id="rId12"/>
    <p:sldLayoutId id="2147483818" r:id="rId13"/>
    <p:sldLayoutId id="2147483821" r:id="rId14"/>
    <p:sldLayoutId id="2147483822" r:id="rId15"/>
    <p:sldLayoutId id="2147483823" r:id="rId16"/>
    <p:sldLayoutId id="2147483824" r:id="rId17"/>
    <p:sldLayoutId id="2147483825" r:id="rId18"/>
    <p:sldLayoutId id="2147483826" r:id="rId19"/>
    <p:sldLayoutId id="2147483827" r:id="rId20"/>
    <p:sldLayoutId id="2147483828" r:id="rId21"/>
    <p:sldLayoutId id="2147483829" r:id="rId22"/>
    <p:sldLayoutId id="2147483830" r:id="rId23"/>
    <p:sldLayoutId id="2147483831" r:id="rId24"/>
    <p:sldLayoutId id="2147483832" r:id="rId25"/>
    <p:sldLayoutId id="2147483833" r:id="rId2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cstate="print">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cstate="print">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11/1/2023</a:t>
            </a:fld>
            <a:endParaRPr lang="en-US"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85815106"/>
      </p:ext>
    </p:extLst>
  </p:cSld>
  <p:clrMap bg1="lt1" tx1="dk1" bg2="lt2" tx2="dk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40" r:id="rId6"/>
    <p:sldLayoutId id="2147483841" r:id="rId7"/>
    <p:sldLayoutId id="2147483842" r:id="rId8"/>
    <p:sldLayoutId id="2147483843" r:id="rId9"/>
    <p:sldLayoutId id="2147483844" r:id="rId10"/>
    <p:sldLayoutId id="2147483845" r:id="rId11"/>
    <p:sldLayoutId id="2147483846" r:id="rId12"/>
    <p:sldLayoutId id="2147483847" r:id="rId13"/>
    <p:sldLayoutId id="2147483848" r:id="rId14"/>
    <p:sldLayoutId id="2147483849" r:id="rId15"/>
    <p:sldLayoutId id="2147483850" r:id="rId16"/>
    <p:sldLayoutId id="2147483851" r:id="rId17"/>
  </p:sldLayoutIdLst>
  <p:hf hdr="0" ftr="0" dt="0"/>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9.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33.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xml"/><Relationship Id="rId1" Type="http://schemas.openxmlformats.org/officeDocument/2006/relationships/slideLayout" Target="../slideLayouts/slideLayout57.xml"/></Relationships>
</file>

<file path=ppt/slides/_rels/slide3.xml.rels><?xml version="1.0" encoding="UTF-8" standalone="yes"?>
<Relationships xmlns="http://schemas.openxmlformats.org/package/2006/relationships"><Relationship Id="rId3" Type="http://schemas.openxmlformats.org/officeDocument/2006/relationships/hyperlink" Target="https://youtu.be/a984pZJ0zac?si=QeJjd9KSLW1LUmqA" TargetMode="External"/><Relationship Id="rId2" Type="http://schemas.openxmlformats.org/officeDocument/2006/relationships/notesSlide" Target="../notesSlides/notesSlide3.xml"/><Relationship Id="rId1" Type="http://schemas.openxmlformats.org/officeDocument/2006/relationships/slideLayout" Target="../slideLayouts/slideLayout57.xml"/></Relationships>
</file>

<file path=ppt/slides/_rels/slide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xml"/><Relationship Id="rId1" Type="http://schemas.openxmlformats.org/officeDocument/2006/relationships/slideLayout" Target="../slideLayouts/slideLayout84.xml"/></Relationships>
</file>

<file path=ppt/slides/_rels/slide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xml"/><Relationship Id="rId1" Type="http://schemas.openxmlformats.org/officeDocument/2006/relationships/slideLayout" Target="../slideLayouts/slideLayout84.xml"/></Relationships>
</file>

<file path=ppt/slides/_rels/slide6.xml.rels><?xml version="1.0" encoding="UTF-8" standalone="yes"?>
<Relationships xmlns="http://schemas.openxmlformats.org/package/2006/relationships"><Relationship Id="rId3" Type="http://schemas.openxmlformats.org/officeDocument/2006/relationships/image" Target="../media/image49.jfif"/><Relationship Id="rId2" Type="http://schemas.openxmlformats.org/officeDocument/2006/relationships/notesSlide" Target="../notesSlides/notesSlide6.xml"/><Relationship Id="rId1" Type="http://schemas.openxmlformats.org/officeDocument/2006/relationships/slideLayout" Target="../slideLayouts/slideLayout89.xml"/></Relationships>
</file>

<file path=ppt/slides/_rels/slide7.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7.xml"/><Relationship Id="rId1" Type="http://schemas.openxmlformats.org/officeDocument/2006/relationships/slideLayout" Target="../slideLayouts/slideLayout8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9.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82000">
              <a:srgbClr val="E7F5FD"/>
            </a:gs>
            <a:gs pos="60000">
              <a:schemeClr val="accent1">
                <a:lumMod val="45000"/>
                <a:lumOff val="55000"/>
              </a:schemeClr>
            </a:gs>
            <a:gs pos="31000">
              <a:schemeClr val="bg1"/>
            </a:gs>
            <a:gs pos="99000">
              <a:schemeClr val="bg2">
                <a:lumMod val="75000"/>
              </a:schemeClr>
            </a:gs>
          </a:gsLst>
          <a:lin ang="5400000" scaled="1"/>
        </a:gradFill>
        <a:effectLst/>
      </p:bgPr>
    </p:bg>
    <p:spTree>
      <p:nvGrpSpPr>
        <p:cNvPr id="1" name=""/>
        <p:cNvGrpSpPr/>
        <p:nvPr/>
      </p:nvGrpSpPr>
      <p:grpSpPr>
        <a:xfrm>
          <a:off x="0" y="0"/>
          <a:ext cx="0" cy="0"/>
          <a:chOff x="0" y="0"/>
          <a:chExt cx="0" cy="0"/>
        </a:xfrm>
      </p:grpSpPr>
      <p:pic>
        <p:nvPicPr>
          <p:cNvPr id="2049" name="1 - Εικόνα" descr="Πάντειο λογοτυπο.png">
            <a:extLst>
              <a:ext uri="{FF2B5EF4-FFF2-40B4-BE49-F238E27FC236}">
                <a16:creationId xmlns:a16="http://schemas.microsoft.com/office/drawing/2014/main" id="{636DF0EA-B33F-1458-8C41-FA9C2EC3735A}"/>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637" r="-4637"/>
          <a:stretch/>
        </p:blipFill>
        <p:spPr bwMode="auto">
          <a:xfrm>
            <a:off x="5669490" y="1481031"/>
            <a:ext cx="853019" cy="780621"/>
          </a:xfrm>
          <a:prstGeom prst="rect">
            <a:avLst/>
          </a:prstGeom>
          <a:noFill/>
          <a:extLst>
            <a:ext uri="{909E8E84-426E-40DD-AFC4-6F175D3DCCD1}">
              <a14:hiddenFill xmlns:a14="http://schemas.microsoft.com/office/drawing/2010/main">
                <a:solidFill>
                  <a:srgbClr val="FFFFFF"/>
                </a:solidFill>
              </a14:hiddenFill>
            </a:ext>
          </a:extLst>
        </p:spPr>
      </p:pic>
      <p:sp>
        <p:nvSpPr>
          <p:cNvPr id="4" name="Straight Connector 1">
            <a:extLst>
              <a:ext uri="{FF2B5EF4-FFF2-40B4-BE49-F238E27FC236}">
                <a16:creationId xmlns:a16="http://schemas.microsoft.com/office/drawing/2014/main" id="{0C9DC99E-AD6F-8BB0-1F76-F77777D28A7E}"/>
              </a:ext>
            </a:extLst>
          </p:cNvPr>
          <p:cNvSpPr>
            <a:spLocks/>
          </p:cNvSpPr>
          <p:nvPr/>
        </p:nvSpPr>
        <p:spPr bwMode="auto">
          <a:xfrm>
            <a:off x="2628901" y="893102"/>
            <a:ext cx="6280151" cy="1058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l-GR" sz="1867" kern="0">
              <a:solidFill>
                <a:srgbClr val="000000"/>
              </a:solidFill>
              <a:latin typeface="Arial"/>
              <a:cs typeface="Arial"/>
              <a:sym typeface="Arial"/>
            </a:endParaRPr>
          </a:p>
        </p:txBody>
      </p:sp>
      <p:sp>
        <p:nvSpPr>
          <p:cNvPr id="5" name="Rectangle 3">
            <a:extLst>
              <a:ext uri="{FF2B5EF4-FFF2-40B4-BE49-F238E27FC236}">
                <a16:creationId xmlns:a16="http://schemas.microsoft.com/office/drawing/2014/main" id="{935B86B0-FB9B-71FF-D26C-759665EBE1A1}"/>
              </a:ext>
            </a:extLst>
          </p:cNvPr>
          <p:cNvSpPr>
            <a:spLocks noChangeArrowheads="1"/>
          </p:cNvSpPr>
          <p:nvPr/>
        </p:nvSpPr>
        <p:spPr bwMode="auto">
          <a:xfrm>
            <a:off x="-419100" y="104875"/>
            <a:ext cx="246286" cy="410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21920" tIns="60960" rIns="121920" bIns="60960" numCol="1" anchor="ctr" anchorCtr="0" compatLnSpc="1">
            <a:prstTxWarp prst="textNoShape">
              <a:avLst/>
            </a:prstTxWarp>
            <a:spAutoFit/>
          </a:bodyPr>
          <a:lstStyle/>
          <a:p>
            <a:pPr defTabSz="1219170">
              <a:buClr>
                <a:srgbClr val="000000"/>
              </a:buClr>
            </a:pPr>
            <a:endParaRPr lang="el-GR" sz="1867" kern="0">
              <a:solidFill>
                <a:srgbClr val="000000"/>
              </a:solidFill>
              <a:latin typeface="Arial"/>
              <a:cs typeface="Arial"/>
              <a:sym typeface="Arial"/>
            </a:endParaRPr>
          </a:p>
        </p:txBody>
      </p:sp>
      <p:sp>
        <p:nvSpPr>
          <p:cNvPr id="7" name="Rectangle 5">
            <a:extLst>
              <a:ext uri="{FF2B5EF4-FFF2-40B4-BE49-F238E27FC236}">
                <a16:creationId xmlns:a16="http://schemas.microsoft.com/office/drawing/2014/main" id="{50DD8A47-813A-B973-2385-1DF24BBA0E92}"/>
              </a:ext>
            </a:extLst>
          </p:cNvPr>
          <p:cNvSpPr>
            <a:spLocks noChangeArrowheads="1"/>
          </p:cNvSpPr>
          <p:nvPr/>
        </p:nvSpPr>
        <p:spPr bwMode="auto">
          <a:xfrm>
            <a:off x="0" y="2388674"/>
            <a:ext cx="12192000" cy="4570738"/>
          </a:xfrm>
          <a:prstGeom prst="rect">
            <a:avLst/>
          </a:prstGeom>
          <a:noFill/>
          <a:ln>
            <a:noFill/>
          </a:ln>
          <a:effectLst/>
        </p:spPr>
        <p:txBody>
          <a:bodyPr vert="horz" wrap="square" lIns="121920" tIns="60960" rIns="121920" bIns="60960" numCol="1" anchor="ctr" anchorCtr="0" compatLnSpc="1">
            <a:prstTxWarp prst="textNoShape">
              <a:avLst/>
            </a:prstTxWarp>
            <a:spAutoFit/>
          </a:bodyPr>
          <a:lstStyle/>
          <a:p>
            <a:pPr algn="ctr" defTabSz="1219170" eaLnBrk="0" fontAlgn="base" hangingPunct="0">
              <a:spcBef>
                <a:spcPct val="0"/>
              </a:spcBef>
              <a:spcAft>
                <a:spcPct val="0"/>
              </a:spcAft>
            </a:pPr>
            <a:r>
              <a:rPr lang="el-GR" altLang="el-GR" sz="1600" kern="0" dirty="0">
                <a:solidFill>
                  <a:srgbClr val="FEFEFE">
                    <a:lumMod val="10000"/>
                  </a:srgbClr>
                </a:solidFill>
                <a:latin typeface="Times New Roman" panose="02020603050405020304" pitchFamily="18" charset="0"/>
                <a:ea typeface="Calibri" panose="020F0502020204030204" pitchFamily="34" charset="0"/>
                <a:cs typeface="Times New Roman" panose="02020603050405020304" pitchFamily="18" charset="0"/>
                <a:sym typeface="Arial"/>
              </a:rPr>
              <a:t>ΣΧΟΛΗ ΠΟΛΙΤΙΚΩΝ ΕΠΙΣΤΗΜΩΝ</a:t>
            </a:r>
            <a:endParaRPr lang="el-GR" altLang="el-GR" sz="1600" kern="0" dirty="0">
              <a:solidFill>
                <a:srgbClr val="FEFEFE">
                  <a:lumMod val="10000"/>
                </a:srgbClr>
              </a:solidFill>
              <a:latin typeface="Times New Roman" panose="02020603050405020304" pitchFamily="18" charset="0"/>
              <a:cs typeface="Times New Roman" panose="02020603050405020304" pitchFamily="18" charset="0"/>
              <a:sym typeface="Arial"/>
            </a:endParaRPr>
          </a:p>
          <a:p>
            <a:pPr algn="ctr" defTabSz="1219170" eaLnBrk="0" fontAlgn="base" hangingPunct="0">
              <a:spcBef>
                <a:spcPct val="0"/>
              </a:spcBef>
              <a:spcAft>
                <a:spcPct val="0"/>
              </a:spcAft>
            </a:pPr>
            <a:r>
              <a:rPr lang="el-GR" altLang="el-GR" sz="1600"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ΤΜΗΜΑ</a:t>
            </a:r>
            <a:r>
              <a:rPr lang="en-US" altLang="el-GR" sz="1600"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l-GR" altLang="el-GR" sz="1600"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ΔΙΕΘΝΩΝ, ΕΥΡΩΠΑΪΚΩΝ ΚΑΙ ΠΕΡΙΦΕΡΕΙΑΚΩΝ ΣΠΟΥΔΩΝ</a:t>
            </a:r>
            <a:endParaRPr lang="it-IT" altLang="el-GR" sz="1600"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endParaRPr>
          </a:p>
          <a:p>
            <a:pPr algn="ctr" defTabSz="1219170" eaLnBrk="0" fontAlgn="base" hangingPunct="0">
              <a:spcBef>
                <a:spcPct val="0"/>
              </a:spcBef>
              <a:spcAft>
                <a:spcPct val="0"/>
              </a:spcAft>
            </a:pPr>
            <a:r>
              <a:rPr lang="el-GR" altLang="el-GR" sz="1600"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ΠΡΟΓΡΑΜΜΑ ΜΕΤΑΠΤΥΧΙΑΚΩΝ ΣΠΟΥΔΩΝ</a:t>
            </a:r>
            <a:r>
              <a:rPr lang="el-GR" altLang="el-GR" sz="1600" kern="0" dirty="0">
                <a:solidFill>
                  <a:srgbClr val="13234B"/>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l-GR" altLang="el-GR" sz="1600"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«ΔΙΕΘΝΕΣ &amp; ΕΥΡΩΠΑΪΚΟ ΔΙΚΑΙΟ ΚΑΙ ΔΙΑΚΥΒΕΡΝΗΣΗ»</a:t>
            </a:r>
          </a:p>
          <a:p>
            <a:pPr algn="ctr" defTabSz="1219170" eaLnBrk="0" fontAlgn="base" hangingPunct="0">
              <a:spcBef>
                <a:spcPct val="0"/>
              </a:spcBef>
              <a:spcAft>
                <a:spcPct val="0"/>
              </a:spcAft>
            </a:pPr>
            <a:r>
              <a:rPr lang="el-GR" altLang="el-GR" sz="1600"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ΚΑΤΕΥΘΥΝΣΗ: «ΔΙΚΑΙΟ ΚΑΙ ΠΟΛΙΤΙΚΗ ΓΙΑ ΤΟ ΠΕΡΙΒΑΛΛΟΝ ΚΑΙ ΤΗΝ ΕΝΕΡΓΕΙΑ» </a:t>
            </a:r>
          </a:p>
          <a:p>
            <a:pPr algn="ctr" defTabSz="1219170" eaLnBrk="0" fontAlgn="base" hangingPunct="0">
              <a:spcBef>
                <a:spcPct val="0"/>
              </a:spcBef>
              <a:spcAft>
                <a:spcPct val="0"/>
              </a:spcAft>
            </a:pPr>
            <a:endParaRPr lang="el-GR" altLang="el-GR" sz="2400" b="1" kern="0" dirty="0">
              <a:solidFill>
                <a:srgbClr val="003300"/>
              </a:solidFill>
              <a:latin typeface="Times New Roman" panose="02020603050405020304" pitchFamily="18" charset="0"/>
              <a:ea typeface="Calibri" panose="020F0502020204030204" pitchFamily="34" charset="0"/>
              <a:cs typeface="Times New Roman" panose="02020603050405020304" pitchFamily="18" charset="0"/>
              <a:sym typeface="Arial"/>
            </a:endParaRPr>
          </a:p>
          <a:p>
            <a:pPr algn="ctr" defTabSz="1219170" eaLnBrk="0" fontAlgn="base" hangingPunct="0">
              <a:spcBef>
                <a:spcPct val="0"/>
              </a:spcBef>
              <a:spcAft>
                <a:spcPct val="0"/>
              </a:spcAft>
            </a:pPr>
            <a:r>
              <a:rPr lang="el-GR" altLang="el-GR" sz="2400" b="1" kern="0" dirty="0">
                <a:solidFill>
                  <a:srgbClr val="003300"/>
                </a:solidFill>
                <a:latin typeface="Times New Roman" panose="02020603050405020304" pitchFamily="18" charset="0"/>
                <a:ea typeface="Calibri" panose="020F0502020204030204" pitchFamily="34" charset="0"/>
                <a:cs typeface="Times New Roman" panose="02020603050405020304" pitchFamily="18" charset="0"/>
                <a:sym typeface="Arial"/>
              </a:rPr>
              <a:t>«</a:t>
            </a:r>
            <a:r>
              <a:rPr lang="en-US" altLang="el-GR" sz="2400" b="1" kern="0" dirty="0">
                <a:solidFill>
                  <a:srgbClr val="003300"/>
                </a:solidFill>
                <a:latin typeface="Times New Roman" panose="02020603050405020304" pitchFamily="18" charset="0"/>
                <a:ea typeface="Calibri" panose="020F0502020204030204" pitchFamily="34" charset="0"/>
                <a:cs typeface="Times New Roman" panose="02020603050405020304" pitchFamily="18" charset="0"/>
                <a:sym typeface="Arial"/>
              </a:rPr>
              <a:t>Voluntary Carbon Markets</a:t>
            </a:r>
            <a:r>
              <a:rPr lang="el-GR" altLang="el-GR" sz="2400" b="1" kern="0" dirty="0">
                <a:solidFill>
                  <a:srgbClr val="003300"/>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altLang="el-GR" sz="2400" b="1" kern="0" dirty="0">
                <a:solidFill>
                  <a:srgbClr val="003300"/>
                </a:solidFill>
                <a:latin typeface="Times New Roman" panose="02020603050405020304" pitchFamily="18" charset="0"/>
                <a:ea typeface="Calibri" panose="020F0502020204030204" pitchFamily="34" charset="0"/>
                <a:cs typeface="Times New Roman" panose="02020603050405020304" pitchFamily="18" charset="0"/>
                <a:sym typeface="Arial"/>
              </a:rPr>
              <a:t>VCMs</a:t>
            </a:r>
            <a:r>
              <a:rPr lang="el-GR" altLang="el-GR" sz="2400" b="1" kern="0" dirty="0">
                <a:solidFill>
                  <a:srgbClr val="003300"/>
                </a:solidFill>
                <a:latin typeface="Times New Roman" panose="02020603050405020304" pitchFamily="18" charset="0"/>
                <a:ea typeface="Calibri" panose="020F0502020204030204" pitchFamily="34" charset="0"/>
                <a:cs typeface="Times New Roman" panose="02020603050405020304" pitchFamily="18" charset="0"/>
                <a:sym typeface="Arial"/>
              </a:rPr>
              <a:t>)»</a:t>
            </a:r>
            <a:endParaRPr lang="el-GR" altLang="el-GR" sz="2400" b="1" kern="0" dirty="0">
              <a:solidFill>
                <a:srgbClr val="003300"/>
              </a:solidFill>
              <a:latin typeface="Times New Roman" panose="02020603050405020304" pitchFamily="18" charset="0"/>
              <a:cs typeface="Times New Roman" panose="02020603050405020304" pitchFamily="18" charset="0"/>
              <a:sym typeface="Arial"/>
            </a:endParaRPr>
          </a:p>
          <a:p>
            <a:pPr algn="ctr" defTabSz="1219170" eaLnBrk="0" fontAlgn="base" hangingPunct="0">
              <a:spcBef>
                <a:spcPct val="0"/>
              </a:spcBef>
              <a:spcAft>
                <a:spcPct val="0"/>
              </a:spcAft>
            </a:pPr>
            <a:endParaRPr lang="el-GR" altLang="el-GR" sz="1867" kern="0" dirty="0">
              <a:solidFill>
                <a:srgbClr val="13234B"/>
              </a:solidFill>
              <a:latin typeface="Times New Roman" panose="02020603050405020304" pitchFamily="18" charset="0"/>
              <a:cs typeface="Times New Roman" panose="02020603050405020304" pitchFamily="18" charset="0"/>
              <a:sym typeface="Arial"/>
            </a:endParaRPr>
          </a:p>
          <a:p>
            <a:pPr algn="ctr" defTabSz="1219170" eaLnBrk="0" fontAlgn="base" hangingPunct="0">
              <a:spcBef>
                <a:spcPct val="0"/>
              </a:spcBef>
              <a:spcAft>
                <a:spcPct val="0"/>
              </a:spcAft>
            </a:pPr>
            <a:endParaRPr lang="el-GR" altLang="el-GR" sz="1867" kern="0" dirty="0">
              <a:solidFill>
                <a:srgbClr val="13234B"/>
              </a:solidFill>
              <a:latin typeface="Times New Roman" panose="02020603050405020304" pitchFamily="18" charset="0"/>
              <a:cs typeface="Times New Roman" panose="02020603050405020304" pitchFamily="18" charset="0"/>
              <a:sym typeface="Arial"/>
            </a:endParaRPr>
          </a:p>
          <a:p>
            <a:pPr lvl="0" algn="ctr" defTabSz="1219170" eaLnBrk="0" fontAlgn="base" hangingPunct="0">
              <a:spcBef>
                <a:spcPct val="0"/>
              </a:spcBef>
              <a:spcAft>
                <a:spcPct val="0"/>
              </a:spcAft>
            </a:pPr>
            <a:r>
              <a:rPr lang="el-GR" altLang="el-GR" sz="1500"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ΜΑΘΗΜΑ: «Οικονομική Περιβάλλοντος» </a:t>
            </a:r>
          </a:p>
          <a:p>
            <a:pPr lvl="0" algn="ctr" defTabSz="1219170" eaLnBrk="0" fontAlgn="base" hangingPunct="0">
              <a:spcBef>
                <a:spcPct val="0"/>
              </a:spcBef>
              <a:spcAft>
                <a:spcPct val="0"/>
              </a:spcAft>
            </a:pPr>
            <a:endParaRPr lang="el-GR" altLang="el-GR" sz="1500"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endParaRPr>
          </a:p>
          <a:p>
            <a:pPr lvl="0" algn="ctr" defTabSz="1219170" eaLnBrk="0" fontAlgn="base" hangingPunct="0">
              <a:spcBef>
                <a:spcPct val="0"/>
              </a:spcBef>
              <a:spcAft>
                <a:spcPct val="0"/>
              </a:spcAft>
            </a:pPr>
            <a:r>
              <a:rPr lang="el-GR" altLang="el-GR" sz="1500"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ΔΙΔΑΣΚΩΝ: 	Κωνσταντίνος </a:t>
            </a:r>
            <a:r>
              <a:rPr lang="el-GR" altLang="el-GR" sz="1500"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Μπίθας</a:t>
            </a:r>
            <a:endParaRPr lang="el-GR" altLang="el-GR" sz="1500" kern="0" dirty="0">
              <a:solidFill>
                <a:srgbClr val="13234B"/>
              </a:solidFill>
              <a:latin typeface="Times New Roman" panose="02020603050405020304" pitchFamily="18" charset="0"/>
              <a:cs typeface="Times New Roman" panose="02020603050405020304" pitchFamily="18" charset="0"/>
              <a:sym typeface="Arial"/>
            </a:endParaRPr>
          </a:p>
          <a:p>
            <a:pPr algn="ctr" defTabSz="1219170" eaLnBrk="0" fontAlgn="base" hangingPunct="0">
              <a:spcBef>
                <a:spcPct val="0"/>
              </a:spcBef>
              <a:spcAft>
                <a:spcPct val="0"/>
              </a:spcAft>
            </a:pPr>
            <a:endParaRPr lang="el-GR" altLang="el-GR" sz="1867" kern="0" dirty="0">
              <a:solidFill>
                <a:srgbClr val="13234B"/>
              </a:solidFill>
              <a:latin typeface="Times New Roman" panose="02020603050405020304" pitchFamily="18" charset="0"/>
              <a:cs typeface="Times New Roman" panose="02020603050405020304" pitchFamily="18" charset="0"/>
              <a:sym typeface="Arial"/>
            </a:endParaRPr>
          </a:p>
          <a:p>
            <a:pPr algn="ctr" defTabSz="1219170" eaLnBrk="0" fontAlgn="base" hangingPunct="0">
              <a:spcBef>
                <a:spcPct val="0"/>
              </a:spcBef>
              <a:spcAft>
                <a:spcPct val="0"/>
              </a:spcAft>
            </a:pPr>
            <a:endParaRPr lang="el-GR" altLang="el-GR" sz="1867" kern="0" dirty="0">
              <a:solidFill>
                <a:srgbClr val="13234B"/>
              </a:solidFill>
              <a:latin typeface="Times New Roman" panose="02020603050405020304" pitchFamily="18" charset="0"/>
              <a:cs typeface="Times New Roman" panose="02020603050405020304" pitchFamily="18" charset="0"/>
              <a:sym typeface="Arial"/>
            </a:endParaRPr>
          </a:p>
          <a:p>
            <a:pPr algn="ctr" defTabSz="1219170">
              <a:lnSpc>
                <a:spcPct val="150000"/>
              </a:lnSpc>
              <a:spcAft>
                <a:spcPts val="1333"/>
              </a:spcAft>
              <a:buClr>
                <a:srgbClr val="000000"/>
              </a:buClr>
            </a:pPr>
            <a:r>
              <a:rPr lang="el-GR" sz="1500"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Ελένη – Κωνσταντίνα Καρατζούνη</a:t>
            </a:r>
          </a:p>
          <a:p>
            <a:pPr algn="r" defTabSz="1219170" eaLnBrk="0" fontAlgn="base" hangingPunct="0">
              <a:spcBef>
                <a:spcPct val="0"/>
              </a:spcBef>
              <a:spcAft>
                <a:spcPct val="0"/>
              </a:spcAft>
            </a:pPr>
            <a:endParaRPr lang="el-GR" altLang="el-GR" sz="800" kern="0" dirty="0">
              <a:solidFill>
                <a:srgbClr val="13234B"/>
              </a:solidFill>
              <a:latin typeface="Arial"/>
              <a:cs typeface="Arial"/>
              <a:sym typeface="Arial"/>
            </a:endParaRPr>
          </a:p>
          <a:p>
            <a:pPr algn="ctr" defTabSz="1219170" eaLnBrk="0" fontAlgn="base" hangingPunct="0">
              <a:spcBef>
                <a:spcPct val="0"/>
              </a:spcBef>
              <a:spcAft>
                <a:spcPct val="0"/>
              </a:spcAft>
            </a:pPr>
            <a:endParaRPr lang="el-GR" altLang="el-GR" sz="800" kern="0" dirty="0">
              <a:solidFill>
                <a:srgbClr val="13234B"/>
              </a:solidFill>
              <a:latin typeface="Arial"/>
              <a:cs typeface="Arial"/>
              <a:sym typeface="Arial"/>
            </a:endParaRPr>
          </a:p>
          <a:p>
            <a:pPr algn="ctr" defTabSz="1219170" eaLnBrk="0" fontAlgn="base" hangingPunct="0">
              <a:spcBef>
                <a:spcPct val="0"/>
              </a:spcBef>
              <a:spcAft>
                <a:spcPct val="0"/>
              </a:spcAft>
            </a:pPr>
            <a:endParaRPr lang="el-GR" altLang="el-GR" sz="800" kern="0" dirty="0">
              <a:solidFill>
                <a:srgbClr val="13234B"/>
              </a:solidFill>
              <a:latin typeface="Arial"/>
              <a:cs typeface="Arial"/>
              <a:sym typeface="Arial"/>
            </a:endParaRPr>
          </a:p>
        </p:txBody>
      </p:sp>
      <p:sp>
        <p:nvSpPr>
          <p:cNvPr id="6" name="Rectangle 4">
            <a:extLst>
              <a:ext uri="{FF2B5EF4-FFF2-40B4-BE49-F238E27FC236}">
                <a16:creationId xmlns:a16="http://schemas.microsoft.com/office/drawing/2014/main" id="{349CC86B-2E60-41A1-F25D-5800814AE49D}"/>
              </a:ext>
            </a:extLst>
          </p:cNvPr>
          <p:cNvSpPr>
            <a:spLocks noChangeArrowheads="1"/>
          </p:cNvSpPr>
          <p:nvPr/>
        </p:nvSpPr>
        <p:spPr bwMode="auto">
          <a:xfrm>
            <a:off x="2260600" y="492082"/>
            <a:ext cx="7518400" cy="1231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1920" tIns="60960" rIns="121920" bIns="60960" numCol="1" anchor="ctr" anchorCtr="0" compatLnSpc="1">
            <a:prstTxWarp prst="textNoShape">
              <a:avLst/>
            </a:prstTxWarp>
            <a:spAutoFit/>
          </a:bodyPr>
          <a:lstStyle/>
          <a:p>
            <a:pPr algn="ctr" defTabSz="1219170" eaLnBrk="0" fontAlgn="base" hangingPunct="0">
              <a:spcBef>
                <a:spcPct val="0"/>
              </a:spcBef>
              <a:spcAft>
                <a:spcPct val="0"/>
              </a:spcAft>
            </a:pPr>
            <a:r>
              <a:rPr lang="el-GR" altLang="el-GR" sz="1600"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ΠΑΝΤΕΙΟ ΠΑΝΕΠΙΣΤΗΜΙΟ ΚΟΙΝΩΝΙΚΩΝ ΚΑΙ ΠΟΛΙΤΙΚΩΝ ΕΠΙΣΤΗΜΩΝ</a:t>
            </a:r>
            <a:endParaRPr lang="el-GR" altLang="el-GR" sz="1600" kern="0" dirty="0">
              <a:solidFill>
                <a:srgbClr val="13234B"/>
              </a:solidFill>
              <a:latin typeface="Times New Roman" panose="02020603050405020304" pitchFamily="18" charset="0"/>
              <a:ea typeface="Calibri" panose="020F0502020204030204" pitchFamily="34" charset="0"/>
              <a:cs typeface="Times New Roman" panose="02020603050405020304" pitchFamily="18" charset="0"/>
              <a:sym typeface="Arial"/>
            </a:endParaRPr>
          </a:p>
          <a:p>
            <a:pPr algn="ctr" defTabSz="1219170" eaLnBrk="0" fontAlgn="base" hangingPunct="0">
              <a:spcBef>
                <a:spcPct val="0"/>
              </a:spcBef>
              <a:spcAft>
                <a:spcPct val="0"/>
              </a:spcAft>
            </a:pPr>
            <a:endParaRPr lang="el-GR" altLang="el-GR" sz="1600" kern="0" dirty="0">
              <a:solidFill>
                <a:srgbClr val="13234B"/>
              </a:solidFill>
              <a:latin typeface="Times New Roman" panose="02020603050405020304" pitchFamily="18" charset="0"/>
              <a:ea typeface="Calibri" panose="020F0502020204030204" pitchFamily="34" charset="0"/>
              <a:cs typeface="Times New Roman" panose="02020603050405020304" pitchFamily="18" charset="0"/>
              <a:sym typeface="Arial"/>
            </a:endParaRPr>
          </a:p>
          <a:p>
            <a:pPr algn="ctr" defTabSz="1219170" eaLnBrk="0" fontAlgn="base" hangingPunct="0">
              <a:spcBef>
                <a:spcPct val="0"/>
              </a:spcBef>
              <a:spcAft>
                <a:spcPct val="0"/>
              </a:spcAft>
            </a:pPr>
            <a:r>
              <a:rPr lang="en-US" altLang="el-GR" sz="1600" kern="0" dirty="0">
                <a:solidFill>
                  <a:srgbClr val="003300"/>
                </a:solidFill>
                <a:latin typeface="Times New Roman" panose="02020603050405020304" pitchFamily="18" charset="0"/>
                <a:ea typeface="Calibri" panose="020F0502020204030204" pitchFamily="34" charset="0"/>
                <a:cs typeface="Times New Roman" panose="02020603050405020304" pitchFamily="18" charset="0"/>
                <a:sym typeface="Arial"/>
              </a:rPr>
              <a:t>PANTEION UNIVERSITY OF SOCIAL AND POLITICAL SCEIENCES</a:t>
            </a:r>
            <a:endParaRPr lang="el-GR" altLang="el-GR" sz="1600" kern="0" dirty="0">
              <a:solidFill>
                <a:srgbClr val="003300"/>
              </a:solidFill>
              <a:latin typeface="Arial"/>
              <a:cs typeface="Arial"/>
              <a:sym typeface="Arial"/>
            </a:endParaRPr>
          </a:p>
          <a:p>
            <a:pPr algn="ctr" defTabSz="1219170" eaLnBrk="0" fontAlgn="base" hangingPunct="0">
              <a:spcBef>
                <a:spcPct val="0"/>
              </a:spcBef>
              <a:spcAft>
                <a:spcPct val="0"/>
              </a:spcAft>
            </a:pPr>
            <a:endParaRPr lang="el-GR" altLang="el-GR" sz="2400" kern="0" dirty="0">
              <a:solidFill>
                <a:srgbClr val="13234B"/>
              </a:solidFill>
              <a:latin typeface="Arial" panose="020B0604020202020204" pitchFamily="34" charset="0"/>
              <a:cs typeface="Arial"/>
              <a:sym typeface="Arial"/>
            </a:endParaRPr>
          </a:p>
        </p:txBody>
      </p:sp>
    </p:spTree>
    <p:extLst>
      <p:ext uri="{BB962C8B-B14F-4D97-AF65-F5344CB8AC3E}">
        <p14:creationId xmlns:p14="http://schemas.microsoft.com/office/powerpoint/2010/main" val="3715881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100000">
              <a:schemeClr val="accent4">
                <a:lumMod val="40000"/>
                <a:lumOff val="60000"/>
              </a:schemeClr>
            </a:gs>
            <a:gs pos="0">
              <a:srgbClr val="AFDDF7"/>
            </a:gs>
            <a:gs pos="32000">
              <a:srgbClr val="E2F5CF"/>
            </a:gs>
            <a:gs pos="64000">
              <a:schemeClr val="tx2">
                <a:lumMod val="25000"/>
                <a:lumOff val="75000"/>
              </a:schemeClr>
            </a:gs>
          </a:gsLst>
          <a:lin ang="5400000" scaled="0"/>
        </a:gra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8875505-05DC-8DE8-9478-C348781D615B}"/>
              </a:ext>
            </a:extLst>
          </p:cNvPr>
          <p:cNvSpPr txBox="1"/>
          <p:nvPr/>
        </p:nvSpPr>
        <p:spPr>
          <a:xfrm>
            <a:off x="754380" y="728395"/>
            <a:ext cx="10584180" cy="430887"/>
          </a:xfrm>
          <a:prstGeom prst="rect">
            <a:avLst/>
          </a:prstGeom>
          <a:noFill/>
        </p:spPr>
        <p:txBody>
          <a:bodyPr wrap="square">
            <a:spAutoFit/>
          </a:bodyPr>
          <a:lstStyle/>
          <a:p>
            <a:pPr lvl="0" algn="ctr">
              <a:defRPr/>
            </a:pPr>
            <a:r>
              <a:rPr lang="el-GR" sz="2200" b="1" dirty="0">
                <a:solidFill>
                  <a:srgbClr val="13234B"/>
                </a:solidFill>
                <a:latin typeface="Pangea_bold"/>
              </a:rPr>
              <a:t> Το Χρηματιστήριο Αθηνών (</a:t>
            </a:r>
            <a:r>
              <a:rPr lang="en-US" sz="2200" b="1" dirty="0">
                <a:solidFill>
                  <a:srgbClr val="13234B"/>
                </a:solidFill>
                <a:latin typeface="Pangea_bold"/>
              </a:rPr>
              <a:t>ATHEX</a:t>
            </a:r>
            <a:r>
              <a:rPr lang="el-GR" sz="2200" b="1" dirty="0">
                <a:solidFill>
                  <a:srgbClr val="13234B"/>
                </a:solidFill>
                <a:latin typeface="Pangea_bold"/>
              </a:rPr>
              <a:t>) και η ACX (Air </a:t>
            </a:r>
            <a:r>
              <a:rPr lang="el-GR" sz="2200" b="1" dirty="0" err="1">
                <a:solidFill>
                  <a:srgbClr val="13234B"/>
                </a:solidFill>
                <a:latin typeface="Pangea_bold"/>
              </a:rPr>
              <a:t>Carbon</a:t>
            </a:r>
            <a:r>
              <a:rPr lang="el-GR" sz="2200" b="1" dirty="0">
                <a:solidFill>
                  <a:srgbClr val="13234B"/>
                </a:solidFill>
                <a:latin typeface="Pangea_bold"/>
              </a:rPr>
              <a:t> Exchange)</a:t>
            </a:r>
          </a:p>
        </p:txBody>
      </p:sp>
      <p:sp>
        <p:nvSpPr>
          <p:cNvPr id="6" name="TextBox 5">
            <a:extLst>
              <a:ext uri="{FF2B5EF4-FFF2-40B4-BE49-F238E27FC236}">
                <a16:creationId xmlns:a16="http://schemas.microsoft.com/office/drawing/2014/main" id="{0FF24900-5AD9-ADD5-138D-C4B3C14604D7}"/>
              </a:ext>
            </a:extLst>
          </p:cNvPr>
          <p:cNvSpPr txBox="1"/>
          <p:nvPr/>
        </p:nvSpPr>
        <p:spPr>
          <a:xfrm>
            <a:off x="876300" y="1243102"/>
            <a:ext cx="10462260" cy="4708981"/>
          </a:xfrm>
          <a:prstGeom prst="rect">
            <a:avLst/>
          </a:prstGeom>
          <a:noFill/>
        </p:spPr>
        <p:txBody>
          <a:bodyPr wrap="square">
            <a:spAutoFit/>
          </a:bodyPr>
          <a:lstStyle/>
          <a:p>
            <a:pPr marL="342900" lvl="0" indent="-342900" algn="just">
              <a:buFont typeface="Wingdings" panose="05000000000000000000" pitchFamily="2" charset="2"/>
              <a:buChar char="Ø"/>
              <a:defRPr/>
            </a:pPr>
            <a:r>
              <a:rPr lang="el-GR" sz="2000" dirty="0">
                <a:solidFill>
                  <a:srgbClr val="5B5B5B"/>
                </a:solidFill>
                <a:latin typeface="Quicksand"/>
              </a:rPr>
              <a:t>To Χρηματιστήριο Αθηνών και η ACX, ένας από τους μεγαλύτερους διεθνείς παρόχους υπηρεσιών και υποδομών που σχετίζονται με την Αγορά Εθελοντικών Πιστώσεων Αντιστάθμισης εκπομπών CO2 στις </a:t>
            </a:r>
            <a:r>
              <a:rPr lang="el-GR" sz="2000" b="1" dirty="0">
                <a:solidFill>
                  <a:srgbClr val="5B5B5B"/>
                </a:solidFill>
                <a:latin typeface="Quicksand"/>
              </a:rPr>
              <a:t>19 Σεπτεμβρίου</a:t>
            </a:r>
            <a:r>
              <a:rPr lang="en-US" sz="2000" b="1" dirty="0">
                <a:solidFill>
                  <a:srgbClr val="5B5B5B"/>
                </a:solidFill>
                <a:latin typeface="Quicksand"/>
              </a:rPr>
              <a:t> </a:t>
            </a:r>
            <a:r>
              <a:rPr lang="el-GR" sz="2000" b="1" dirty="0">
                <a:solidFill>
                  <a:srgbClr val="5B5B5B"/>
                </a:solidFill>
                <a:latin typeface="Quicksand"/>
              </a:rPr>
              <a:t>2023</a:t>
            </a:r>
            <a:r>
              <a:rPr lang="en-US" sz="2000" b="1" dirty="0">
                <a:solidFill>
                  <a:srgbClr val="5B5B5B"/>
                </a:solidFill>
                <a:latin typeface="Quicksand"/>
              </a:rPr>
              <a:t> </a:t>
            </a:r>
            <a:r>
              <a:rPr lang="el-GR" sz="2000" dirty="0">
                <a:solidFill>
                  <a:srgbClr val="5B5B5B"/>
                </a:solidFill>
                <a:latin typeface="Quicksand"/>
              </a:rPr>
              <a:t>ανακοίνωσαν την έναρξη της συνεργασίας τους για τη διερεύνηση της ανάπτυξης μιας διαφανούς και αποτελεσματικής VCM αγοράς στην Ελλάδα.</a:t>
            </a:r>
          </a:p>
          <a:p>
            <a:pPr marL="342900" lvl="0" indent="-342900" algn="just">
              <a:buFont typeface="Wingdings" panose="05000000000000000000" pitchFamily="2" charset="2"/>
              <a:buChar char="Ø"/>
              <a:defRPr/>
            </a:pPr>
            <a:endParaRPr lang="el-GR" sz="2000" dirty="0">
              <a:solidFill>
                <a:srgbClr val="5B5B5B"/>
              </a:solidFill>
              <a:latin typeface="Quicksand"/>
            </a:endParaRPr>
          </a:p>
          <a:p>
            <a:pPr marL="342900" lvl="0" indent="-342900" algn="just">
              <a:buFont typeface="Wingdings" panose="05000000000000000000" pitchFamily="2" charset="2"/>
              <a:buChar char="Ø"/>
              <a:defRPr/>
            </a:pPr>
            <a:r>
              <a:rPr lang="el-GR" sz="2000" dirty="0">
                <a:solidFill>
                  <a:srgbClr val="5B5B5B"/>
                </a:solidFill>
                <a:latin typeface="Quicksand"/>
              </a:rPr>
              <a:t>Η παραπάνω συνεργασία εντάσσεται στο πλαίσιο της στρατηγικής επιδίωξης της ACX να διαμορφώσει τη μεγαλύτερη διεθνώς αγορά προϊόντων που συνδέονται με την αειφόρο ανάπτυξη, με την Ελλάδα να αποτελεί την </a:t>
            </a:r>
            <a:r>
              <a:rPr lang="el-GR" sz="2000" u="sng" dirty="0">
                <a:solidFill>
                  <a:srgbClr val="5B5B5B"/>
                </a:solidFill>
                <a:latin typeface="Quicksand"/>
              </a:rPr>
              <a:t>πρώτη βάση για τη διείσδυση της στην ηπειρωτική Ευρώπη</a:t>
            </a:r>
            <a:r>
              <a:rPr lang="el-GR" sz="2000" dirty="0">
                <a:solidFill>
                  <a:srgbClr val="5B5B5B"/>
                </a:solidFill>
                <a:latin typeface="Quicksand"/>
              </a:rPr>
              <a:t>. </a:t>
            </a:r>
          </a:p>
          <a:p>
            <a:pPr marL="342900" lvl="0" indent="-342900" algn="just">
              <a:buFont typeface="Wingdings" panose="05000000000000000000" pitchFamily="2" charset="2"/>
              <a:buChar char="Ø"/>
              <a:defRPr/>
            </a:pPr>
            <a:endParaRPr kumimoji="0" lang="el-GR" sz="2000" b="0" i="0" u="none" strike="noStrike" kern="1200" cap="none" spc="0" normalizeH="0" baseline="0" noProof="0" dirty="0">
              <a:ln>
                <a:noFill/>
              </a:ln>
              <a:solidFill>
                <a:srgbClr val="5B5B5B"/>
              </a:solidFill>
              <a:effectLst/>
              <a:uLnTx/>
              <a:uFillTx/>
              <a:latin typeface="Quicksand"/>
              <a:ea typeface="+mn-ea"/>
              <a:cs typeface="+mn-cs"/>
            </a:endParaRPr>
          </a:p>
          <a:p>
            <a:pPr marL="342900" lvl="0" indent="-342900" algn="just">
              <a:buFont typeface="Wingdings" panose="05000000000000000000" pitchFamily="2" charset="2"/>
              <a:buChar char="Ø"/>
              <a:defRPr/>
            </a:pPr>
            <a:r>
              <a:rPr lang="el-GR" sz="2000" dirty="0">
                <a:solidFill>
                  <a:srgbClr val="5B5B5B"/>
                </a:solidFill>
                <a:latin typeface="Quicksand"/>
              </a:rPr>
              <a:t>Η συνεργασία της ACX και του Χρηματιστηρίου Αθηνών </a:t>
            </a:r>
            <a:r>
              <a:rPr lang="el-GR" sz="2000" u="sng" dirty="0">
                <a:solidFill>
                  <a:srgbClr val="5B5B5B"/>
                </a:solidFill>
                <a:latin typeface="Quicksand"/>
              </a:rPr>
              <a:t>στοχεύει να συνδυάσει τη διεθνή, ψηφιακή πλατφόρμα συναλλαγών της ACX με την ευρεία εμπειρία του ATHEX </a:t>
            </a:r>
            <a:r>
              <a:rPr lang="el-GR" sz="2000" dirty="0">
                <a:solidFill>
                  <a:srgbClr val="5B5B5B"/>
                </a:solidFill>
                <a:latin typeface="Quicksand"/>
              </a:rPr>
              <a:t>ως αναγνωρισμένου διαχειριστή ρυθμισμένων αγορών στην Ευρωπαϊκή Ένωση που καλύπτει τις </a:t>
            </a:r>
            <a:r>
              <a:rPr lang="el-GR" sz="2000" b="1" dirty="0">
                <a:solidFill>
                  <a:srgbClr val="5B5B5B"/>
                </a:solidFill>
                <a:latin typeface="Quicksand"/>
              </a:rPr>
              <a:t>λειτουργίες συναλλαγών, εκκαθάρισης και διακανονισμού</a:t>
            </a:r>
            <a:r>
              <a:rPr lang="el-GR" sz="2000" dirty="0">
                <a:solidFill>
                  <a:srgbClr val="5B5B5B"/>
                </a:solidFill>
                <a:latin typeface="Quicksand"/>
              </a:rPr>
              <a:t>.</a:t>
            </a:r>
            <a:endParaRPr kumimoji="0" lang="el-GR" sz="2000" b="0" i="0" u="none" strike="noStrike" kern="1200" cap="none" spc="0" normalizeH="0" baseline="0" noProof="0" dirty="0">
              <a:ln>
                <a:noFill/>
              </a:ln>
              <a:solidFill>
                <a:srgbClr val="5B5B5B"/>
              </a:solidFill>
              <a:effectLst/>
              <a:uLnTx/>
              <a:uFillTx/>
              <a:latin typeface="Quicksand"/>
              <a:ea typeface="+mn-ea"/>
              <a:cs typeface="+mn-cs"/>
            </a:endParaRPr>
          </a:p>
        </p:txBody>
      </p:sp>
    </p:spTree>
    <p:extLst>
      <p:ext uri="{BB962C8B-B14F-4D97-AF65-F5344CB8AC3E}">
        <p14:creationId xmlns:p14="http://schemas.microsoft.com/office/powerpoint/2010/main" val="1571067298"/>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100000">
              <a:schemeClr val="accent4">
                <a:lumMod val="40000"/>
                <a:lumOff val="60000"/>
              </a:schemeClr>
            </a:gs>
            <a:gs pos="0">
              <a:srgbClr val="AFDDF7"/>
            </a:gs>
            <a:gs pos="32000">
              <a:srgbClr val="E2F5CF"/>
            </a:gs>
            <a:gs pos="64000">
              <a:schemeClr val="tx2">
                <a:lumMod val="25000"/>
                <a:lumOff val="75000"/>
              </a:schemeClr>
            </a:gs>
          </a:gsLst>
          <a:lin ang="5400000" scaled="0"/>
        </a:gra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8875505-05DC-8DE8-9478-C348781D615B}"/>
              </a:ext>
            </a:extLst>
          </p:cNvPr>
          <p:cNvSpPr txBox="1"/>
          <p:nvPr/>
        </p:nvSpPr>
        <p:spPr>
          <a:xfrm>
            <a:off x="317500" y="0"/>
            <a:ext cx="11607800" cy="43088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2200" b="1" i="0" u="none" strike="noStrike" kern="1200" cap="none" spc="0" normalizeH="0" baseline="0" noProof="0" dirty="0">
                <a:ln>
                  <a:noFill/>
                </a:ln>
                <a:solidFill>
                  <a:srgbClr val="13234B"/>
                </a:solidFill>
                <a:effectLst/>
                <a:uLnTx/>
                <a:uFillTx/>
                <a:latin typeface="Pangea_bold"/>
                <a:ea typeface="+mn-ea"/>
                <a:cs typeface="+mn-cs"/>
              </a:rPr>
              <a:t> Το Χρηματιστήριο Αθηνών (</a:t>
            </a:r>
            <a:r>
              <a:rPr kumimoji="0" lang="en-US" sz="2200" b="1" i="0" u="none" strike="noStrike" kern="1200" cap="none" spc="0" normalizeH="0" baseline="0" noProof="0" dirty="0">
                <a:ln>
                  <a:noFill/>
                </a:ln>
                <a:solidFill>
                  <a:srgbClr val="13234B"/>
                </a:solidFill>
                <a:effectLst/>
                <a:uLnTx/>
                <a:uFillTx/>
                <a:latin typeface="Pangea_bold"/>
                <a:ea typeface="+mn-ea"/>
                <a:cs typeface="+mn-cs"/>
              </a:rPr>
              <a:t>ATHEX</a:t>
            </a:r>
            <a:r>
              <a:rPr kumimoji="0" lang="el-GR" sz="2200" b="1" i="0" u="none" strike="noStrike" kern="1200" cap="none" spc="0" normalizeH="0" baseline="0" noProof="0" dirty="0">
                <a:ln>
                  <a:noFill/>
                </a:ln>
                <a:solidFill>
                  <a:srgbClr val="13234B"/>
                </a:solidFill>
                <a:effectLst/>
                <a:uLnTx/>
                <a:uFillTx/>
                <a:latin typeface="Pangea_bold"/>
                <a:ea typeface="+mn-ea"/>
                <a:cs typeface="+mn-cs"/>
              </a:rPr>
              <a:t>) και η ACX (Air </a:t>
            </a:r>
            <a:r>
              <a:rPr kumimoji="0" lang="el-GR" sz="2200" b="1" i="0" u="none" strike="noStrike" kern="1200" cap="none" spc="0" normalizeH="0" baseline="0" noProof="0" dirty="0" err="1">
                <a:ln>
                  <a:noFill/>
                </a:ln>
                <a:solidFill>
                  <a:srgbClr val="13234B"/>
                </a:solidFill>
                <a:effectLst/>
                <a:uLnTx/>
                <a:uFillTx/>
                <a:latin typeface="Pangea_bold"/>
                <a:ea typeface="+mn-ea"/>
                <a:cs typeface="+mn-cs"/>
              </a:rPr>
              <a:t>Carbon</a:t>
            </a:r>
            <a:r>
              <a:rPr kumimoji="0" lang="el-GR" sz="2200" b="1" i="0" u="none" strike="noStrike" kern="1200" cap="none" spc="0" normalizeH="0" baseline="0" noProof="0" dirty="0">
                <a:ln>
                  <a:noFill/>
                </a:ln>
                <a:solidFill>
                  <a:srgbClr val="13234B"/>
                </a:solidFill>
                <a:effectLst/>
                <a:uLnTx/>
                <a:uFillTx/>
                <a:latin typeface="Pangea_bold"/>
                <a:ea typeface="+mn-ea"/>
                <a:cs typeface="+mn-cs"/>
              </a:rPr>
              <a:t> Exchange)</a:t>
            </a:r>
          </a:p>
        </p:txBody>
      </p:sp>
      <p:sp>
        <p:nvSpPr>
          <p:cNvPr id="5" name="TextBox 4">
            <a:extLst>
              <a:ext uri="{FF2B5EF4-FFF2-40B4-BE49-F238E27FC236}">
                <a16:creationId xmlns:a16="http://schemas.microsoft.com/office/drawing/2014/main" id="{0FF24900-5AD9-ADD5-138D-C4B3C14604D7}"/>
              </a:ext>
            </a:extLst>
          </p:cNvPr>
          <p:cNvSpPr txBox="1"/>
          <p:nvPr/>
        </p:nvSpPr>
        <p:spPr>
          <a:xfrm>
            <a:off x="697230" y="677752"/>
            <a:ext cx="10848340" cy="7286610"/>
          </a:xfrm>
          <a:prstGeom prst="rect">
            <a:avLst/>
          </a:prstGeom>
          <a:noFill/>
        </p:spPr>
        <p:txBody>
          <a:bodyPr wrap="square">
            <a:spAutoFit/>
          </a:bodyPr>
          <a:lstStyle/>
          <a:p>
            <a:pPr lvl="0" algn="just">
              <a:defRPr/>
            </a:pPr>
            <a:r>
              <a:rPr lang="el-GR" sz="1930" dirty="0">
                <a:solidFill>
                  <a:srgbClr val="5B5B5B"/>
                </a:solidFill>
                <a:latin typeface="Quicksand"/>
              </a:rPr>
              <a:t>Η συνεργασία στοχεύει στην </a:t>
            </a:r>
            <a:r>
              <a:rPr lang="el-GR" sz="1930" b="1" dirty="0">
                <a:solidFill>
                  <a:srgbClr val="5B5B5B"/>
                </a:solidFill>
                <a:latin typeface="Quicksand"/>
              </a:rPr>
              <a:t>ενίσχυση της διαφάνειας των τιμών </a:t>
            </a:r>
            <a:r>
              <a:rPr lang="el-GR" sz="1930" dirty="0">
                <a:solidFill>
                  <a:srgbClr val="5B5B5B"/>
                </a:solidFill>
                <a:latin typeface="Quicksand"/>
              </a:rPr>
              <a:t>και στην </a:t>
            </a:r>
            <a:r>
              <a:rPr lang="el-GR" sz="1930" b="1" dirty="0">
                <a:solidFill>
                  <a:srgbClr val="5B5B5B"/>
                </a:solidFill>
                <a:latin typeface="Quicksand"/>
              </a:rPr>
              <a:t>διεύρυνση της πρόσβασης στις εθελοντικές αγορές πιστώσεων αντιστάθμισης εκπομπών άνθρακα στην Ευρώπη</a:t>
            </a:r>
            <a:r>
              <a:rPr lang="el-GR" sz="1930" dirty="0">
                <a:solidFill>
                  <a:srgbClr val="5B5B5B"/>
                </a:solidFill>
                <a:latin typeface="Quicksand"/>
              </a:rPr>
              <a:t>, ώστε εταιρείες και κυβερνητικοί φορείς να διευκολυνθούν στην επίτευξη του στόχου των μηδενικών εκπομπών. Το κοινό αυτό εγχείρημα θα υποστηρίξει περαιτέρω μια σειρά από στόχους:</a:t>
            </a:r>
          </a:p>
          <a:p>
            <a:pPr marL="342900" lvl="0" indent="-246063" algn="just">
              <a:buFont typeface="Arial" panose="020B0604020202020204" pitchFamily="34" charset="0"/>
              <a:buChar char="•"/>
              <a:defRPr/>
            </a:pPr>
            <a:r>
              <a:rPr lang="el-GR" sz="1930" dirty="0">
                <a:solidFill>
                  <a:srgbClr val="5B5B5B"/>
                </a:solidFill>
                <a:latin typeface="Quicksand"/>
              </a:rPr>
              <a:t>Προσφορά επιπλέον δυνατοτήτων για εταιρείες ιδιωτικού τομέα να επιτύχουν στόχους μηδενικών εκπομπών πέραν των EU ETS.</a:t>
            </a:r>
          </a:p>
          <a:p>
            <a:pPr marL="342900" lvl="0" indent="-254000" algn="just">
              <a:buFont typeface="Arial" panose="020B0604020202020204" pitchFamily="34" charset="0"/>
              <a:buChar char="•"/>
              <a:defRPr/>
            </a:pPr>
            <a:r>
              <a:rPr lang="el-GR" sz="1930" dirty="0">
                <a:solidFill>
                  <a:srgbClr val="5B5B5B"/>
                </a:solidFill>
                <a:latin typeface="Quicksand"/>
              </a:rPr>
              <a:t>Δημιουργία ευκαιριών υποστήριξης τοπικών προσπαθειών μείωσης και απομάκρυνσης εκπομπών CO2.</a:t>
            </a:r>
          </a:p>
          <a:p>
            <a:pPr marL="342900" lvl="0" indent="-246063" algn="just">
              <a:buFont typeface="Arial" panose="020B0604020202020204" pitchFamily="34" charset="0"/>
              <a:buChar char="•"/>
              <a:defRPr/>
            </a:pPr>
            <a:r>
              <a:rPr lang="el-GR" sz="1930" dirty="0">
                <a:solidFill>
                  <a:srgbClr val="5B5B5B"/>
                </a:solidFill>
                <a:latin typeface="Quicksand"/>
              </a:rPr>
              <a:t>Ενίσχυση των ροών κεφαλαίων σε προγράμματα αντιστάθμισης εκπομπών CO2.</a:t>
            </a:r>
          </a:p>
          <a:p>
            <a:pPr marL="342900" lvl="0" indent="-246063" algn="just">
              <a:buFont typeface="Arial" panose="020B0604020202020204" pitchFamily="34" charset="0"/>
              <a:buChar char="•"/>
              <a:defRPr/>
            </a:pPr>
            <a:r>
              <a:rPr lang="el-GR" sz="1930" dirty="0">
                <a:solidFill>
                  <a:srgbClr val="5B5B5B"/>
                </a:solidFill>
                <a:latin typeface="Quicksand"/>
              </a:rPr>
              <a:t>Χρηματοδότηση άνω των 600 εκατομμυρίων ευρώ από το Εθνικό Σχέδιο Ανάκαμψης για πράσινη μετάβαση.</a:t>
            </a:r>
          </a:p>
          <a:p>
            <a:pPr marL="342900" lvl="0" indent="-246063" algn="just">
              <a:buFont typeface="Arial" panose="020B0604020202020204" pitchFamily="34" charset="0"/>
              <a:buChar char="•"/>
              <a:defRPr/>
            </a:pPr>
            <a:r>
              <a:rPr lang="el-GR" sz="1930" dirty="0">
                <a:solidFill>
                  <a:srgbClr val="5B5B5B"/>
                </a:solidFill>
                <a:latin typeface="Quicksand"/>
              </a:rPr>
              <a:t>Δημιουργία υποδομής παγκόσμιας εμβέλειας για αποτελεσματική αντιμετώπιση της κλιματικής αλλαγής.</a:t>
            </a:r>
          </a:p>
          <a:p>
            <a:pPr marL="342900" lvl="0" indent="-246063" algn="just">
              <a:buFont typeface="Arial" panose="020B0604020202020204" pitchFamily="34" charset="0"/>
              <a:buChar char="•"/>
              <a:defRPr/>
            </a:pPr>
            <a:r>
              <a:rPr lang="el-GR" sz="1930" dirty="0">
                <a:solidFill>
                  <a:srgbClr val="5B5B5B"/>
                </a:solidFill>
                <a:latin typeface="Quicksand"/>
              </a:rPr>
              <a:t>Προώθηση προϊόντων και υπηρεσιών σε εταιρείες και φορείς που εδρεύουν στην ευρύτερη γεωγραφική περιοχή, παρέχοντας πρόσβαση μέσω της Ελλάδος σε μια παγκόσμια αγορά. </a:t>
            </a:r>
          </a:p>
          <a:p>
            <a:pPr marL="342900" lvl="0" indent="-246063" algn="just">
              <a:buFont typeface="Arial" panose="020B0604020202020204" pitchFamily="34" charset="0"/>
              <a:buChar char="•"/>
              <a:defRPr/>
            </a:pPr>
            <a:r>
              <a:rPr lang="el-GR" sz="1930" dirty="0">
                <a:solidFill>
                  <a:srgbClr val="5B5B5B"/>
                </a:solidFill>
                <a:latin typeface="Quicksand"/>
              </a:rPr>
              <a:t>Στήριξη του Χρηματιστηρίου Αθηνών στο χρηματοδοτικό και περιβαλλοντικό τομέα μέσω συνεργασίας με τοπικούς φορείς και έργα.</a:t>
            </a:r>
          </a:p>
          <a:p>
            <a:pPr marL="342900" lvl="0" indent="-246063" algn="just">
              <a:buFont typeface="Arial" panose="020B0604020202020204" pitchFamily="34" charset="0"/>
              <a:buChar char="•"/>
              <a:defRPr/>
            </a:pPr>
            <a:r>
              <a:rPr lang="el-GR" sz="1930" dirty="0">
                <a:solidFill>
                  <a:srgbClr val="5B5B5B"/>
                </a:solidFill>
                <a:latin typeface="Quicksand"/>
              </a:rPr>
              <a:t>Προαγωγή ελληνικών πιστώσεων </a:t>
            </a:r>
            <a:r>
              <a:rPr lang="el-GR" sz="1940" dirty="0">
                <a:solidFill>
                  <a:srgbClr val="5B5B5B"/>
                </a:solidFill>
                <a:latin typeface="Quicksand"/>
              </a:rPr>
              <a:t>αντιστάθμισης</a:t>
            </a:r>
            <a:r>
              <a:rPr lang="el-GR" sz="1930" dirty="0">
                <a:solidFill>
                  <a:srgbClr val="5B5B5B"/>
                </a:solidFill>
                <a:latin typeface="Quicksand"/>
              </a:rPr>
              <a:t> εκπομπών ρύπων στην αγορά.</a:t>
            </a:r>
          </a:p>
          <a:p>
            <a:pPr lvl="0" algn="just">
              <a:defRPr/>
            </a:pPr>
            <a:endParaRPr kumimoji="0" lang="el-GR" sz="2000" b="0" i="0" u="none" strike="noStrike" kern="1200" cap="none" spc="0" normalizeH="0" baseline="0" noProof="0" dirty="0">
              <a:ln>
                <a:noFill/>
              </a:ln>
              <a:solidFill>
                <a:srgbClr val="5B5B5B"/>
              </a:solidFill>
              <a:effectLst/>
              <a:uLnTx/>
              <a:uFillTx/>
              <a:latin typeface="Quicksand"/>
              <a:ea typeface="+mn-ea"/>
              <a:cs typeface="+mn-cs"/>
            </a:endParaRPr>
          </a:p>
          <a:p>
            <a:pPr lvl="0" algn="just">
              <a:defRPr/>
            </a:pPr>
            <a:endParaRPr lang="el-GR" sz="2000" dirty="0">
              <a:solidFill>
                <a:srgbClr val="5B5B5B"/>
              </a:solidFill>
              <a:latin typeface="Quicksand"/>
            </a:endParaRPr>
          </a:p>
          <a:p>
            <a:pPr lvl="0" algn="just">
              <a:defRPr/>
            </a:pPr>
            <a:endParaRPr kumimoji="0" lang="el-GR" sz="2000" b="0" i="0" u="none" strike="noStrike" kern="1200" cap="none" spc="0" normalizeH="0" baseline="0" noProof="0" dirty="0">
              <a:ln>
                <a:noFill/>
              </a:ln>
              <a:solidFill>
                <a:srgbClr val="5B5B5B"/>
              </a:solidFill>
              <a:effectLst/>
              <a:uLnTx/>
              <a:uFillTx/>
              <a:latin typeface="Quicksand"/>
              <a:ea typeface="+mn-ea"/>
              <a:cs typeface="+mn-cs"/>
            </a:endParaRPr>
          </a:p>
          <a:p>
            <a:pPr lvl="0" algn="just">
              <a:defRPr/>
            </a:pPr>
            <a:endParaRPr lang="el-GR" sz="2000" dirty="0">
              <a:solidFill>
                <a:srgbClr val="5B5B5B"/>
              </a:solidFill>
              <a:latin typeface="Quicksand"/>
            </a:endParaRPr>
          </a:p>
          <a:p>
            <a:pPr lvl="0" algn="just">
              <a:defRPr/>
            </a:pPr>
            <a:endParaRPr kumimoji="0" lang="el-GR" sz="2000" b="0" i="0" u="none" strike="noStrike" kern="1200" cap="none" spc="0" normalizeH="0" baseline="0" noProof="0" dirty="0">
              <a:ln>
                <a:noFill/>
              </a:ln>
              <a:solidFill>
                <a:srgbClr val="5B5B5B"/>
              </a:solidFill>
              <a:effectLst/>
              <a:uLnTx/>
              <a:uFillTx/>
              <a:latin typeface="Quicksand"/>
              <a:ea typeface="+mn-ea"/>
              <a:cs typeface="+mn-cs"/>
            </a:endParaRPr>
          </a:p>
          <a:p>
            <a:pPr lvl="0" algn="just">
              <a:defRPr/>
            </a:pPr>
            <a:endParaRPr kumimoji="0" lang="el-GR" sz="2000" b="0" i="0" u="none" strike="noStrike" kern="1200" cap="none" spc="0" normalizeH="0" baseline="0" noProof="0" dirty="0">
              <a:ln>
                <a:noFill/>
              </a:ln>
              <a:solidFill>
                <a:srgbClr val="5B5B5B"/>
              </a:solidFill>
              <a:effectLst/>
              <a:uLnTx/>
              <a:uFillTx/>
              <a:latin typeface="Quicksand"/>
              <a:ea typeface="+mn-ea"/>
              <a:cs typeface="+mn-cs"/>
            </a:endParaRPr>
          </a:p>
        </p:txBody>
      </p:sp>
    </p:spTree>
    <p:extLst>
      <p:ext uri="{BB962C8B-B14F-4D97-AF65-F5344CB8AC3E}">
        <p14:creationId xmlns:p14="http://schemas.microsoft.com/office/powerpoint/2010/main" val="2976029732"/>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89000">
              <a:schemeClr val="bg2">
                <a:lumMod val="75000"/>
              </a:schemeClr>
            </a:gs>
            <a:gs pos="0">
              <a:srgbClr val="AFDDF7"/>
            </a:gs>
            <a:gs pos="32000">
              <a:srgbClr val="E2F5CF"/>
            </a:gs>
            <a:gs pos="64000">
              <a:srgbClr val="FFFF9F"/>
            </a:gs>
          </a:gsLst>
          <a:lin ang="5400000" scaled="0"/>
        </a:gradFill>
        <a:effectLst/>
      </p:bgPr>
    </p:bg>
    <p:spTree>
      <p:nvGrpSpPr>
        <p:cNvPr id="1" name="Shape 433"/>
        <p:cNvGrpSpPr/>
        <p:nvPr/>
      </p:nvGrpSpPr>
      <p:grpSpPr>
        <a:xfrm>
          <a:off x="0" y="0"/>
          <a:ext cx="0" cy="0"/>
          <a:chOff x="0" y="0"/>
          <a:chExt cx="0" cy="0"/>
        </a:xfrm>
      </p:grpSpPr>
      <p:cxnSp>
        <p:nvCxnSpPr>
          <p:cNvPr id="436" name="Google Shape;436;p41"/>
          <p:cNvCxnSpPr>
            <a:cxnSpLocks/>
          </p:cNvCxnSpPr>
          <p:nvPr/>
        </p:nvCxnSpPr>
        <p:spPr>
          <a:xfrm>
            <a:off x="2996210" y="3586555"/>
            <a:ext cx="5958840" cy="0"/>
          </a:xfrm>
          <a:prstGeom prst="straightConnector1">
            <a:avLst/>
          </a:prstGeom>
          <a:noFill/>
          <a:ln w="9525" cap="flat" cmpd="sng">
            <a:solidFill>
              <a:schemeClr val="lt2"/>
            </a:solidFill>
            <a:prstDash val="solid"/>
            <a:round/>
            <a:headEnd type="none" w="med" len="med"/>
            <a:tailEnd type="none" w="med" len="med"/>
          </a:ln>
        </p:spPr>
      </p:cxnSp>
      <p:sp>
        <p:nvSpPr>
          <p:cNvPr id="3" name="Subtitle 2">
            <a:extLst>
              <a:ext uri="{FF2B5EF4-FFF2-40B4-BE49-F238E27FC236}">
                <a16:creationId xmlns:a16="http://schemas.microsoft.com/office/drawing/2014/main" id="{366ADAC1-2E22-A282-41AB-B36C4AB79298}"/>
              </a:ext>
            </a:extLst>
          </p:cNvPr>
          <p:cNvSpPr>
            <a:spLocks noGrp="1"/>
          </p:cNvSpPr>
          <p:nvPr>
            <p:ph type="subTitle" idx="1"/>
          </p:nvPr>
        </p:nvSpPr>
        <p:spPr>
          <a:xfrm>
            <a:off x="2142920" y="2657290"/>
            <a:ext cx="7489600" cy="1239220"/>
          </a:xfrm>
        </p:spPr>
        <p:txBody>
          <a:bodyPr/>
          <a:lstStyle/>
          <a:p>
            <a:r>
              <a:rPr lang="el-GR" sz="3000" dirty="0"/>
              <a:t>Ευχαριστώ πολύ για τον χρόνο σας</a:t>
            </a:r>
          </a:p>
        </p:txBody>
      </p:sp>
      <p:pic>
        <p:nvPicPr>
          <p:cNvPr id="4" name="Google Shape;444;p42">
            <a:extLst>
              <a:ext uri="{FF2B5EF4-FFF2-40B4-BE49-F238E27FC236}">
                <a16:creationId xmlns:a16="http://schemas.microsoft.com/office/drawing/2014/main" id="{23232138-82DA-BDEC-1EC4-E77AAE747413}"/>
              </a:ext>
            </a:extLst>
          </p:cNvPr>
          <p:cNvPicPr preferRelativeResize="0"/>
          <p:nvPr/>
        </p:nvPicPr>
        <p:blipFill>
          <a:blip r:embed="rId3">
            <a:alphaModFix/>
          </a:blip>
          <a:stretch>
            <a:fillRect/>
          </a:stretch>
        </p:blipFill>
        <p:spPr>
          <a:xfrm flipH="1">
            <a:off x="8172603" y="3850565"/>
            <a:ext cx="4247995" cy="3372198"/>
          </a:xfrm>
          <a:prstGeom prst="rect">
            <a:avLst/>
          </a:prstGeom>
          <a:noFill/>
          <a:ln>
            <a:noFill/>
          </a:ln>
        </p:spPr>
      </p:pic>
      <p:pic>
        <p:nvPicPr>
          <p:cNvPr id="7" name="Google Shape;388;p37">
            <a:extLst>
              <a:ext uri="{FF2B5EF4-FFF2-40B4-BE49-F238E27FC236}">
                <a16:creationId xmlns:a16="http://schemas.microsoft.com/office/drawing/2014/main" id="{0277410E-06C0-3875-48DE-4CC3110E1222}"/>
              </a:ext>
            </a:extLst>
          </p:cNvPr>
          <p:cNvPicPr preferRelativeResize="0"/>
          <p:nvPr/>
        </p:nvPicPr>
        <p:blipFill>
          <a:blip r:embed="rId4">
            <a:alphaModFix/>
          </a:blip>
          <a:stretch>
            <a:fillRect/>
          </a:stretch>
        </p:blipFill>
        <p:spPr>
          <a:xfrm>
            <a:off x="4595122" y="5728564"/>
            <a:ext cx="3367515" cy="2594152"/>
          </a:xfrm>
          <a:prstGeom prst="rect">
            <a:avLst/>
          </a:prstGeom>
          <a:noFill/>
          <a:ln>
            <a:noFill/>
          </a:ln>
        </p:spPr>
      </p:pic>
      <p:pic>
        <p:nvPicPr>
          <p:cNvPr id="8" name="Google Shape;388;p37">
            <a:extLst>
              <a:ext uri="{FF2B5EF4-FFF2-40B4-BE49-F238E27FC236}">
                <a16:creationId xmlns:a16="http://schemas.microsoft.com/office/drawing/2014/main" id="{4269E764-1808-703B-4C55-2C0020C9F9CF}"/>
              </a:ext>
            </a:extLst>
          </p:cNvPr>
          <p:cNvPicPr preferRelativeResize="0"/>
          <p:nvPr/>
        </p:nvPicPr>
        <p:blipFill>
          <a:blip r:embed="rId4">
            <a:alphaModFix/>
          </a:blip>
          <a:stretch>
            <a:fillRect/>
          </a:stretch>
        </p:blipFill>
        <p:spPr>
          <a:xfrm rot="10160144">
            <a:off x="3646847" y="-1210989"/>
            <a:ext cx="3367515" cy="2594152"/>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2CA64D-02E5-BB14-C6A9-CF39D39B4A71}"/>
              </a:ext>
            </a:extLst>
          </p:cNvPr>
          <p:cNvSpPr>
            <a:spLocks noGrp="1"/>
          </p:cNvSpPr>
          <p:nvPr>
            <p:ph type="title"/>
          </p:nvPr>
        </p:nvSpPr>
        <p:spPr>
          <a:xfrm>
            <a:off x="1929993" y="363882"/>
            <a:ext cx="10272000" cy="763600"/>
          </a:xfrm>
          <a:noFill/>
        </p:spPr>
        <p:txBody>
          <a:bodyPr/>
          <a:lstStyle/>
          <a:p>
            <a:pPr algn="ctr"/>
            <a:r>
              <a:rPr lang="el-GR" sz="2600" dirty="0"/>
              <a:t>Πίνακας Περιεχομένων</a:t>
            </a:r>
          </a:p>
        </p:txBody>
      </p:sp>
      <p:sp>
        <p:nvSpPr>
          <p:cNvPr id="5" name="Text Placeholder 4">
            <a:extLst>
              <a:ext uri="{FF2B5EF4-FFF2-40B4-BE49-F238E27FC236}">
                <a16:creationId xmlns:a16="http://schemas.microsoft.com/office/drawing/2014/main" id="{282F9F27-EB19-F632-8364-29E2FF4D70BA}"/>
              </a:ext>
            </a:extLst>
          </p:cNvPr>
          <p:cNvSpPr>
            <a:spLocks noGrp="1"/>
          </p:cNvSpPr>
          <p:nvPr>
            <p:ph type="body" idx="1"/>
          </p:nvPr>
        </p:nvSpPr>
        <p:spPr>
          <a:xfrm>
            <a:off x="3127591" y="1474658"/>
            <a:ext cx="9064409" cy="1860978"/>
          </a:xfrm>
        </p:spPr>
        <p:txBody>
          <a:bodyPr/>
          <a:lstStyle/>
          <a:p>
            <a:pPr algn="just">
              <a:buClr>
                <a:srgbClr val="000000"/>
              </a:buClr>
              <a:buFont typeface="Wingdings" panose="05000000000000000000" pitchFamily="2" charset="2"/>
              <a:buChar char="Ø"/>
            </a:pPr>
            <a:r>
              <a:rPr lang="el-GR" sz="2200" dirty="0">
                <a:solidFill>
                  <a:srgbClr val="5B5B5B"/>
                </a:solidFill>
              </a:rPr>
              <a:t>Έννοια Εθελοντικής Αγοράς Άνθρακα (</a:t>
            </a:r>
            <a:r>
              <a:rPr lang="en-US" sz="2200" dirty="0">
                <a:solidFill>
                  <a:srgbClr val="5B5B5B"/>
                </a:solidFill>
              </a:rPr>
              <a:t>Voluntary Carbon Market </a:t>
            </a:r>
            <a:r>
              <a:rPr lang="el-GR" sz="2200" dirty="0">
                <a:solidFill>
                  <a:srgbClr val="5B5B5B"/>
                </a:solidFill>
              </a:rPr>
              <a:t>- VCM)</a:t>
            </a:r>
            <a:r>
              <a:rPr lang="en-US" sz="2200" dirty="0">
                <a:solidFill>
                  <a:srgbClr val="5B5B5B"/>
                </a:solidFill>
              </a:rPr>
              <a:t>.</a:t>
            </a:r>
            <a:endParaRPr lang="el-GR" sz="2200" dirty="0">
              <a:solidFill>
                <a:srgbClr val="5B5B5B"/>
              </a:solidFill>
            </a:endParaRPr>
          </a:p>
          <a:p>
            <a:pPr marL="203195" indent="0" algn="just">
              <a:buClr>
                <a:srgbClr val="000000"/>
              </a:buClr>
              <a:buNone/>
            </a:pPr>
            <a:endParaRPr lang="el-GR" sz="2200" dirty="0">
              <a:solidFill>
                <a:srgbClr val="5B5B5B"/>
              </a:solidFill>
            </a:endParaRPr>
          </a:p>
          <a:p>
            <a:pPr algn="just">
              <a:buClr>
                <a:schemeClr val="bg2">
                  <a:lumMod val="10000"/>
                </a:schemeClr>
              </a:buClr>
              <a:buFont typeface="Wingdings" panose="05000000000000000000" pitchFamily="2" charset="2"/>
              <a:buChar char="Ø"/>
            </a:pPr>
            <a:r>
              <a:rPr lang="el-GR" sz="2200" dirty="0">
                <a:solidFill>
                  <a:srgbClr val="5B5B5B"/>
                </a:solidFill>
              </a:rPr>
              <a:t>Δομή και λειτουργία VCM</a:t>
            </a:r>
            <a:r>
              <a:rPr lang="en-US" sz="2200" dirty="0">
                <a:solidFill>
                  <a:srgbClr val="5B5B5B"/>
                </a:solidFill>
              </a:rPr>
              <a:t>.</a:t>
            </a:r>
            <a:endParaRPr lang="el-GR" sz="2200" dirty="0">
              <a:solidFill>
                <a:srgbClr val="5B5B5B"/>
              </a:solidFill>
            </a:endParaRPr>
          </a:p>
          <a:p>
            <a:pPr algn="just">
              <a:buClr>
                <a:schemeClr val="bg2">
                  <a:lumMod val="10000"/>
                </a:schemeClr>
              </a:buClr>
              <a:buFont typeface="Wingdings" panose="05000000000000000000" pitchFamily="2" charset="2"/>
              <a:buChar char="Ø"/>
            </a:pPr>
            <a:endParaRPr lang="el-GR" sz="2200" dirty="0">
              <a:solidFill>
                <a:srgbClr val="5B5B5B"/>
              </a:solidFill>
            </a:endParaRPr>
          </a:p>
          <a:p>
            <a:pPr algn="just">
              <a:buClr>
                <a:schemeClr val="bg2">
                  <a:lumMod val="10000"/>
                </a:schemeClr>
              </a:buClr>
              <a:buFont typeface="Wingdings" panose="05000000000000000000" pitchFamily="2" charset="2"/>
              <a:buChar char="Ø"/>
            </a:pPr>
            <a:r>
              <a:rPr lang="el-GR" sz="2200" dirty="0">
                <a:solidFill>
                  <a:srgbClr val="5B5B5B"/>
                </a:solidFill>
              </a:rPr>
              <a:t>Διαφορά VCM και </a:t>
            </a:r>
            <a:r>
              <a:rPr lang="en-US" sz="2200" dirty="0">
                <a:solidFill>
                  <a:srgbClr val="5B5B5B"/>
                </a:solidFill>
              </a:rPr>
              <a:t>CCM.</a:t>
            </a:r>
            <a:r>
              <a:rPr lang="el-GR" sz="2200" dirty="0">
                <a:solidFill>
                  <a:srgbClr val="5B5B5B"/>
                </a:solidFill>
              </a:rPr>
              <a:t> </a:t>
            </a:r>
            <a:endParaRPr lang="en-US" sz="2200" dirty="0">
              <a:solidFill>
                <a:srgbClr val="5B5B5B"/>
              </a:solidFill>
            </a:endParaRPr>
          </a:p>
          <a:p>
            <a:pPr marL="203195" indent="0" algn="just">
              <a:buClr>
                <a:schemeClr val="bg2">
                  <a:lumMod val="10000"/>
                </a:schemeClr>
              </a:buClr>
              <a:buNone/>
            </a:pPr>
            <a:endParaRPr lang="el-GR" sz="2000" dirty="0">
              <a:solidFill>
                <a:srgbClr val="5B5B5B"/>
              </a:solidFill>
            </a:endParaRPr>
          </a:p>
          <a:p>
            <a:pPr algn="just"/>
            <a:endParaRPr lang="en-US" sz="2000" dirty="0"/>
          </a:p>
          <a:p>
            <a:pPr algn="just"/>
            <a:endParaRPr lang="el-GR" sz="2000" dirty="0"/>
          </a:p>
          <a:p>
            <a:pPr algn="just"/>
            <a:endParaRPr lang="el-GR" sz="2000" dirty="0">
              <a:latin typeface="Bahnschrift Light" panose="020B0502040204020203" pitchFamily="34" charset="0"/>
            </a:endParaRPr>
          </a:p>
        </p:txBody>
      </p:sp>
      <p:pic>
        <p:nvPicPr>
          <p:cNvPr id="4" name="Picture 3">
            <a:extLst>
              <a:ext uri="{FF2B5EF4-FFF2-40B4-BE49-F238E27FC236}">
                <a16:creationId xmlns:a16="http://schemas.microsoft.com/office/drawing/2014/main" id="{CF9F398E-CD22-8C01-9BCC-1B0A6EFDA0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252866" cy="3207895"/>
          </a:xfrm>
          <a:prstGeom prst="rect">
            <a:avLst/>
          </a:prstGeom>
        </p:spPr>
      </p:pic>
      <p:sp>
        <p:nvSpPr>
          <p:cNvPr id="9" name="TextBox 8">
            <a:extLst>
              <a:ext uri="{FF2B5EF4-FFF2-40B4-BE49-F238E27FC236}">
                <a16:creationId xmlns:a16="http://schemas.microsoft.com/office/drawing/2014/main" id="{FC3D636D-8CC7-937A-6A4D-CE16FE376929}"/>
              </a:ext>
            </a:extLst>
          </p:cNvPr>
          <p:cNvSpPr txBox="1"/>
          <p:nvPr/>
        </p:nvSpPr>
        <p:spPr>
          <a:xfrm>
            <a:off x="253375" y="3840605"/>
            <a:ext cx="11118062" cy="2800767"/>
          </a:xfrm>
          <a:prstGeom prst="rect">
            <a:avLst/>
          </a:prstGeom>
          <a:noFill/>
        </p:spPr>
        <p:txBody>
          <a:bodyPr wrap="square">
            <a:spAutoFit/>
          </a:bodyPr>
          <a:lstStyle/>
          <a:p>
            <a:pPr marL="609585" marR="0" lvl="0" indent="-406390" algn="just" defTabSz="914400" rtl="0" eaLnBrk="1" fontAlgn="auto" latinLnBrk="0" hangingPunct="1">
              <a:lnSpc>
                <a:spcPct val="100000"/>
              </a:lnSpc>
              <a:spcBef>
                <a:spcPts val="0"/>
              </a:spcBef>
              <a:spcAft>
                <a:spcPts val="0"/>
              </a:spcAft>
              <a:buClr>
                <a:srgbClr val="FEFEFE">
                  <a:lumMod val="10000"/>
                </a:srgbClr>
              </a:buClr>
              <a:buSzPts val="1200"/>
              <a:buFont typeface="Wingdings" panose="05000000000000000000" pitchFamily="2" charset="2"/>
              <a:buChar char="Ø"/>
              <a:tabLst/>
              <a:defRPr/>
            </a:pPr>
            <a:r>
              <a:rPr kumimoji="0" lang="el-GR" sz="2200" b="0" i="0" u="none" strike="noStrike" kern="0" cap="none" spc="0" normalizeH="0" baseline="0" noProof="0" dirty="0">
                <a:ln>
                  <a:noFill/>
                </a:ln>
                <a:solidFill>
                  <a:srgbClr val="5B5B5B"/>
                </a:solidFill>
                <a:effectLst/>
                <a:uLnTx/>
                <a:uFillTx/>
                <a:latin typeface="Quicksand"/>
                <a:sym typeface="Quicksand"/>
              </a:rPr>
              <a:t>Συσχέτιση </a:t>
            </a:r>
            <a:r>
              <a:rPr lang="el-GR" sz="2200" kern="0" dirty="0">
                <a:solidFill>
                  <a:srgbClr val="5B5B5B"/>
                </a:solidFill>
                <a:latin typeface="Quicksand"/>
                <a:sym typeface="Quicksand"/>
              </a:rPr>
              <a:t>πολιτικών </a:t>
            </a:r>
            <a:r>
              <a:rPr kumimoji="0" lang="el-GR" sz="2200" b="0" i="0" u="none" strike="noStrike" kern="0" cap="none" spc="0" normalizeH="0" baseline="0" noProof="0" dirty="0">
                <a:ln>
                  <a:noFill/>
                </a:ln>
                <a:solidFill>
                  <a:srgbClr val="5B5B5B"/>
                </a:solidFill>
                <a:effectLst/>
                <a:uLnTx/>
                <a:uFillTx/>
                <a:latin typeface="Quicksand"/>
                <a:sym typeface="Quicksand"/>
              </a:rPr>
              <a:t>μείωσης εκπομπών άνθρακα με VCM</a:t>
            </a:r>
            <a:r>
              <a:rPr kumimoji="0" lang="it-IT" sz="2200" b="0" i="0" u="none" strike="noStrike" kern="0" cap="none" spc="0" normalizeH="0" baseline="0" noProof="0" dirty="0">
                <a:ln>
                  <a:noFill/>
                </a:ln>
                <a:solidFill>
                  <a:srgbClr val="5B5B5B"/>
                </a:solidFill>
                <a:effectLst/>
                <a:uLnTx/>
                <a:uFillTx/>
                <a:latin typeface="Quicksand"/>
                <a:sym typeface="Quicksand"/>
              </a:rPr>
              <a:t>s.</a:t>
            </a:r>
            <a:endParaRPr kumimoji="0" lang="el-GR" sz="2200" b="0" i="0" u="none" strike="noStrike" kern="0" cap="none" spc="0" normalizeH="0" baseline="0" noProof="0" dirty="0">
              <a:ln>
                <a:noFill/>
              </a:ln>
              <a:solidFill>
                <a:srgbClr val="5B5B5B"/>
              </a:solidFill>
              <a:effectLst/>
              <a:uLnTx/>
              <a:uFillTx/>
              <a:latin typeface="Quicksand"/>
              <a:sym typeface="Quicksand"/>
            </a:endParaRPr>
          </a:p>
          <a:p>
            <a:pPr marL="609585" marR="0" lvl="0" indent="-406390" algn="just" defTabSz="914400" rtl="0" eaLnBrk="1" fontAlgn="auto" latinLnBrk="0" hangingPunct="1">
              <a:lnSpc>
                <a:spcPct val="100000"/>
              </a:lnSpc>
              <a:spcBef>
                <a:spcPts val="0"/>
              </a:spcBef>
              <a:spcAft>
                <a:spcPts val="0"/>
              </a:spcAft>
              <a:buClr>
                <a:srgbClr val="FEFEFE">
                  <a:lumMod val="10000"/>
                </a:srgbClr>
              </a:buClr>
              <a:buSzPts val="1200"/>
              <a:buFont typeface="Wingdings" panose="05000000000000000000" pitchFamily="2" charset="2"/>
              <a:buChar char="Ø"/>
              <a:tabLst/>
              <a:defRPr/>
            </a:pPr>
            <a:endParaRPr kumimoji="0" lang="el-GR" sz="2200" b="0" i="0" u="none" strike="noStrike" kern="0" cap="none" spc="0" normalizeH="0" baseline="0" noProof="0" dirty="0">
              <a:ln>
                <a:noFill/>
              </a:ln>
              <a:solidFill>
                <a:srgbClr val="5B5B5B"/>
              </a:solidFill>
              <a:effectLst/>
              <a:uLnTx/>
              <a:uFillTx/>
              <a:latin typeface="Quicksand"/>
              <a:sym typeface="Quicksand"/>
            </a:endParaRPr>
          </a:p>
          <a:p>
            <a:pPr marL="609585" marR="0" lvl="0" indent="-406390" algn="just" defTabSz="914400" rtl="0" eaLnBrk="1" fontAlgn="auto" latinLnBrk="0" hangingPunct="1">
              <a:lnSpc>
                <a:spcPct val="100000"/>
              </a:lnSpc>
              <a:spcBef>
                <a:spcPts val="0"/>
              </a:spcBef>
              <a:spcAft>
                <a:spcPts val="0"/>
              </a:spcAft>
              <a:buClr>
                <a:srgbClr val="FEFEFE">
                  <a:lumMod val="10000"/>
                </a:srgbClr>
              </a:buClr>
              <a:buSzPts val="1200"/>
              <a:buFont typeface="Wingdings" panose="05000000000000000000" pitchFamily="2" charset="2"/>
              <a:buChar char="Ø"/>
              <a:tabLst/>
              <a:defRPr/>
            </a:pPr>
            <a:r>
              <a:rPr kumimoji="0" lang="el-GR" sz="2200" b="0" i="0" u="none" strike="noStrike" kern="0" cap="none" spc="0" normalizeH="0" baseline="0" noProof="0" dirty="0">
                <a:ln>
                  <a:noFill/>
                </a:ln>
                <a:solidFill>
                  <a:srgbClr val="5B5B5B"/>
                </a:solidFill>
                <a:effectLst/>
                <a:uLnTx/>
                <a:uFillTx/>
                <a:latin typeface="Quicksand"/>
                <a:sym typeface="Quicksand"/>
              </a:rPr>
              <a:t>Αύξηση σημασίας VCM.</a:t>
            </a:r>
            <a:endParaRPr kumimoji="0" lang="en-US" sz="2200" b="0" i="0" u="none" strike="noStrike" kern="0" cap="none" spc="0" normalizeH="0" baseline="0" noProof="0" dirty="0">
              <a:ln>
                <a:noFill/>
              </a:ln>
              <a:solidFill>
                <a:srgbClr val="5B5B5B"/>
              </a:solidFill>
              <a:effectLst/>
              <a:uLnTx/>
              <a:uFillTx/>
              <a:latin typeface="Quicksand"/>
              <a:sym typeface="Quicksand"/>
            </a:endParaRPr>
          </a:p>
          <a:p>
            <a:pPr marL="609585" marR="0" lvl="0" indent="-406390" algn="just" defTabSz="914400" rtl="0" eaLnBrk="1" fontAlgn="auto" latinLnBrk="0" hangingPunct="1">
              <a:lnSpc>
                <a:spcPct val="100000"/>
              </a:lnSpc>
              <a:spcBef>
                <a:spcPts val="0"/>
              </a:spcBef>
              <a:spcAft>
                <a:spcPts val="0"/>
              </a:spcAft>
              <a:buClr>
                <a:srgbClr val="FEFEFE">
                  <a:lumMod val="10000"/>
                </a:srgbClr>
              </a:buClr>
              <a:buSzPts val="1200"/>
              <a:buFont typeface="Wingdings" panose="05000000000000000000" pitchFamily="2" charset="2"/>
              <a:buChar char="Ø"/>
              <a:tabLst/>
              <a:defRPr/>
            </a:pPr>
            <a:endParaRPr kumimoji="0" lang="en-US" sz="2200" b="0" i="0" u="none" strike="noStrike" kern="0" cap="none" spc="0" normalizeH="0" baseline="0" noProof="0" dirty="0">
              <a:ln>
                <a:noFill/>
              </a:ln>
              <a:solidFill>
                <a:srgbClr val="5B5B5B"/>
              </a:solidFill>
              <a:effectLst/>
              <a:uLnTx/>
              <a:uFillTx/>
              <a:latin typeface="Quicksand"/>
              <a:sym typeface="Quicksand"/>
            </a:endParaRPr>
          </a:p>
          <a:p>
            <a:pPr marL="609585" marR="0" lvl="0" indent="-406390" algn="just" defTabSz="914400" rtl="0" eaLnBrk="1" fontAlgn="auto" latinLnBrk="0" hangingPunct="1">
              <a:lnSpc>
                <a:spcPct val="100000"/>
              </a:lnSpc>
              <a:spcBef>
                <a:spcPts val="0"/>
              </a:spcBef>
              <a:spcAft>
                <a:spcPts val="0"/>
              </a:spcAft>
              <a:buClr>
                <a:srgbClr val="FEFEFE">
                  <a:lumMod val="10000"/>
                </a:srgbClr>
              </a:buClr>
              <a:buSzPts val="1200"/>
              <a:buFont typeface="Wingdings" panose="05000000000000000000" pitchFamily="2" charset="2"/>
              <a:buChar char="Ø"/>
              <a:tabLst/>
              <a:defRPr/>
            </a:pPr>
            <a:r>
              <a:rPr kumimoji="0" lang="el-GR" sz="2200" b="0" i="0" u="none" strike="noStrike" kern="0" cap="none" spc="0" normalizeH="0" baseline="0" noProof="0" dirty="0">
                <a:ln>
                  <a:noFill/>
                </a:ln>
                <a:solidFill>
                  <a:srgbClr val="5B5B5B"/>
                </a:solidFill>
                <a:effectLst/>
                <a:uLnTx/>
                <a:uFillTx/>
                <a:latin typeface="Quicksand"/>
                <a:sym typeface="Quicksand"/>
              </a:rPr>
              <a:t>Η τιμολόγηση των πιστώσεων άνθρακα στο πλαίσιο μιας εθελοντικής αγοράς άνθρακα</a:t>
            </a:r>
            <a:r>
              <a:rPr kumimoji="0" lang="en-US" sz="2200" b="0" i="0" u="none" strike="noStrike" kern="0" cap="none" spc="0" normalizeH="0" baseline="0" noProof="0" dirty="0">
                <a:ln>
                  <a:noFill/>
                </a:ln>
                <a:solidFill>
                  <a:srgbClr val="5B5B5B"/>
                </a:solidFill>
                <a:effectLst/>
                <a:uLnTx/>
                <a:uFillTx/>
                <a:latin typeface="Quicksand"/>
                <a:sym typeface="Quicksand"/>
              </a:rPr>
              <a:t>.</a:t>
            </a:r>
          </a:p>
          <a:p>
            <a:pPr marL="203195" marR="0" lvl="0" algn="just" defTabSz="914400" rtl="0" eaLnBrk="1" fontAlgn="auto" latinLnBrk="0" hangingPunct="1">
              <a:lnSpc>
                <a:spcPct val="100000"/>
              </a:lnSpc>
              <a:spcBef>
                <a:spcPts val="0"/>
              </a:spcBef>
              <a:spcAft>
                <a:spcPts val="0"/>
              </a:spcAft>
              <a:buClr>
                <a:srgbClr val="FEFEFE">
                  <a:lumMod val="10000"/>
                </a:srgbClr>
              </a:buClr>
              <a:buSzPts val="1200"/>
              <a:tabLst/>
              <a:defRPr/>
            </a:pPr>
            <a:endParaRPr kumimoji="0" lang="en-US" sz="2200" b="0" i="0" u="none" strike="noStrike" kern="0" cap="none" spc="0" normalizeH="0" baseline="0" noProof="0" dirty="0">
              <a:ln>
                <a:noFill/>
              </a:ln>
              <a:solidFill>
                <a:srgbClr val="5B5B5B"/>
              </a:solidFill>
              <a:effectLst/>
              <a:uLnTx/>
              <a:uFillTx/>
              <a:latin typeface="Quicksand"/>
              <a:sym typeface="Quicksand"/>
            </a:endParaRPr>
          </a:p>
          <a:p>
            <a:pPr marL="609585" marR="0" lvl="0" indent="-406390" algn="just" defTabSz="914400" rtl="0" eaLnBrk="1" fontAlgn="auto" latinLnBrk="0" hangingPunct="1">
              <a:lnSpc>
                <a:spcPct val="100000"/>
              </a:lnSpc>
              <a:spcBef>
                <a:spcPts val="0"/>
              </a:spcBef>
              <a:spcAft>
                <a:spcPts val="0"/>
              </a:spcAft>
              <a:buClr>
                <a:srgbClr val="FEFEFE">
                  <a:lumMod val="10000"/>
                </a:srgbClr>
              </a:buClr>
              <a:buSzPts val="1200"/>
              <a:buFont typeface="Wingdings" panose="05000000000000000000" pitchFamily="2" charset="2"/>
              <a:buChar char="Ø"/>
              <a:tabLst/>
              <a:defRPr/>
            </a:pPr>
            <a:r>
              <a:rPr kumimoji="0" lang="el-GR" sz="2200" b="0" i="0" u="none" strike="noStrike" kern="0" cap="none" spc="0" normalizeH="0" baseline="0" noProof="0" dirty="0">
                <a:ln>
                  <a:noFill/>
                </a:ln>
                <a:solidFill>
                  <a:srgbClr val="5B5B5B"/>
                </a:solidFill>
                <a:effectLst/>
                <a:uLnTx/>
                <a:uFillTx/>
                <a:latin typeface="Quicksand"/>
                <a:sym typeface="Quicksand"/>
              </a:rPr>
              <a:t>Το Χρηματιστήριο Αθηνών </a:t>
            </a:r>
            <a:r>
              <a:rPr kumimoji="0" lang="en-US" sz="2200" b="0" i="0" u="none" strike="noStrike" kern="0" cap="none" spc="0" normalizeH="0" baseline="0" noProof="0" dirty="0">
                <a:ln>
                  <a:noFill/>
                </a:ln>
                <a:solidFill>
                  <a:srgbClr val="5B5B5B"/>
                </a:solidFill>
                <a:effectLst/>
                <a:uLnTx/>
                <a:uFillTx/>
                <a:latin typeface="Quicksand"/>
                <a:sym typeface="Quicksand"/>
              </a:rPr>
              <a:t>(ATHEX) </a:t>
            </a:r>
            <a:r>
              <a:rPr kumimoji="0" lang="el-GR" sz="2200" b="0" i="0" u="none" strike="noStrike" kern="0" cap="none" spc="0" normalizeH="0" baseline="0" noProof="0" dirty="0">
                <a:ln>
                  <a:noFill/>
                </a:ln>
                <a:solidFill>
                  <a:srgbClr val="5B5B5B"/>
                </a:solidFill>
                <a:effectLst/>
                <a:uLnTx/>
                <a:uFillTx/>
                <a:latin typeface="Quicksand"/>
                <a:sym typeface="Quicksand"/>
              </a:rPr>
              <a:t>και η ACX (Air Carbon Exchange)</a:t>
            </a:r>
            <a:r>
              <a:rPr kumimoji="0" lang="en-US" sz="2200" b="0" i="0" u="none" strike="noStrike" kern="0" cap="none" spc="0" normalizeH="0" baseline="0" noProof="0" dirty="0">
                <a:ln>
                  <a:noFill/>
                </a:ln>
                <a:solidFill>
                  <a:srgbClr val="5B5B5B"/>
                </a:solidFill>
                <a:effectLst/>
                <a:uLnTx/>
                <a:uFillTx/>
                <a:latin typeface="Quicksand"/>
                <a:sym typeface="Quicksand"/>
              </a:rPr>
              <a:t>.</a:t>
            </a:r>
          </a:p>
        </p:txBody>
      </p:sp>
    </p:spTree>
    <p:extLst>
      <p:ext uri="{BB962C8B-B14F-4D97-AF65-F5344CB8AC3E}">
        <p14:creationId xmlns:p14="http://schemas.microsoft.com/office/powerpoint/2010/main" val="15558776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pattFill prst="pct5">
          <a:fgClr>
            <a:schemeClr val="dk2"/>
          </a:fgClr>
          <a:bgClr>
            <a:schemeClr val="bg1"/>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2CA64D-02E5-BB14-C6A9-CF39D39B4A71}"/>
              </a:ext>
            </a:extLst>
          </p:cNvPr>
          <p:cNvSpPr>
            <a:spLocks noGrp="1"/>
          </p:cNvSpPr>
          <p:nvPr>
            <p:ph type="title"/>
          </p:nvPr>
        </p:nvSpPr>
        <p:spPr>
          <a:xfrm>
            <a:off x="959999" y="-63500"/>
            <a:ext cx="10272000" cy="763600"/>
          </a:xfrm>
          <a:noFill/>
        </p:spPr>
        <p:txBody>
          <a:bodyPr/>
          <a:lstStyle/>
          <a:p>
            <a:pPr algn="ctr"/>
            <a:r>
              <a:rPr lang="el-GR" sz="2400" b="1" i="0" dirty="0">
                <a:solidFill>
                  <a:srgbClr val="13234B"/>
                </a:solidFill>
                <a:effectLst/>
                <a:latin typeface="Conv_Akk_Pro"/>
              </a:rPr>
              <a:t>Τι εννοούμε όταν λέμε «</a:t>
            </a:r>
            <a:r>
              <a:rPr lang="en-US" sz="2400" b="1" i="0" dirty="0">
                <a:solidFill>
                  <a:srgbClr val="13234B"/>
                </a:solidFill>
                <a:effectLst/>
                <a:latin typeface="Conv_Akk_Pro"/>
              </a:rPr>
              <a:t>Voluntary </a:t>
            </a:r>
            <a:r>
              <a:rPr lang="it-IT" sz="2400" b="1" i="0" dirty="0">
                <a:solidFill>
                  <a:srgbClr val="13234B"/>
                </a:solidFill>
                <a:effectLst/>
                <a:latin typeface="Conv_Akk_Pro"/>
              </a:rPr>
              <a:t>C</a:t>
            </a:r>
            <a:r>
              <a:rPr lang="en-US" sz="2400" b="1" i="0" dirty="0">
                <a:solidFill>
                  <a:srgbClr val="13234B"/>
                </a:solidFill>
                <a:effectLst/>
                <a:latin typeface="Conv_Akk_Pro"/>
              </a:rPr>
              <a:t>arbon Market (VCM)</a:t>
            </a:r>
            <a:r>
              <a:rPr lang="el-GR" sz="2400" b="1" dirty="0">
                <a:solidFill>
                  <a:srgbClr val="13234B"/>
                </a:solidFill>
                <a:latin typeface="Conv_Akk_Pro"/>
              </a:rPr>
              <a:t>»;</a:t>
            </a:r>
            <a:r>
              <a:rPr lang="it-IT" sz="2400" b="1" dirty="0">
                <a:solidFill>
                  <a:srgbClr val="13234B"/>
                </a:solidFill>
                <a:latin typeface="Conv_Akk_Pro"/>
              </a:rPr>
              <a:t> </a:t>
            </a:r>
            <a:endParaRPr lang="el-GR" sz="2400" dirty="0">
              <a:solidFill>
                <a:srgbClr val="13234B"/>
              </a:solidFill>
            </a:endParaRPr>
          </a:p>
        </p:txBody>
      </p:sp>
      <p:sp>
        <p:nvSpPr>
          <p:cNvPr id="5" name="Text Placeholder 4">
            <a:extLst>
              <a:ext uri="{FF2B5EF4-FFF2-40B4-BE49-F238E27FC236}">
                <a16:creationId xmlns:a16="http://schemas.microsoft.com/office/drawing/2014/main" id="{282F9F27-EB19-F632-8364-29E2FF4D70BA}"/>
              </a:ext>
            </a:extLst>
          </p:cNvPr>
          <p:cNvSpPr>
            <a:spLocks noGrp="1"/>
          </p:cNvSpPr>
          <p:nvPr>
            <p:ph type="body" idx="1"/>
          </p:nvPr>
        </p:nvSpPr>
        <p:spPr>
          <a:xfrm>
            <a:off x="495300" y="622300"/>
            <a:ext cx="11506200" cy="6235700"/>
          </a:xfrm>
        </p:spPr>
        <p:txBody>
          <a:bodyPr/>
          <a:lstStyle/>
          <a:p>
            <a:pPr algn="just">
              <a:buClr>
                <a:srgbClr val="000000"/>
              </a:buClr>
              <a:buFont typeface="Wingdings" panose="05000000000000000000" pitchFamily="2" charset="2"/>
              <a:buChar char="Ø"/>
            </a:pPr>
            <a:r>
              <a:rPr lang="el-GR" sz="1950" dirty="0"/>
              <a:t>Η έννοια της </a:t>
            </a:r>
            <a:r>
              <a:rPr lang="el-GR" sz="1950" b="1" dirty="0"/>
              <a:t>Εθελοντικής Αγοράς Άνθρακα (VCM) </a:t>
            </a:r>
            <a:r>
              <a:rPr lang="el-GR" sz="1950" dirty="0"/>
              <a:t>αναφέρεται στις </a:t>
            </a:r>
            <a:r>
              <a:rPr lang="el-GR" sz="1950" u="sng" dirty="0"/>
              <a:t>εθελοντικές πρωτοβουλίες </a:t>
            </a:r>
            <a:r>
              <a:rPr lang="el-GR" sz="1950" dirty="0"/>
              <a:t>που αναλαμβάνουν επιχειρήσεις, οργανισμοί ή άλλοι φορείς με σκοπό τη μείωση των εκπομπών αερίων του θερμοκηπίου ή του αποτυπώματος άνθρακα που παράγουν.</a:t>
            </a:r>
          </a:p>
          <a:p>
            <a:pPr marL="203195" indent="0" algn="just">
              <a:buNone/>
            </a:pPr>
            <a:endParaRPr lang="el-GR" sz="1950" dirty="0"/>
          </a:p>
          <a:p>
            <a:pPr algn="just">
              <a:buClr>
                <a:srgbClr val="000000"/>
              </a:buClr>
              <a:buFont typeface="Wingdings" panose="05000000000000000000" pitchFamily="2" charset="2"/>
              <a:buChar char="Ø"/>
            </a:pPr>
            <a:r>
              <a:rPr lang="el-GR" sz="1950" dirty="0"/>
              <a:t>Είναι μια αγορά που δίνει τη δυνατότητα σε ιδιώτες, εταιρείες και άλλες οντότητες να αγοράζουν και να πωλούν πιστώσεις άνθρακα</a:t>
            </a:r>
            <a:r>
              <a:rPr lang="en-US" sz="1950" dirty="0"/>
              <a:t> </a:t>
            </a:r>
            <a:r>
              <a:rPr lang="el-GR" sz="1950" dirty="0"/>
              <a:t>(</a:t>
            </a:r>
            <a:r>
              <a:rPr lang="it-IT" sz="1950" dirty="0"/>
              <a:t>carbon credits)</a:t>
            </a:r>
            <a:r>
              <a:rPr lang="el-GR" sz="1950" dirty="0"/>
              <a:t>  με στόχο τη στήριξη της δράσης για το κλίμα. Η VCM παρέχει ευκαιρίες στις ρυπογόνες εταιρείες να αντισταθμίσουν τις εκπομπές τους αγοράζοντας </a:t>
            </a:r>
            <a:r>
              <a:rPr lang="it-IT" sz="1950" dirty="0"/>
              <a:t>carbon credits </a:t>
            </a:r>
            <a:r>
              <a:rPr lang="el-GR" sz="1950" dirty="0"/>
              <a:t>ή αντισταθμίσεις</a:t>
            </a:r>
            <a:r>
              <a:rPr lang="en-US" sz="1950" dirty="0"/>
              <a:t> (offsets)</a:t>
            </a:r>
            <a:r>
              <a:rPr lang="el-GR" sz="1950" dirty="0"/>
              <a:t> από προγραμματιστές που σχεδιάζουν συγκεκριμένα έργα</a:t>
            </a:r>
            <a:r>
              <a:rPr lang="en-US" sz="1950" dirty="0"/>
              <a:t> (project developers) </a:t>
            </a:r>
            <a:r>
              <a:rPr lang="el-GR" sz="1950" dirty="0"/>
              <a:t>που μπορούν να αφαιρέσουν ή να μειώσουν τα αέρια θερμοκηπίου (GHG</a:t>
            </a:r>
            <a:r>
              <a:rPr lang="en-US" sz="1950" dirty="0"/>
              <a:t>s</a:t>
            </a:r>
            <a:r>
              <a:rPr lang="el-GR" sz="1950" dirty="0"/>
              <a:t>).</a:t>
            </a:r>
            <a:endParaRPr lang="en-US" sz="1950" dirty="0"/>
          </a:p>
          <a:p>
            <a:pPr algn="just">
              <a:buClr>
                <a:srgbClr val="000000"/>
              </a:buClr>
              <a:buFont typeface="Wingdings" panose="05000000000000000000" pitchFamily="2" charset="2"/>
              <a:buChar char="Ø"/>
            </a:pPr>
            <a:endParaRPr lang="en-US" sz="1950" dirty="0"/>
          </a:p>
          <a:p>
            <a:pPr algn="just">
              <a:buClr>
                <a:srgbClr val="000000"/>
              </a:buClr>
              <a:buFont typeface="Wingdings" panose="05000000000000000000" pitchFamily="2" charset="2"/>
              <a:buChar char="Ø"/>
            </a:pPr>
            <a:r>
              <a:rPr lang="el-GR" sz="1950" dirty="0"/>
              <a:t>Δημιουργήθηκε ως απάντηση στις αυξανόμενες ανησυχίες για την κλιματική αλλαγή και την ανάγκη για δράση για τη μείωση των εκπομπών αερίων του θερμοκηπίου. Επιχειρήσεις και οργανισμοί, αντιλαμβανόμενοι τη σοβαρότητα του προβλήματος, αποφάσισαν να υιοθετήσουν βιώσιμες πρακτικές ως μέρος της εταιρικής τους κοινωνικής ευθύνης.</a:t>
            </a:r>
          </a:p>
          <a:p>
            <a:pPr algn="just"/>
            <a:endParaRPr lang="el-GR" sz="1950" dirty="0"/>
          </a:p>
          <a:p>
            <a:pPr algn="just">
              <a:buClr>
                <a:srgbClr val="000000"/>
              </a:buClr>
              <a:buFont typeface="Wingdings" panose="05000000000000000000" pitchFamily="2" charset="2"/>
              <a:buChar char="Ø"/>
            </a:pPr>
            <a:r>
              <a:rPr lang="el-GR" sz="1950" dirty="0"/>
              <a:t>Οι πρωτοβουλίες αυτές μπορεί να περιλαμβάνουν τη μείωση των εκπομπών αερίων, τη χρήση ανανεώσιμων πηγών ενέργειας, τη βελτίωση της ενεργειακής απόδοσης, και άλλες πρωτοβουλίες που έχουν ως στόχο τη βιώσιμη ανάπτυξη.</a:t>
            </a:r>
            <a:endParaRPr lang="en-US" sz="1950" dirty="0"/>
          </a:p>
          <a:p>
            <a:pPr marL="203195" indent="0" algn="ctr">
              <a:buClr>
                <a:srgbClr val="000000"/>
              </a:buClr>
              <a:buNone/>
            </a:pPr>
            <a:r>
              <a:rPr lang="en-US" sz="1800" dirty="0">
                <a:hlinkClick r:id="rId3"/>
              </a:rPr>
              <a:t>https://youtu.be/a984pZJ0zac?si=QeJjd9KSLW1LUmqA</a:t>
            </a:r>
            <a:endParaRPr lang="el-GR" sz="1800" dirty="0"/>
          </a:p>
          <a:p>
            <a:pPr algn="just"/>
            <a:endParaRPr lang="el-GR" sz="2000" dirty="0"/>
          </a:p>
          <a:p>
            <a:pPr algn="just"/>
            <a:endParaRPr lang="el-GR" sz="2000" dirty="0">
              <a:latin typeface="Bahnschrift Light" panose="020B0502040204020203" pitchFamily="34" charset="0"/>
            </a:endParaRPr>
          </a:p>
        </p:txBody>
      </p:sp>
    </p:spTree>
    <p:extLst>
      <p:ext uri="{BB962C8B-B14F-4D97-AF65-F5344CB8AC3E}">
        <p14:creationId xmlns:p14="http://schemas.microsoft.com/office/powerpoint/2010/main" val="31170111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100000">
              <a:schemeClr val="accent4">
                <a:lumMod val="40000"/>
                <a:lumOff val="60000"/>
              </a:schemeClr>
            </a:gs>
            <a:gs pos="0">
              <a:srgbClr val="AFDDF7"/>
            </a:gs>
            <a:gs pos="32000">
              <a:srgbClr val="E2F5CF"/>
            </a:gs>
            <a:gs pos="64000">
              <a:schemeClr val="tx2">
                <a:lumMod val="25000"/>
                <a:lumOff val="75000"/>
              </a:schemeClr>
            </a:gs>
          </a:gsLst>
          <a:lin ang="5400000" scaled="0"/>
        </a:gra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8D5AC7A-46E3-0122-2766-3B09573C105A}"/>
              </a:ext>
            </a:extLst>
          </p:cNvPr>
          <p:cNvPicPr>
            <a:picLocks noChangeAspect="1"/>
          </p:cNvPicPr>
          <p:nvPr/>
        </p:nvPicPr>
        <p:blipFill>
          <a:blip r:embed="rId3"/>
          <a:stretch>
            <a:fillRect/>
          </a:stretch>
        </p:blipFill>
        <p:spPr>
          <a:xfrm>
            <a:off x="512164" y="516758"/>
            <a:ext cx="11167672" cy="5824483"/>
          </a:xfrm>
          <a:prstGeom prst="rect">
            <a:avLst/>
          </a:prstGeom>
        </p:spPr>
      </p:pic>
    </p:spTree>
    <p:extLst>
      <p:ext uri="{BB962C8B-B14F-4D97-AF65-F5344CB8AC3E}">
        <p14:creationId xmlns:p14="http://schemas.microsoft.com/office/powerpoint/2010/main" val="2189008437"/>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100000">
              <a:schemeClr val="accent4">
                <a:lumMod val="40000"/>
                <a:lumOff val="60000"/>
              </a:schemeClr>
            </a:gs>
            <a:gs pos="0">
              <a:srgbClr val="AFDDF7"/>
            </a:gs>
            <a:gs pos="32000">
              <a:srgbClr val="E2F5CF"/>
            </a:gs>
            <a:gs pos="64000">
              <a:schemeClr val="tx2">
                <a:lumMod val="25000"/>
                <a:lumOff val="75000"/>
              </a:schemeClr>
            </a:gs>
          </a:gsLst>
          <a:lin ang="5400000" scaled="0"/>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BE7C966-9FF0-4CB6-1028-0F9B1D095312}"/>
              </a:ext>
            </a:extLst>
          </p:cNvPr>
          <p:cNvPicPr>
            <a:picLocks noChangeAspect="1"/>
          </p:cNvPicPr>
          <p:nvPr/>
        </p:nvPicPr>
        <p:blipFill>
          <a:blip r:embed="rId3"/>
          <a:stretch>
            <a:fillRect/>
          </a:stretch>
        </p:blipFill>
        <p:spPr>
          <a:xfrm>
            <a:off x="644578" y="629586"/>
            <a:ext cx="10912838" cy="5591331"/>
          </a:xfrm>
          <a:prstGeom prst="rect">
            <a:avLst/>
          </a:prstGeom>
        </p:spPr>
      </p:pic>
    </p:spTree>
    <p:extLst>
      <p:ext uri="{BB962C8B-B14F-4D97-AF65-F5344CB8AC3E}">
        <p14:creationId xmlns:p14="http://schemas.microsoft.com/office/powerpoint/2010/main" val="336805044"/>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100000">
              <a:schemeClr val="accent4">
                <a:lumMod val="40000"/>
                <a:lumOff val="60000"/>
              </a:schemeClr>
            </a:gs>
            <a:gs pos="0">
              <a:srgbClr val="AFDDF7"/>
            </a:gs>
            <a:gs pos="32000">
              <a:srgbClr val="E2F5CF"/>
            </a:gs>
            <a:gs pos="64000">
              <a:schemeClr val="tx2">
                <a:lumMod val="25000"/>
                <a:lumOff val="75000"/>
              </a:schemeClr>
            </a:gs>
          </a:gsLst>
          <a:lin ang="5400000" scaled="0"/>
        </a:gra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8615188-B597-FEE4-0FA5-57B2FEFA9B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61500" y="4698999"/>
            <a:ext cx="2121318" cy="1533049"/>
          </a:xfrm>
          <a:prstGeom prst="rect">
            <a:avLst/>
          </a:prstGeom>
        </p:spPr>
      </p:pic>
      <p:sp>
        <p:nvSpPr>
          <p:cNvPr id="3" name="TextBox 2">
            <a:extLst>
              <a:ext uri="{FF2B5EF4-FFF2-40B4-BE49-F238E27FC236}">
                <a16:creationId xmlns:a16="http://schemas.microsoft.com/office/drawing/2014/main" id="{28875505-05DC-8DE8-9478-C348781D615B}"/>
              </a:ext>
            </a:extLst>
          </p:cNvPr>
          <p:cNvSpPr txBox="1"/>
          <p:nvPr/>
        </p:nvSpPr>
        <p:spPr>
          <a:xfrm>
            <a:off x="1209240" y="745005"/>
            <a:ext cx="9017616" cy="769441"/>
          </a:xfrm>
          <a:prstGeom prst="rect">
            <a:avLst/>
          </a:prstGeom>
          <a:noFill/>
        </p:spPr>
        <p:txBody>
          <a:bodyPr wrap="square">
            <a:spAutoFit/>
          </a:bodyPr>
          <a:lstStyle/>
          <a:p>
            <a:pPr algn="ctr"/>
            <a:r>
              <a:rPr lang="el-GR" sz="2200" b="1" i="0" dirty="0">
                <a:solidFill>
                  <a:srgbClr val="13234B"/>
                </a:solidFill>
                <a:effectLst/>
                <a:latin typeface="Pangea_bold"/>
              </a:rPr>
              <a:t>Ποια είναι η διαφορά μεταξύ της εθελοντικής αγοράς άνθρακα και αγοράς άνθρακα συμμόρφωσης;</a:t>
            </a:r>
          </a:p>
        </p:txBody>
      </p:sp>
      <p:sp>
        <p:nvSpPr>
          <p:cNvPr id="5" name="TextBox 4">
            <a:extLst>
              <a:ext uri="{FF2B5EF4-FFF2-40B4-BE49-F238E27FC236}">
                <a16:creationId xmlns:a16="http://schemas.microsoft.com/office/drawing/2014/main" id="{0FF24900-5AD9-ADD5-138D-C4B3C14604D7}"/>
              </a:ext>
            </a:extLst>
          </p:cNvPr>
          <p:cNvSpPr txBox="1"/>
          <p:nvPr/>
        </p:nvSpPr>
        <p:spPr>
          <a:xfrm>
            <a:off x="980824" y="1746394"/>
            <a:ext cx="10245976" cy="1631216"/>
          </a:xfrm>
          <a:prstGeom prst="rect">
            <a:avLst/>
          </a:prstGeom>
          <a:noFill/>
        </p:spPr>
        <p:txBody>
          <a:bodyPr wrap="square">
            <a:spAutoFit/>
          </a:bodyPr>
          <a:lstStyle/>
          <a:p>
            <a:pPr algn="just"/>
            <a:r>
              <a:rPr lang="el-GR" sz="2000" b="0" i="0" dirty="0">
                <a:solidFill>
                  <a:srgbClr val="5B5B5B"/>
                </a:solidFill>
                <a:effectLst/>
                <a:latin typeface="Quicksand"/>
              </a:rPr>
              <a:t>Οι </a:t>
            </a:r>
            <a:r>
              <a:rPr lang="el-GR" sz="2000" b="1" i="0" dirty="0">
                <a:solidFill>
                  <a:srgbClr val="5B5B5B"/>
                </a:solidFill>
                <a:effectLst/>
                <a:latin typeface="Quicksand"/>
              </a:rPr>
              <a:t>αγορές άνθρακα συμμόρφωσης</a:t>
            </a:r>
            <a:r>
              <a:rPr lang="en-US" sz="2000" b="1" i="0" dirty="0">
                <a:solidFill>
                  <a:srgbClr val="5B5B5B"/>
                </a:solidFill>
                <a:effectLst/>
                <a:latin typeface="Quicksand"/>
              </a:rPr>
              <a:t> (Carbon Compliance Markets)</a:t>
            </a:r>
            <a:r>
              <a:rPr lang="el-GR" sz="2000" b="0" i="0" dirty="0">
                <a:solidFill>
                  <a:srgbClr val="5B5B5B"/>
                </a:solidFill>
                <a:effectLst/>
                <a:latin typeface="Quicksand"/>
              </a:rPr>
              <a:t>, επίσης γνωστές ως ρυθμιστική αγορά άνθρακα, είναι αγορές άνθρακα που ρυθμίζονται από</a:t>
            </a:r>
            <a:r>
              <a:rPr lang="en-US" sz="2000" b="0" i="0" dirty="0">
                <a:solidFill>
                  <a:srgbClr val="5B5B5B"/>
                </a:solidFill>
                <a:effectLst/>
                <a:latin typeface="Quicksand"/>
              </a:rPr>
              <a:t> </a:t>
            </a:r>
            <a:r>
              <a:rPr lang="el-GR" sz="2000" b="0" i="0" dirty="0">
                <a:solidFill>
                  <a:srgbClr val="5B5B5B"/>
                </a:solidFill>
                <a:effectLst/>
                <a:latin typeface="Quicksand"/>
              </a:rPr>
              <a:t>εθνικά, περιφερειακά ή διεθνή καθεστώτα μείωσης του άνθρακα. Παραδείγματα περιλαμβάνουν το σύστημα εμπορίας εκπομπών της ΕΕ </a:t>
            </a:r>
            <a:r>
              <a:rPr lang="en-US" sz="2000" b="0" i="0" dirty="0">
                <a:solidFill>
                  <a:srgbClr val="5B5B5B"/>
                </a:solidFill>
                <a:effectLst/>
                <a:latin typeface="Quicksand"/>
              </a:rPr>
              <a:t>(</a:t>
            </a:r>
            <a:r>
              <a:rPr lang="el-GR" sz="2000" spc="-25" dirty="0">
                <a:solidFill>
                  <a:srgbClr val="5B5B5B"/>
                </a:solidFill>
                <a:effectLst/>
                <a:latin typeface="Quicksand"/>
                <a:ea typeface="Calibri" panose="020F0502020204030204" pitchFamily="34" charset="0"/>
              </a:rPr>
              <a:t>EU Emissions Trading System - EU ETS) </a:t>
            </a:r>
            <a:r>
              <a:rPr lang="el-GR" sz="2000" b="0" i="0" dirty="0">
                <a:solidFill>
                  <a:srgbClr val="5B5B5B"/>
                </a:solidFill>
                <a:effectLst/>
                <a:latin typeface="Quicksand"/>
              </a:rPr>
              <a:t>και το ETS του ΗΒ. </a:t>
            </a:r>
            <a:endParaRPr lang="el-GR" sz="2000" dirty="0">
              <a:solidFill>
                <a:srgbClr val="5B5B5B"/>
              </a:solidFill>
              <a:latin typeface="Quicksand"/>
            </a:endParaRPr>
          </a:p>
        </p:txBody>
      </p:sp>
      <p:sp>
        <p:nvSpPr>
          <p:cNvPr id="7" name="TextBox 6">
            <a:extLst>
              <a:ext uri="{FF2B5EF4-FFF2-40B4-BE49-F238E27FC236}">
                <a16:creationId xmlns:a16="http://schemas.microsoft.com/office/drawing/2014/main" id="{F6B95E49-90B7-4656-F9D9-2B7624A3A572}"/>
              </a:ext>
            </a:extLst>
          </p:cNvPr>
          <p:cNvSpPr txBox="1"/>
          <p:nvPr/>
        </p:nvSpPr>
        <p:spPr>
          <a:xfrm>
            <a:off x="950661" y="3717697"/>
            <a:ext cx="9534776" cy="1631216"/>
          </a:xfrm>
          <a:prstGeom prst="rect">
            <a:avLst/>
          </a:prstGeom>
          <a:noFill/>
        </p:spPr>
        <p:txBody>
          <a:bodyPr wrap="square">
            <a:spAutoFit/>
          </a:bodyPr>
          <a:lstStyle/>
          <a:p>
            <a:pPr algn="just"/>
            <a:r>
              <a:rPr lang="el-GR" sz="2000" b="0" i="0" dirty="0">
                <a:solidFill>
                  <a:srgbClr val="5B5B5B"/>
                </a:solidFill>
                <a:effectLst/>
                <a:latin typeface="Quicksand"/>
              </a:rPr>
              <a:t>Από την άλλη πλευρά, οι </a:t>
            </a:r>
            <a:r>
              <a:rPr lang="el-GR" sz="2000" b="1" i="0" dirty="0">
                <a:solidFill>
                  <a:srgbClr val="5B5B5B"/>
                </a:solidFill>
                <a:effectLst/>
                <a:latin typeface="Quicksand"/>
              </a:rPr>
              <a:t>εθελοντικές αγορές άνθρακα</a:t>
            </a:r>
            <a:r>
              <a:rPr lang="en-US" sz="2000" b="1" i="0" dirty="0">
                <a:solidFill>
                  <a:srgbClr val="5B5B5B"/>
                </a:solidFill>
                <a:effectLst/>
                <a:latin typeface="Quicksand"/>
              </a:rPr>
              <a:t> (Voluntary </a:t>
            </a:r>
            <a:r>
              <a:rPr lang="it-IT" sz="2000" b="1" i="0" dirty="0">
                <a:solidFill>
                  <a:srgbClr val="5B5B5B"/>
                </a:solidFill>
                <a:effectLst/>
                <a:latin typeface="Quicksand"/>
              </a:rPr>
              <a:t>C</a:t>
            </a:r>
            <a:r>
              <a:rPr lang="en-US" sz="2000" b="1" i="0" dirty="0" err="1">
                <a:solidFill>
                  <a:srgbClr val="5B5B5B"/>
                </a:solidFill>
                <a:effectLst/>
                <a:latin typeface="Quicksand"/>
              </a:rPr>
              <a:t>arbon</a:t>
            </a:r>
            <a:r>
              <a:rPr lang="en-US" sz="2000" b="1" i="0" dirty="0">
                <a:solidFill>
                  <a:srgbClr val="5B5B5B"/>
                </a:solidFill>
                <a:effectLst/>
                <a:latin typeface="Quicksand"/>
              </a:rPr>
              <a:t> Markets)</a:t>
            </a:r>
            <a:r>
              <a:rPr lang="el-GR" sz="2000" b="1" i="0" dirty="0">
                <a:solidFill>
                  <a:srgbClr val="5B5B5B"/>
                </a:solidFill>
                <a:effectLst/>
                <a:latin typeface="Quicksand"/>
              </a:rPr>
              <a:t> </a:t>
            </a:r>
            <a:r>
              <a:rPr lang="el-GR" sz="2000" b="0" i="0" dirty="0">
                <a:solidFill>
                  <a:srgbClr val="5B5B5B"/>
                </a:solidFill>
                <a:effectLst/>
                <a:latin typeface="Quicksand"/>
              </a:rPr>
              <a:t>είναι εντελώς διακριτικές. Οι οργανισμοί συμμετέχουν σε αυτό επειδή το θέλουν, όχι επειδή πρέπει. Πολλές εταιρείες συμμετέχουν σε αυτό, για παράδειγμα, επειδή θέλουν να συμβάλουν στον αγώνα για την κλιματική αλλαγή, ή ίσως πιο κυνικά, επειδή πιστεύουν ότι είναι μια καλή κίνηση δημοσίων σχέσεων. </a:t>
            </a:r>
            <a:endParaRPr lang="el-GR" sz="2000" dirty="0">
              <a:solidFill>
                <a:srgbClr val="5B5B5B"/>
              </a:solidFill>
              <a:latin typeface="Quicksand"/>
            </a:endParaRPr>
          </a:p>
        </p:txBody>
      </p:sp>
      <p:sp>
        <p:nvSpPr>
          <p:cNvPr id="9" name="TextBox 8">
            <a:extLst>
              <a:ext uri="{FF2B5EF4-FFF2-40B4-BE49-F238E27FC236}">
                <a16:creationId xmlns:a16="http://schemas.microsoft.com/office/drawing/2014/main" id="{30077D5A-F2B2-5916-5A4B-F14A1A661E72}"/>
              </a:ext>
            </a:extLst>
          </p:cNvPr>
          <p:cNvSpPr txBox="1"/>
          <p:nvPr/>
        </p:nvSpPr>
        <p:spPr>
          <a:xfrm>
            <a:off x="5332286" y="3131388"/>
            <a:ext cx="771525" cy="492443"/>
          </a:xfrm>
          <a:prstGeom prst="rect">
            <a:avLst/>
          </a:prstGeom>
          <a:noFill/>
        </p:spPr>
        <p:txBody>
          <a:bodyPr wrap="square">
            <a:spAutoFit/>
          </a:bodyPr>
          <a:lstStyle/>
          <a:p>
            <a:r>
              <a:rPr lang="el-GR" sz="2600" b="1" dirty="0"/>
              <a:t>VS</a:t>
            </a:r>
          </a:p>
        </p:txBody>
      </p:sp>
    </p:spTree>
    <p:extLst>
      <p:ext uri="{BB962C8B-B14F-4D97-AF65-F5344CB8AC3E}">
        <p14:creationId xmlns:p14="http://schemas.microsoft.com/office/powerpoint/2010/main" val="338744468"/>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100000">
              <a:schemeClr val="accent4">
                <a:lumMod val="40000"/>
                <a:lumOff val="60000"/>
              </a:schemeClr>
            </a:gs>
            <a:gs pos="0">
              <a:srgbClr val="AFDDF7"/>
            </a:gs>
            <a:gs pos="32000">
              <a:srgbClr val="E2F5CF"/>
            </a:gs>
            <a:gs pos="64000">
              <a:schemeClr val="tx2">
                <a:lumMod val="25000"/>
                <a:lumOff val="75000"/>
              </a:schemeClr>
            </a:gs>
          </a:gsLst>
          <a:lin ang="5400000" scaled="0"/>
        </a:gra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8875505-05DC-8DE8-9478-C348781D615B}"/>
              </a:ext>
            </a:extLst>
          </p:cNvPr>
          <p:cNvSpPr txBox="1"/>
          <p:nvPr/>
        </p:nvSpPr>
        <p:spPr>
          <a:xfrm>
            <a:off x="769620" y="0"/>
            <a:ext cx="10805160" cy="43088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2200" b="1" i="0" u="none" strike="noStrike" kern="1200" cap="none" spc="0" normalizeH="0" baseline="0" noProof="0" dirty="0">
                <a:ln>
                  <a:noFill/>
                </a:ln>
                <a:solidFill>
                  <a:srgbClr val="13234B"/>
                </a:solidFill>
                <a:effectLst/>
                <a:uLnTx/>
                <a:uFillTx/>
                <a:latin typeface="Pangea_bold"/>
                <a:ea typeface="+mn-ea"/>
                <a:cs typeface="+mn-cs"/>
              </a:rPr>
              <a:t>Πώς σχετίζονται οι πολιτικές μείωσης των εκπομπών άνθρακα με τις </a:t>
            </a:r>
            <a:r>
              <a:rPr lang="it-IT" sz="2200" b="1" dirty="0">
                <a:solidFill>
                  <a:srgbClr val="13234B"/>
                </a:solidFill>
                <a:latin typeface="Pangea_bold"/>
              </a:rPr>
              <a:t>VCMs</a:t>
            </a:r>
            <a:r>
              <a:rPr kumimoji="0" lang="el-GR" sz="2200" b="1" i="0" u="none" strike="noStrike" kern="1200" cap="none" spc="0" normalizeH="0" baseline="0" noProof="0" dirty="0">
                <a:ln>
                  <a:noFill/>
                </a:ln>
                <a:solidFill>
                  <a:srgbClr val="13234B"/>
                </a:solidFill>
                <a:effectLst/>
                <a:uLnTx/>
                <a:uFillTx/>
                <a:latin typeface="Pangea_bold"/>
                <a:ea typeface="+mn-ea"/>
                <a:cs typeface="+mn-cs"/>
              </a:rPr>
              <a:t>;</a:t>
            </a:r>
          </a:p>
        </p:txBody>
      </p:sp>
      <p:sp>
        <p:nvSpPr>
          <p:cNvPr id="4" name="TextBox 3">
            <a:extLst>
              <a:ext uri="{FF2B5EF4-FFF2-40B4-BE49-F238E27FC236}">
                <a16:creationId xmlns:a16="http://schemas.microsoft.com/office/drawing/2014/main" id="{3F90B2F3-CFAA-BF83-1B5C-E377267DE1AA}"/>
              </a:ext>
            </a:extLst>
          </p:cNvPr>
          <p:cNvSpPr txBox="1"/>
          <p:nvPr/>
        </p:nvSpPr>
        <p:spPr>
          <a:xfrm>
            <a:off x="769620" y="659212"/>
            <a:ext cx="10584180" cy="2862322"/>
          </a:xfrm>
          <a:prstGeom prst="rect">
            <a:avLst/>
          </a:prstGeom>
          <a:noFill/>
        </p:spPr>
        <p:txBody>
          <a:bodyPr wrap="square">
            <a:spAutoFit/>
          </a:bodyPr>
          <a:lstStyle/>
          <a:p>
            <a:pPr marL="342900" indent="-342900" algn="just">
              <a:buFont typeface="Wingdings" panose="05000000000000000000" pitchFamily="2" charset="2"/>
              <a:buChar char="Ø"/>
            </a:pPr>
            <a:r>
              <a:rPr lang="el-GR" sz="2000" b="0" i="0" dirty="0">
                <a:solidFill>
                  <a:srgbClr val="5B5B5B"/>
                </a:solidFill>
                <a:effectLst/>
                <a:latin typeface="Quicksand"/>
              </a:rPr>
              <a:t>Ένας από τους ταχύτερα αναπτυσσόμενους μηχανισμούς αγορών τα τελευταία χρόνια είναι η ανάπτυξη των </a:t>
            </a:r>
            <a:r>
              <a:rPr lang="en-US" sz="2000" b="0" i="0" dirty="0">
                <a:solidFill>
                  <a:srgbClr val="5B5B5B"/>
                </a:solidFill>
                <a:effectLst/>
                <a:latin typeface="Quicksand"/>
              </a:rPr>
              <a:t>VCMs</a:t>
            </a:r>
            <a:r>
              <a:rPr lang="el-GR" sz="2000" b="0" i="0" dirty="0">
                <a:solidFill>
                  <a:srgbClr val="5B5B5B"/>
                </a:solidFill>
                <a:effectLst/>
                <a:latin typeface="Quicksand"/>
              </a:rPr>
              <a:t>. Οι αγορές αυτές είναι στην πραγματικότητα δομές όπου αγοράζονται και πωλούνται Πιστώσεις Αντιστάθμισης Εκπομπών Άνθρακα (Carbon Credits), αξιοποιώντας τους υφιστάμενους μηχανισμούς της αγοράς, προκειμένου να κινητοποιήσουν πόρους και να μειώσουν το κόστος της μετάβασης σε μια οικονομία με μηδενικές εκπομπές.</a:t>
            </a:r>
            <a:endParaRPr lang="it-IT" sz="2000" dirty="0">
              <a:solidFill>
                <a:srgbClr val="000000"/>
              </a:solidFill>
              <a:latin typeface="Quicksand"/>
            </a:endParaRPr>
          </a:p>
          <a:p>
            <a:pPr marL="342900" indent="-342900" algn="just">
              <a:buFont typeface="Wingdings" panose="05000000000000000000" pitchFamily="2" charset="2"/>
              <a:buChar char="Ø"/>
            </a:pPr>
            <a:r>
              <a:rPr lang="el-GR" sz="2000" b="0" i="0" dirty="0">
                <a:solidFill>
                  <a:srgbClr val="5B5B5B"/>
                </a:solidFill>
                <a:effectLst/>
                <a:latin typeface="Quicksand"/>
              </a:rPr>
              <a:t>Επιπλέον, οι VCMs βοηθούν τους εμπλεκόμενους φορείς στην μείωση των εκπομπών τους και προωθούν επενδυτικά κεφάλαια στις εταιρείες που επενδύουν στην αντιμετώπιση της κλιματικής αλλαγής.</a:t>
            </a:r>
          </a:p>
        </p:txBody>
      </p:sp>
      <p:pic>
        <p:nvPicPr>
          <p:cNvPr id="11" name="Picture 10">
            <a:extLst>
              <a:ext uri="{FF2B5EF4-FFF2-40B4-BE49-F238E27FC236}">
                <a16:creationId xmlns:a16="http://schemas.microsoft.com/office/drawing/2014/main" id="{3F189B2E-8463-5A97-C59C-3CE05E0F7A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48700" y="3442082"/>
            <a:ext cx="2705100" cy="2656753"/>
          </a:xfrm>
          <a:prstGeom prst="rect">
            <a:avLst/>
          </a:prstGeom>
        </p:spPr>
      </p:pic>
      <p:sp>
        <p:nvSpPr>
          <p:cNvPr id="7" name="TextBox 6">
            <a:extLst>
              <a:ext uri="{FF2B5EF4-FFF2-40B4-BE49-F238E27FC236}">
                <a16:creationId xmlns:a16="http://schemas.microsoft.com/office/drawing/2014/main" id="{DF4CF395-8975-21BF-9EFA-4371F46B7C56}"/>
              </a:ext>
            </a:extLst>
          </p:cNvPr>
          <p:cNvSpPr txBox="1"/>
          <p:nvPr/>
        </p:nvSpPr>
        <p:spPr>
          <a:xfrm>
            <a:off x="769620" y="3442082"/>
            <a:ext cx="7724182" cy="2862322"/>
          </a:xfrm>
          <a:prstGeom prst="rect">
            <a:avLst/>
          </a:prstGeom>
          <a:noFill/>
        </p:spPr>
        <p:txBody>
          <a:bodyPr wrap="square">
            <a:spAutoFit/>
          </a:bodyPr>
          <a:lstStyle/>
          <a:p>
            <a:pPr algn="just"/>
            <a:r>
              <a:rPr lang="el-GR" sz="2000" dirty="0">
                <a:solidFill>
                  <a:srgbClr val="5B5B5B"/>
                </a:solidFill>
                <a:latin typeface="Quicksand"/>
              </a:rPr>
              <a:t>Οι πολιτικές μείωσης των εκπομπών CO2 και οι εθελοντικές αγορές άνθρακα (VCMs) είναι </a:t>
            </a:r>
            <a:r>
              <a:rPr lang="el-GR" sz="2000" u="sng" dirty="0">
                <a:solidFill>
                  <a:srgbClr val="5B5B5B"/>
                </a:solidFill>
                <a:latin typeface="Quicksand"/>
              </a:rPr>
              <a:t>συμπληρωματικές</a:t>
            </a:r>
            <a:r>
              <a:rPr lang="el-GR" sz="2000" dirty="0">
                <a:solidFill>
                  <a:srgbClr val="5B5B5B"/>
                </a:solidFill>
                <a:latin typeface="Quicksand"/>
              </a:rPr>
              <a:t> και σχετίζονται ως εξής:</a:t>
            </a:r>
          </a:p>
          <a:p>
            <a:pPr marL="342900" indent="-342900" algn="just">
              <a:buFont typeface="Arial" panose="020B0604020202020204" pitchFamily="34" charset="0"/>
              <a:buChar char="•"/>
            </a:pPr>
            <a:r>
              <a:rPr lang="el-GR" sz="2000" dirty="0">
                <a:solidFill>
                  <a:srgbClr val="5B5B5B"/>
                </a:solidFill>
                <a:latin typeface="Quicksand"/>
              </a:rPr>
              <a:t>Οι </a:t>
            </a:r>
            <a:r>
              <a:rPr lang="el-GR" sz="2000" b="1" dirty="0">
                <a:solidFill>
                  <a:srgbClr val="5B5B5B"/>
                </a:solidFill>
                <a:latin typeface="Quicksand"/>
              </a:rPr>
              <a:t>πολιτικές μείωσης εκπομπών </a:t>
            </a:r>
            <a:r>
              <a:rPr lang="el-GR" sz="2000" dirty="0">
                <a:solidFill>
                  <a:srgbClr val="5B5B5B"/>
                </a:solidFill>
                <a:latin typeface="Quicksand"/>
              </a:rPr>
              <a:t>επιβάλλονται από τις κυβερνήσεις και έχουν ως στόχο την υποχρεωτική μείωση των εκπομπών από επιχειρήσεις.</a:t>
            </a:r>
          </a:p>
          <a:p>
            <a:pPr marL="342900" indent="-342900" algn="just">
              <a:buFont typeface="Arial" panose="020B0604020202020204" pitchFamily="34" charset="0"/>
              <a:buChar char="•"/>
            </a:pPr>
            <a:r>
              <a:rPr lang="el-GR" sz="2000" dirty="0">
                <a:solidFill>
                  <a:srgbClr val="5B5B5B"/>
                </a:solidFill>
                <a:latin typeface="Quicksand"/>
              </a:rPr>
              <a:t>Οι </a:t>
            </a:r>
            <a:r>
              <a:rPr lang="el-GR" sz="2000" b="1" dirty="0">
                <a:solidFill>
                  <a:srgbClr val="5B5B5B"/>
                </a:solidFill>
                <a:latin typeface="Quicksand"/>
              </a:rPr>
              <a:t>VCMs</a:t>
            </a:r>
            <a:r>
              <a:rPr lang="el-GR" sz="2000" dirty="0">
                <a:solidFill>
                  <a:srgbClr val="5B5B5B"/>
                </a:solidFill>
                <a:latin typeface="Quicksand"/>
              </a:rPr>
              <a:t> επιτρέπουν σε εταιρείες να εκδηλώσουν τη δέσμευσή τους στη μείωση των εκπομπών προκρίνοντας πρωτοβουλίες εκτός των υποχρεώσεών τους.</a:t>
            </a:r>
          </a:p>
        </p:txBody>
      </p:sp>
    </p:spTree>
    <p:extLst>
      <p:ext uri="{BB962C8B-B14F-4D97-AF65-F5344CB8AC3E}">
        <p14:creationId xmlns:p14="http://schemas.microsoft.com/office/powerpoint/2010/main" val="4224245617"/>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100000">
              <a:schemeClr val="accent4">
                <a:lumMod val="40000"/>
                <a:lumOff val="60000"/>
              </a:schemeClr>
            </a:gs>
            <a:gs pos="0">
              <a:srgbClr val="AFDDF7"/>
            </a:gs>
            <a:gs pos="32000">
              <a:srgbClr val="E2F5CF"/>
            </a:gs>
            <a:gs pos="64000">
              <a:schemeClr val="tx2">
                <a:lumMod val="25000"/>
                <a:lumOff val="75000"/>
              </a:schemeClr>
            </a:gs>
          </a:gsLst>
          <a:lin ang="5400000" scaled="0"/>
        </a:gra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8875505-05DC-8DE8-9478-C348781D615B}"/>
              </a:ext>
            </a:extLst>
          </p:cNvPr>
          <p:cNvSpPr txBox="1"/>
          <p:nvPr/>
        </p:nvSpPr>
        <p:spPr>
          <a:xfrm>
            <a:off x="754380" y="728395"/>
            <a:ext cx="10584180" cy="43088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2200" b="1" i="0" u="none" strike="noStrike" kern="1200" cap="none" spc="0" normalizeH="0" baseline="0" noProof="0" dirty="0">
                <a:ln>
                  <a:noFill/>
                </a:ln>
                <a:solidFill>
                  <a:srgbClr val="13234B"/>
                </a:solidFill>
                <a:effectLst/>
                <a:uLnTx/>
                <a:uFillTx/>
                <a:latin typeface="Pangea_bold"/>
                <a:ea typeface="+mn-ea"/>
                <a:cs typeface="+mn-cs"/>
              </a:rPr>
              <a:t>Γιατί αυξάνεται η σημασία των Εθελοντικών Αγορών (VCM</a:t>
            </a:r>
            <a:r>
              <a:rPr kumimoji="0" lang="it-IT" sz="2200" b="1" i="0" u="none" strike="noStrike" kern="1200" cap="none" spc="0" normalizeH="0" baseline="0" noProof="0" dirty="0">
                <a:ln>
                  <a:noFill/>
                </a:ln>
                <a:solidFill>
                  <a:srgbClr val="13234B"/>
                </a:solidFill>
                <a:effectLst/>
                <a:uLnTx/>
                <a:uFillTx/>
                <a:latin typeface="Pangea_bold"/>
                <a:ea typeface="+mn-ea"/>
                <a:cs typeface="+mn-cs"/>
              </a:rPr>
              <a:t>s</a:t>
            </a:r>
            <a:r>
              <a:rPr kumimoji="0" lang="el-GR" sz="2200" b="1" i="0" u="none" strike="noStrike" kern="1200" cap="none" spc="0" normalizeH="0" baseline="0" noProof="0" dirty="0">
                <a:ln>
                  <a:noFill/>
                </a:ln>
                <a:solidFill>
                  <a:srgbClr val="13234B"/>
                </a:solidFill>
                <a:effectLst/>
                <a:uLnTx/>
                <a:uFillTx/>
                <a:latin typeface="Pangea_bold"/>
                <a:ea typeface="+mn-ea"/>
                <a:cs typeface="+mn-cs"/>
              </a:rPr>
              <a:t>);</a:t>
            </a:r>
          </a:p>
        </p:txBody>
      </p:sp>
      <p:sp>
        <p:nvSpPr>
          <p:cNvPr id="8" name="TextBox 7">
            <a:extLst>
              <a:ext uri="{FF2B5EF4-FFF2-40B4-BE49-F238E27FC236}">
                <a16:creationId xmlns:a16="http://schemas.microsoft.com/office/drawing/2014/main" id="{3A7018C0-404A-D1E8-F5A7-FA2753415753}"/>
              </a:ext>
            </a:extLst>
          </p:cNvPr>
          <p:cNvSpPr txBox="1"/>
          <p:nvPr/>
        </p:nvSpPr>
        <p:spPr>
          <a:xfrm>
            <a:off x="854710" y="1159282"/>
            <a:ext cx="10584180" cy="4708981"/>
          </a:xfrm>
          <a:prstGeom prst="rect">
            <a:avLst/>
          </a:prstGeom>
          <a:noFill/>
        </p:spPr>
        <p:txBody>
          <a:bodyPr wrap="square">
            <a:spAutoFit/>
          </a:bodyPr>
          <a:lstStyle/>
          <a:p>
            <a:pPr marL="285750" indent="-285750" algn="just">
              <a:buFont typeface="Arial" panose="020B0604020202020204" pitchFamily="34" charset="0"/>
              <a:buChar char="•"/>
            </a:pPr>
            <a:r>
              <a:rPr lang="el-GR" sz="2000" b="0" i="0" dirty="0">
                <a:solidFill>
                  <a:srgbClr val="5B5B5B"/>
                </a:solidFill>
                <a:effectLst/>
                <a:latin typeface="Quicksand"/>
              </a:rPr>
              <a:t>Με την αυξημένη επενδυτική ζήτηση για δράσεις με θετικό περιβαλλοντικό αποτύπωμα να υποστηρίζεται και από επιστημονικά στοιχεία, </a:t>
            </a:r>
            <a:r>
              <a:rPr lang="el-GR" sz="2000" b="0" i="0" u="sng" dirty="0">
                <a:solidFill>
                  <a:srgbClr val="5B5B5B"/>
                </a:solidFill>
                <a:effectLst/>
                <a:latin typeface="Quicksand"/>
              </a:rPr>
              <a:t>οι VCM έχουν αναδειχθεί ως ταχέως αναπτυσσόμενες αγορές</a:t>
            </a:r>
            <a:r>
              <a:rPr lang="el-GR" sz="2000" b="0" i="0" dirty="0">
                <a:solidFill>
                  <a:srgbClr val="5B5B5B"/>
                </a:solidFill>
                <a:effectLst/>
                <a:latin typeface="Quicksand"/>
              </a:rPr>
              <a:t>.</a:t>
            </a:r>
            <a:endParaRPr lang="en-US" sz="2000" b="0" i="0" dirty="0">
              <a:solidFill>
                <a:srgbClr val="5B5B5B"/>
              </a:solidFill>
              <a:effectLst/>
              <a:latin typeface="Quicksand"/>
            </a:endParaRPr>
          </a:p>
          <a:p>
            <a:pPr marL="285750" indent="-285750" algn="just">
              <a:buFont typeface="Arial" panose="020B0604020202020204" pitchFamily="34" charset="0"/>
              <a:buChar char="•"/>
            </a:pPr>
            <a:endParaRPr lang="it-IT" sz="2000" b="0" i="0" dirty="0">
              <a:solidFill>
                <a:srgbClr val="5B5B5B"/>
              </a:solidFill>
              <a:effectLst/>
              <a:latin typeface="Quicksand"/>
            </a:endParaRPr>
          </a:p>
          <a:p>
            <a:pPr marL="285750" indent="-285750" algn="just">
              <a:buFont typeface="Arial" panose="020B0604020202020204" pitchFamily="34" charset="0"/>
              <a:buChar char="•"/>
            </a:pPr>
            <a:r>
              <a:rPr lang="el-GR" sz="2000" b="0" i="0" dirty="0">
                <a:solidFill>
                  <a:srgbClr val="5B5B5B"/>
                </a:solidFill>
                <a:effectLst/>
                <a:latin typeface="Quicksand"/>
              </a:rPr>
              <a:t>Επενδύοντας σε έργα μείωσης εκπομπών άνθρακα, οι επιχειρήσεις μπορούν να εκδώσουν Εθελοντικές Πιστώσεις Αντιστάθμισης Εκπομπών Άνθρακα</a:t>
            </a:r>
            <a:r>
              <a:rPr lang="it-IT" sz="2000" b="0" i="0" dirty="0">
                <a:solidFill>
                  <a:srgbClr val="5B5B5B"/>
                </a:solidFill>
                <a:effectLst/>
                <a:latin typeface="Quicksand"/>
              </a:rPr>
              <a:t> (Voluntary Carbon Offsetting Credits)</a:t>
            </a:r>
            <a:r>
              <a:rPr lang="el-GR" sz="2000" b="0" i="0" dirty="0">
                <a:solidFill>
                  <a:srgbClr val="5B5B5B"/>
                </a:solidFill>
                <a:effectLst/>
                <a:latin typeface="Quicksand"/>
              </a:rPr>
              <a:t>, οι οποίες μπορούν στη συνέχεια να προσφέρονται μέσω των VCM σε εταιρείες που χρειάζεται να μειώσουν το δικό τους αποτύπωμα άνθρακα, ή σε επενδυτές που αναζητούν ανταποδοτικές και βιώσιμες επενδύσεις.</a:t>
            </a:r>
            <a:endParaRPr lang="en-US" sz="2000" b="0" i="0" dirty="0">
              <a:solidFill>
                <a:srgbClr val="5B5B5B"/>
              </a:solidFill>
              <a:effectLst/>
              <a:latin typeface="Quicksand"/>
            </a:endParaRPr>
          </a:p>
          <a:p>
            <a:pPr marL="285750" indent="-285750" algn="just">
              <a:buFont typeface="Arial" panose="020B0604020202020204" pitchFamily="34" charset="0"/>
              <a:buChar char="•"/>
            </a:pPr>
            <a:endParaRPr lang="it-IT" sz="2000" b="0" i="0" dirty="0">
              <a:solidFill>
                <a:srgbClr val="5B5B5B"/>
              </a:solidFill>
              <a:effectLst/>
              <a:latin typeface="Quicksand"/>
            </a:endParaRPr>
          </a:p>
          <a:p>
            <a:pPr marL="285750" indent="-285750" algn="just">
              <a:buFont typeface="Arial" panose="020B0604020202020204" pitchFamily="34" charset="0"/>
              <a:buChar char="•"/>
            </a:pPr>
            <a:r>
              <a:rPr lang="el-GR" sz="2000" b="0" i="0" dirty="0">
                <a:solidFill>
                  <a:srgbClr val="5B5B5B"/>
                </a:solidFill>
                <a:effectLst/>
                <a:latin typeface="Quicksand"/>
              </a:rPr>
              <a:t>Στις τελευταίες δύο δεκαετίες, από τότε που η εμπορία πιστώσεων αντιστάθμισης εκπομπών άνθρακα εισήχθη μέσω της Σύμβασης του Κιότο, ο μηχανισμός των Ηνωμένων Εθνών έχει μετεξελιχθεί στη Συμφωνία των Παρισίων, ενσωματώνοντας νέους κανόνες για τη διεθνή εμπορία πιστώσεων αντιστάθμισης εκπομπών.</a:t>
            </a:r>
            <a:r>
              <a:rPr lang="en-US" sz="2000" b="0" i="0" dirty="0">
                <a:solidFill>
                  <a:srgbClr val="5B5B5B"/>
                </a:solidFill>
                <a:effectLst/>
                <a:latin typeface="Quicksand"/>
              </a:rPr>
              <a:t> </a:t>
            </a:r>
            <a:r>
              <a:rPr lang="el-GR" sz="2000" b="0" i="0" dirty="0">
                <a:solidFill>
                  <a:srgbClr val="5B5B5B"/>
                </a:solidFill>
                <a:effectLst/>
                <a:latin typeface="Quicksand"/>
              </a:rPr>
              <a:t>Η υιοθέτηση της Συμφωνίας των Παρισίων το 2015, άλλαξε το πλαίσιο στο οποίο λειτουργούν οι VCM</a:t>
            </a:r>
            <a:r>
              <a:rPr lang="en-US" sz="2000" b="0" i="0" dirty="0">
                <a:solidFill>
                  <a:srgbClr val="5B5B5B"/>
                </a:solidFill>
                <a:effectLst/>
                <a:latin typeface="Quicksand"/>
              </a:rPr>
              <a:t>s</a:t>
            </a:r>
            <a:r>
              <a:rPr lang="el-GR" sz="2000" b="0" i="0" dirty="0">
                <a:solidFill>
                  <a:srgbClr val="5B5B5B"/>
                </a:solidFill>
                <a:effectLst/>
                <a:latin typeface="Quicksand"/>
              </a:rPr>
              <a:t>. </a:t>
            </a:r>
          </a:p>
        </p:txBody>
      </p:sp>
    </p:spTree>
    <p:extLst>
      <p:ext uri="{BB962C8B-B14F-4D97-AF65-F5344CB8AC3E}">
        <p14:creationId xmlns:p14="http://schemas.microsoft.com/office/powerpoint/2010/main" val="1236950611"/>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100000">
              <a:schemeClr val="accent4">
                <a:lumMod val="40000"/>
                <a:lumOff val="60000"/>
              </a:schemeClr>
            </a:gs>
            <a:gs pos="0">
              <a:srgbClr val="AFDDF7"/>
            </a:gs>
            <a:gs pos="32000">
              <a:srgbClr val="E2F5CF"/>
            </a:gs>
            <a:gs pos="64000">
              <a:schemeClr val="tx2">
                <a:lumMod val="25000"/>
                <a:lumOff val="75000"/>
              </a:schemeClr>
            </a:gs>
          </a:gsLst>
          <a:lin ang="5400000" scaled="0"/>
        </a:gra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8875505-05DC-8DE8-9478-C348781D615B}"/>
              </a:ext>
            </a:extLst>
          </p:cNvPr>
          <p:cNvSpPr txBox="1"/>
          <p:nvPr/>
        </p:nvSpPr>
        <p:spPr>
          <a:xfrm>
            <a:off x="754380" y="728395"/>
            <a:ext cx="10584180" cy="43088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2200" b="1" i="0" u="none" strike="noStrike" kern="1200" cap="none" spc="0" normalizeH="0" baseline="0" noProof="0" dirty="0">
                <a:ln>
                  <a:noFill/>
                </a:ln>
                <a:solidFill>
                  <a:srgbClr val="13234B"/>
                </a:solidFill>
                <a:effectLst/>
                <a:uLnTx/>
                <a:uFillTx/>
                <a:latin typeface="Pangea_bold"/>
                <a:ea typeface="+mn-ea"/>
                <a:cs typeface="+mn-cs"/>
              </a:rPr>
              <a:t>Πώς τιμολογούνται οι εθελοντικές πιστώσεις στην αγορά άνθρακα;</a:t>
            </a:r>
          </a:p>
        </p:txBody>
      </p:sp>
      <p:sp>
        <p:nvSpPr>
          <p:cNvPr id="5" name="TextBox 4">
            <a:extLst>
              <a:ext uri="{FF2B5EF4-FFF2-40B4-BE49-F238E27FC236}">
                <a16:creationId xmlns:a16="http://schemas.microsoft.com/office/drawing/2014/main" id="{0FF24900-5AD9-ADD5-138D-C4B3C14604D7}"/>
              </a:ext>
            </a:extLst>
          </p:cNvPr>
          <p:cNvSpPr txBox="1"/>
          <p:nvPr/>
        </p:nvSpPr>
        <p:spPr>
          <a:xfrm>
            <a:off x="876300" y="1159282"/>
            <a:ext cx="10462260" cy="1323439"/>
          </a:xfrm>
          <a:prstGeom prst="rect">
            <a:avLst/>
          </a:prstGeom>
          <a:noFill/>
        </p:spPr>
        <p:txBody>
          <a:bodyPr wrap="square">
            <a:spAutoFit/>
          </a:bodyPr>
          <a:lstStyle/>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l-GR" sz="2000" b="0" i="0" u="none" strike="noStrike" kern="1200" cap="none" spc="0" normalizeH="0" baseline="0" noProof="0" dirty="0">
                <a:ln>
                  <a:noFill/>
                </a:ln>
                <a:solidFill>
                  <a:srgbClr val="5B5B5B"/>
                </a:solidFill>
                <a:effectLst/>
                <a:uLnTx/>
                <a:uFillTx/>
                <a:latin typeface="Quicksand"/>
                <a:ea typeface="+mn-ea"/>
                <a:cs typeface="+mn-cs"/>
              </a:rPr>
              <a:t>Η τιμολόγηση των πιστώσεων άνθρακα στο πλαίσιο μιας εθελοντικής αγοράς άνθρακα είναι λίγο πιο περίπλοκη από αυτή των πιστώσεων συμμόρφωσης στην αγορά άνθρακα. Αυτό οφείλεται στο γεγονός ότι τα είδη των έργων που χρηματοδοτούνται από τις πιστώσεις ποικίλλουν πάρα πολύ.</a:t>
            </a:r>
          </a:p>
        </p:txBody>
      </p:sp>
      <p:sp>
        <p:nvSpPr>
          <p:cNvPr id="4" name="TextBox 3">
            <a:extLst>
              <a:ext uri="{FF2B5EF4-FFF2-40B4-BE49-F238E27FC236}">
                <a16:creationId xmlns:a16="http://schemas.microsoft.com/office/drawing/2014/main" id="{800D3271-F3CF-7FDB-F94E-9841B7412383}"/>
              </a:ext>
            </a:extLst>
          </p:cNvPr>
          <p:cNvSpPr txBox="1"/>
          <p:nvPr/>
        </p:nvSpPr>
        <p:spPr>
          <a:xfrm>
            <a:off x="876300" y="2369357"/>
            <a:ext cx="10462260" cy="4062651"/>
          </a:xfrm>
          <a:prstGeom prst="rect">
            <a:avLst/>
          </a:prstGeom>
          <a:noFill/>
        </p:spPr>
        <p:txBody>
          <a:bodyPr wrap="square">
            <a:spAutoFit/>
          </a:bodyPr>
          <a:lstStyle/>
          <a:p>
            <a:pPr marL="342900" indent="-342900" algn="just">
              <a:buFont typeface="Wingdings" panose="05000000000000000000" pitchFamily="2" charset="2"/>
              <a:buChar char="Ø"/>
            </a:pPr>
            <a:r>
              <a:rPr lang="el-GR" sz="2000" b="0" i="0" dirty="0">
                <a:solidFill>
                  <a:srgbClr val="5B5B5B"/>
                </a:solidFill>
                <a:effectLst/>
                <a:latin typeface="Quicksand"/>
              </a:rPr>
              <a:t>Σε γενικές γραμμές, οι ακόλουθοι παράγοντες λαμβάνονται υπόψη κατά τον καθορισμό της</a:t>
            </a:r>
            <a:r>
              <a:rPr lang="en-US" sz="2000" b="0" i="0" dirty="0">
                <a:solidFill>
                  <a:srgbClr val="5B5B5B"/>
                </a:solidFill>
                <a:effectLst/>
                <a:latin typeface="Quicksand"/>
              </a:rPr>
              <a:t> </a:t>
            </a:r>
            <a:r>
              <a:rPr lang="el-GR" sz="2000" b="0" i="0" dirty="0">
                <a:solidFill>
                  <a:srgbClr val="5B5B5B"/>
                </a:solidFill>
                <a:effectLst/>
                <a:latin typeface="Quicksand"/>
              </a:rPr>
              <a:t>τιμής μιας πίστωσης: </a:t>
            </a:r>
            <a:endParaRPr lang="en-US" sz="2000" dirty="0">
              <a:solidFill>
                <a:srgbClr val="5B5B5B"/>
              </a:solidFill>
              <a:latin typeface="Quicksand"/>
            </a:endParaRPr>
          </a:p>
          <a:p>
            <a:pPr algn="just"/>
            <a:endParaRPr lang="en-US" sz="2000" b="1" i="0" dirty="0">
              <a:solidFill>
                <a:srgbClr val="5B5B5B"/>
              </a:solidFill>
              <a:effectLst/>
              <a:latin typeface="Quicksand"/>
            </a:endParaRPr>
          </a:p>
          <a:p>
            <a:pPr algn="just"/>
            <a:r>
              <a:rPr lang="el-GR" sz="2000" b="1" i="0" dirty="0">
                <a:solidFill>
                  <a:srgbClr val="5B5B5B"/>
                </a:solidFill>
                <a:effectLst/>
                <a:latin typeface="Quicksand"/>
              </a:rPr>
              <a:t>Μέγεθος έργου - έργα μεγάλης κλίμακας </a:t>
            </a:r>
            <a:r>
              <a:rPr lang="el-GR" sz="2000" b="0" i="0" dirty="0">
                <a:solidFill>
                  <a:srgbClr val="5B5B5B"/>
                </a:solidFill>
                <a:effectLst/>
                <a:latin typeface="Quicksand"/>
              </a:rPr>
              <a:t>που παράγουν υψηλό όγκο πιστώσεων άνθρακα τείνουν να έχουν χαμηλότερες τιμές. Τα μικρότερα έργα, είναι πιο ακριβά στη συγκρότηση και την εκτέλεση, και έτσι ενδέχεται να παράγουν λιγότερες πιστώσεις άνθρακα. </a:t>
            </a:r>
            <a:endParaRPr lang="en-US" sz="2000" b="0" i="0" dirty="0">
              <a:solidFill>
                <a:srgbClr val="5B5B5B"/>
              </a:solidFill>
              <a:effectLst/>
              <a:latin typeface="Quicksand"/>
            </a:endParaRPr>
          </a:p>
          <a:p>
            <a:pPr algn="just"/>
            <a:endParaRPr lang="el-GR" sz="2000" b="0" i="0" dirty="0">
              <a:solidFill>
                <a:srgbClr val="5B5B5B"/>
              </a:solidFill>
              <a:effectLst/>
              <a:latin typeface="Quicksand"/>
            </a:endParaRPr>
          </a:p>
          <a:p>
            <a:pPr algn="just"/>
            <a:r>
              <a:rPr lang="el-GR" sz="2000" b="1" i="0" dirty="0">
                <a:solidFill>
                  <a:srgbClr val="5B5B5B"/>
                </a:solidFill>
                <a:effectLst/>
                <a:latin typeface="Quicksand"/>
              </a:rPr>
              <a:t>Τοποθεσία έργου </a:t>
            </a:r>
            <a:r>
              <a:rPr lang="el-GR" sz="2000" b="0" i="0" dirty="0">
                <a:solidFill>
                  <a:srgbClr val="5B5B5B"/>
                </a:solidFill>
                <a:effectLst/>
                <a:latin typeface="Quicksand"/>
              </a:rPr>
              <a:t>- εάν ένα έργο βρίσκεται σε μια πολύ αγροτική, δυσπρόσιτη τοποθεσία ή σε μια περιοχή κρίσης, το έργο μπορεί να δημιουργήσει πιο ακριβές πιστώσεις. </a:t>
            </a:r>
            <a:endParaRPr lang="en-US" sz="2000" b="0" i="0" dirty="0">
              <a:solidFill>
                <a:srgbClr val="5B5B5B"/>
              </a:solidFill>
              <a:effectLst/>
              <a:latin typeface="Quicksand"/>
            </a:endParaRPr>
          </a:p>
          <a:p>
            <a:pPr algn="just"/>
            <a:endParaRPr lang="el-GR" sz="2000" b="0" i="0" dirty="0">
              <a:solidFill>
                <a:srgbClr val="5B5B5B"/>
              </a:solidFill>
              <a:effectLst/>
              <a:latin typeface="Quicksand"/>
            </a:endParaRPr>
          </a:p>
          <a:p>
            <a:pPr algn="just"/>
            <a:r>
              <a:rPr lang="el-GR" sz="2000" b="1" i="0" dirty="0">
                <a:solidFill>
                  <a:srgbClr val="5B5B5B"/>
                </a:solidFill>
                <a:effectLst/>
                <a:latin typeface="Quicksand"/>
              </a:rPr>
              <a:t>Τυπικό</a:t>
            </a:r>
            <a:r>
              <a:rPr lang="el-GR" sz="2000" b="0" i="0" dirty="0">
                <a:solidFill>
                  <a:srgbClr val="5B5B5B"/>
                </a:solidFill>
                <a:effectLst/>
                <a:latin typeface="Quicksand"/>
              </a:rPr>
              <a:t> - η ποιότητα του έργου μπορεί να επηρεάσει την τιμή της πίστωσης. </a:t>
            </a:r>
          </a:p>
          <a:p>
            <a:pPr algn="just"/>
            <a:endParaRPr lang="el-GR" b="0" i="0" dirty="0">
              <a:solidFill>
                <a:srgbClr val="101010"/>
              </a:solidFill>
              <a:effectLst/>
              <a:latin typeface="Inter-Regular"/>
            </a:endParaRPr>
          </a:p>
        </p:txBody>
      </p:sp>
    </p:spTree>
    <p:extLst>
      <p:ext uri="{BB962C8B-B14F-4D97-AF65-F5344CB8AC3E}">
        <p14:creationId xmlns:p14="http://schemas.microsoft.com/office/powerpoint/2010/main" val="2250134091"/>
      </p:ext>
    </p:extLst>
  </p:cSld>
  <p:clrMapOvr>
    <a:masterClrMapping/>
  </p:clrMapOvr>
  <p:transition/>
</p:sld>
</file>

<file path=ppt/theme/_rels/theme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image" Target="../media/image39.jpeg"/></Relationships>
</file>

<file path=ppt/theme/theme1.xml><?xml version="1.0" encoding="utf-8"?>
<a:theme xmlns:a="http://schemas.openxmlformats.org/drawingml/2006/main" name="What To Do For World Nature Conservation Day by Slidesgo">
  <a:themeElements>
    <a:clrScheme name="Simple Light">
      <a:dk1>
        <a:srgbClr val="13234B"/>
      </a:dk1>
      <a:lt1>
        <a:srgbClr val="FFFFFF"/>
      </a:lt1>
      <a:dk2>
        <a:srgbClr val="FEFEFE"/>
      </a:dk2>
      <a:lt2>
        <a:srgbClr val="678D41"/>
      </a:lt2>
      <a:accent1>
        <a:srgbClr val="C9D887"/>
      </a:accent1>
      <a:accent2>
        <a:srgbClr val="5080D4"/>
      </a:accent2>
      <a:accent3>
        <a:srgbClr val="394D85"/>
      </a:accent3>
      <a:accent4>
        <a:srgbClr val="A2CE9C"/>
      </a:accent4>
      <a:accent5>
        <a:srgbClr val="7EC1F4"/>
      </a:accent5>
      <a:accent6>
        <a:srgbClr val="FFFFFF"/>
      </a:accent6>
      <a:hlink>
        <a:srgbClr val="13234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What To Do For World Nature Conservation Day by Slidesgo">
  <a:themeElements>
    <a:clrScheme name="Simple Light">
      <a:dk1>
        <a:srgbClr val="13234B"/>
      </a:dk1>
      <a:lt1>
        <a:srgbClr val="FFFFFF"/>
      </a:lt1>
      <a:dk2>
        <a:srgbClr val="FEFEFE"/>
      </a:dk2>
      <a:lt2>
        <a:srgbClr val="678D41"/>
      </a:lt2>
      <a:accent1>
        <a:srgbClr val="C9D887"/>
      </a:accent1>
      <a:accent2>
        <a:srgbClr val="5080D4"/>
      </a:accent2>
      <a:accent3>
        <a:srgbClr val="394D85"/>
      </a:accent3>
      <a:accent4>
        <a:srgbClr val="A2CE9C"/>
      </a:accent4>
      <a:accent5>
        <a:srgbClr val="7EC1F4"/>
      </a:accent5>
      <a:accent6>
        <a:srgbClr val="FFFFFF"/>
      </a:accent6>
      <a:hlink>
        <a:srgbClr val="13234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What To Do For World Nature Conservation Day by Slidesgo">
  <a:themeElements>
    <a:clrScheme name="Simple Light">
      <a:dk1>
        <a:srgbClr val="13234B"/>
      </a:dk1>
      <a:lt1>
        <a:srgbClr val="FFFFFF"/>
      </a:lt1>
      <a:dk2>
        <a:srgbClr val="FEFEFE"/>
      </a:dk2>
      <a:lt2>
        <a:srgbClr val="678D41"/>
      </a:lt2>
      <a:accent1>
        <a:srgbClr val="C9D887"/>
      </a:accent1>
      <a:accent2>
        <a:srgbClr val="5080D4"/>
      </a:accent2>
      <a:accent3>
        <a:srgbClr val="394D85"/>
      </a:accent3>
      <a:accent4>
        <a:srgbClr val="A2CE9C"/>
      </a:accent4>
      <a:accent5>
        <a:srgbClr val="7EC1F4"/>
      </a:accent5>
      <a:accent6>
        <a:srgbClr val="FFFFFF"/>
      </a:accent6>
      <a:hlink>
        <a:srgbClr val="13234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rganic">
  <a:themeElements>
    <a:clrScheme name="Custom 19">
      <a:dk1>
        <a:sysClr val="windowText" lastClr="000000"/>
      </a:dk1>
      <a:lt1>
        <a:sysClr val="window" lastClr="FFFFFF"/>
      </a:lt1>
      <a:dk2>
        <a:srgbClr val="212121"/>
      </a:dk2>
      <a:lt2>
        <a:srgbClr val="DADADA"/>
      </a:lt2>
      <a:accent1>
        <a:srgbClr val="000000"/>
      </a:accent1>
      <a:accent2>
        <a:srgbClr val="F8EFD8"/>
      </a:accent2>
      <a:accent3>
        <a:srgbClr val="44709D"/>
      </a:accent3>
      <a:accent4>
        <a:srgbClr val="A23C33"/>
      </a:accent4>
      <a:accent5>
        <a:srgbClr val="C00000"/>
      </a:accent5>
      <a:accent6>
        <a:srgbClr val="DEB340"/>
      </a:accent6>
      <a:hlink>
        <a:srgbClr val="A8BF4D"/>
      </a:hlink>
      <a:folHlink>
        <a:srgbClr val="B4CA80"/>
      </a:folHlink>
    </a:clrScheme>
    <a:fontScheme name="Organic">
      <a:majorFont>
        <a:latin typeface="Garamond"/>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15616</TotalTime>
  <Words>2572</Words>
  <Application>Microsoft Office PowerPoint</Application>
  <PresentationFormat>Ευρεία οθόνη</PresentationFormat>
  <Paragraphs>129</Paragraphs>
  <Slides>12</Slides>
  <Notes>12</Notes>
  <HiddenSlides>0</HiddenSlides>
  <MMClips>0</MMClips>
  <ScaleCrop>false</ScaleCrop>
  <HeadingPairs>
    <vt:vector size="6" baseType="variant">
      <vt:variant>
        <vt:lpstr>Γραμματοσειρές που χρησιμοποιούνται</vt:lpstr>
      </vt:variant>
      <vt:variant>
        <vt:i4>16</vt:i4>
      </vt:variant>
      <vt:variant>
        <vt:lpstr>Θέμα</vt:lpstr>
      </vt:variant>
      <vt:variant>
        <vt:i4>4</vt:i4>
      </vt:variant>
      <vt:variant>
        <vt:lpstr>Τίτλοι διαφανειών</vt:lpstr>
      </vt:variant>
      <vt:variant>
        <vt:i4>12</vt:i4>
      </vt:variant>
    </vt:vector>
  </HeadingPairs>
  <TitlesOfParts>
    <vt:vector size="32" baseType="lpstr">
      <vt:lpstr>Arial</vt:lpstr>
      <vt:lpstr>Bahnschrift Light</vt:lpstr>
      <vt:lpstr>Bebas Neue</vt:lpstr>
      <vt:lpstr>Calibri</vt:lpstr>
      <vt:lpstr>Conv_Akk_Pro</vt:lpstr>
      <vt:lpstr>Fahkwang</vt:lpstr>
      <vt:lpstr>Garamond</vt:lpstr>
      <vt:lpstr>Ingrid Darling</vt:lpstr>
      <vt:lpstr>Inter</vt:lpstr>
      <vt:lpstr>Inter-Regular</vt:lpstr>
      <vt:lpstr>Pangea_bold</vt:lpstr>
      <vt:lpstr>Quicksand</vt:lpstr>
      <vt:lpstr>Roboto</vt:lpstr>
      <vt:lpstr>Roboto Condensed Light</vt:lpstr>
      <vt:lpstr>Times New Roman</vt:lpstr>
      <vt:lpstr>Wingdings</vt:lpstr>
      <vt:lpstr>What To Do For World Nature Conservation Day by Slidesgo</vt:lpstr>
      <vt:lpstr>2_What To Do For World Nature Conservation Day by Slidesgo</vt:lpstr>
      <vt:lpstr>1_What To Do For World Nature Conservation Day by Slidesgo</vt:lpstr>
      <vt:lpstr>Organic</vt:lpstr>
      <vt:lpstr>Παρουσίαση του PowerPoint</vt:lpstr>
      <vt:lpstr>Πίνακας Περιεχομένων</vt:lpstr>
      <vt:lpstr>Τι εννοούμε όταν λέμε «Voluntary Carbon Market (VCM)»; </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ΕΛΕΝΗ ΚΩΝΣΤΑΝΤΙΝΑ ΚΑΡΑΤΖΟΥΝΗ</dc:creator>
  <cp:lastModifiedBy>Κων/νος Μπίθας</cp:lastModifiedBy>
  <cp:revision>233</cp:revision>
  <cp:lastPrinted>2023-10-31T06:25:38Z</cp:lastPrinted>
  <dcterms:created xsi:type="dcterms:W3CDTF">2022-11-22T18:27:38Z</dcterms:created>
  <dcterms:modified xsi:type="dcterms:W3CDTF">2023-11-01T13:02:57Z</dcterms:modified>
</cp:coreProperties>
</file>