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46"/>
  </p:notesMasterIdLst>
  <p:sldIdLst>
    <p:sldId id="256" r:id="rId2"/>
    <p:sldId id="321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32" r:id="rId30"/>
    <p:sldId id="333" r:id="rId31"/>
    <p:sldId id="334" r:id="rId32"/>
    <p:sldId id="335" r:id="rId33"/>
    <p:sldId id="336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20" r:id="rId44"/>
    <p:sldId id="309" r:id="rId45"/>
  </p:sldIdLst>
  <p:sldSz cx="9144000" cy="5143500" type="screen16x9"/>
  <p:notesSz cx="6858000" cy="9144000"/>
  <p:embeddedFontLst>
    <p:embeddedFont>
      <p:font typeface="Black Han Sans" panose="020B0604020202020204" charset="-127"/>
      <p:regular r:id="rId47"/>
    </p:embeddedFont>
    <p:embeddedFont>
      <p:font typeface="Commissioner" pitchFamily="2" charset="0"/>
      <p:regular r:id="rId48"/>
      <p:bold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exend Deca" pitchFamily="2" charset="0"/>
      <p:regular r:id="rId54"/>
      <p:bold r:id="rId55"/>
    </p:embeddedFont>
    <p:embeddedFont>
      <p:font typeface="Montserrat" panose="00000500000000000000" pitchFamily="2" charset="0"/>
      <p:regular r:id="rId56"/>
      <p:bold r:id="rId57"/>
      <p:italic r:id="rId58"/>
      <p:boldItalic r:id="rId59"/>
    </p:embeddedFont>
    <p:embeddedFont>
      <p:font typeface="Roboto Slab" panose="020B0604020202020204" charset="0"/>
      <p:regular r:id="rId60"/>
      <p:bold r:id="rId61"/>
    </p:embeddedFont>
    <p:embeddedFont>
      <p:font typeface="Titan One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501A8-AAE8-4E7E-A011-FAE589442013}" v="5" dt="2022-12-13T06:30:27.351"/>
  </p1510:revLst>
</p1510:revInfo>
</file>

<file path=ppt/tableStyles.xml><?xml version="1.0" encoding="utf-8"?>
<a:tblStyleLst xmlns:a="http://schemas.openxmlformats.org/drawingml/2006/main" def="{D3E3505E-F0F8-477A-B9AE-1FBC56E622D4}">
  <a:tblStyle styleId="{D3E3505E-F0F8-477A-B9AE-1FBC56E622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48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4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ΚΩΝΣΤΑΝΤΙΝΟΣ" userId="fa366bfa-ea7b-4a33-bb68-a25b57b5dba3" providerId="ADAL" clId="{C522C2D8-99BB-4A01-9192-021A1319051A}"/>
    <pc:docChg chg="undo custSel addSld delSld modSld">
      <pc:chgData name="ΚΩΝΣΤΑΝΤΙΝΟΣ" userId="fa366bfa-ea7b-4a33-bb68-a25b57b5dba3" providerId="ADAL" clId="{C522C2D8-99BB-4A01-9192-021A1319051A}" dt="2021-10-11T08:06:06.213" v="6911"/>
      <pc:docMkLst>
        <pc:docMk/>
      </pc:docMkLst>
      <pc:sldChg chg="addSp modSp mod">
        <pc:chgData name="ΚΩΝΣΤΑΝΤΙΝΟΣ" userId="fa366bfa-ea7b-4a33-bb68-a25b57b5dba3" providerId="ADAL" clId="{C522C2D8-99BB-4A01-9192-021A1319051A}" dt="2021-10-11T08:06:00.371" v="6910"/>
        <pc:sldMkLst>
          <pc:docMk/>
          <pc:sldMk cId="0" sldId="256"/>
        </pc:sldMkLst>
        <pc:spChg chg="add mod">
          <ac:chgData name="ΚΩΝΣΤΑΝΤΙΝΟΣ" userId="fa366bfa-ea7b-4a33-bb68-a25b57b5dba3" providerId="ADAL" clId="{C522C2D8-99BB-4A01-9192-021A1319051A}" dt="2021-10-11T08:06:00.371" v="6910"/>
          <ac:spMkLst>
            <pc:docMk/>
            <pc:sldMk cId="0" sldId="256"/>
            <ac:spMk id="4" creationId="{D1FEDABA-9AC8-4F69-ADB1-DCAACBF9C310}"/>
          </ac:spMkLst>
        </pc:spChg>
        <pc:spChg chg="mod">
          <ac:chgData name="ΚΩΝΣΤΑΝΤΙΝΟΣ" userId="fa366bfa-ea7b-4a33-bb68-a25b57b5dba3" providerId="ADAL" clId="{C522C2D8-99BB-4A01-9192-021A1319051A}" dt="2021-10-11T06:34:02.279" v="6216" actId="14100"/>
          <ac:spMkLst>
            <pc:docMk/>
            <pc:sldMk cId="0" sldId="256"/>
            <ac:spMk id="582" creationId="{00000000-0000-0000-0000-000000000000}"/>
          </ac:spMkLst>
        </pc:spChg>
      </pc:sldChg>
      <pc:sldChg chg="del">
        <pc:chgData name="ΚΩΝΣΤΑΝΤΙΝΟΣ" userId="fa366bfa-ea7b-4a33-bb68-a25b57b5dba3" providerId="ADAL" clId="{C522C2D8-99BB-4A01-9192-021A1319051A}" dt="2021-10-10T20:17:48.204" v="0" actId="47"/>
        <pc:sldMkLst>
          <pc:docMk/>
          <pc:sldMk cId="0" sldId="257"/>
        </pc:sldMkLst>
      </pc:sldChg>
      <pc:sldChg chg="del">
        <pc:chgData name="ΚΩΝΣΤΑΝΤΙΝΟΣ" userId="fa366bfa-ea7b-4a33-bb68-a25b57b5dba3" providerId="ADAL" clId="{C522C2D8-99BB-4A01-9192-021A1319051A}" dt="2021-10-10T20:17:48.204" v="0" actId="47"/>
        <pc:sldMkLst>
          <pc:docMk/>
          <pc:sldMk cId="651678383" sldId="258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4012837569" sldId="260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573578382" sldId="261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426687121" sldId="262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12828111" sldId="263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083903364" sldId="264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1306016070" sldId="265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550223265" sldId="266"/>
        </pc:sldMkLst>
      </pc:sldChg>
      <pc:sldChg chg="modSp mod">
        <pc:chgData name="ΚΩΝΣΤΑΝΤΙΝΟΣ" userId="fa366bfa-ea7b-4a33-bb68-a25b57b5dba3" providerId="ADAL" clId="{C522C2D8-99BB-4A01-9192-021A1319051A}" dt="2021-10-10T20:45:36.228" v="1109" actId="20577"/>
        <pc:sldMkLst>
          <pc:docMk/>
          <pc:sldMk cId="2403379966" sldId="267"/>
        </pc:sldMkLst>
        <pc:spChg chg="mod">
          <ac:chgData name="ΚΩΝΣΤΑΝΤΙΝΟΣ" userId="fa366bfa-ea7b-4a33-bb68-a25b57b5dba3" providerId="ADAL" clId="{C522C2D8-99BB-4A01-9192-021A1319051A}" dt="2021-10-10T20:45:36.228" v="1109" actId="20577"/>
          <ac:spMkLst>
            <pc:docMk/>
            <pc:sldMk cId="2403379966" sldId="267"/>
            <ac:spMk id="2" creationId="{5D3FA6AD-5BF6-48B5-9CD5-4B36938AA7C4}"/>
          </ac:spMkLst>
        </pc:spChg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345880063" sldId="268"/>
        </pc:sldMkLst>
      </pc:sldChg>
      <pc:sldChg chg="del">
        <pc:chgData name="ΚΩΝΣΤΑΝΤΙΝΟΣ" userId="fa366bfa-ea7b-4a33-bb68-a25b57b5dba3" providerId="ADAL" clId="{C522C2D8-99BB-4A01-9192-021A1319051A}" dt="2021-10-10T20:17:54.324" v="1" actId="47"/>
        <pc:sldMkLst>
          <pc:docMk/>
          <pc:sldMk cId="2634960425" sldId="269"/>
        </pc:sldMkLst>
      </pc:sldChg>
      <pc:sldChg chg="modSp mod">
        <pc:chgData name="ΚΩΝΣΤΑΝΤΙΝΟΣ" userId="fa366bfa-ea7b-4a33-bb68-a25b57b5dba3" providerId="ADAL" clId="{C522C2D8-99BB-4A01-9192-021A1319051A}" dt="2021-10-11T06:38:39.418" v="6898" actId="20577"/>
        <pc:sldMkLst>
          <pc:docMk/>
          <pc:sldMk cId="1263554592" sldId="270"/>
        </pc:sldMkLst>
        <pc:spChg chg="mod">
          <ac:chgData name="ΚΩΝΣΤΑΝΤΙΝΟΣ" userId="fa366bfa-ea7b-4a33-bb68-a25b57b5dba3" providerId="ADAL" clId="{C522C2D8-99BB-4A01-9192-021A1319051A}" dt="2021-10-11T06:38:39.418" v="6898" actId="20577"/>
          <ac:spMkLst>
            <pc:docMk/>
            <pc:sldMk cId="1263554592" sldId="270"/>
            <ac:spMk id="2" creationId="{ED4B72D1-E2DF-4620-B9C3-987F487F0919}"/>
          </ac:spMkLst>
        </pc:spChg>
      </pc:sldChg>
      <pc:sldChg chg="addSp delSp modSp new mod">
        <pc:chgData name="ΚΩΝΣΤΑΝΤΙΝΟΣ" userId="fa366bfa-ea7b-4a33-bb68-a25b57b5dba3" providerId="ADAL" clId="{C522C2D8-99BB-4A01-9192-021A1319051A}" dt="2021-10-10T20:19:57.369" v="32" actId="14100"/>
        <pc:sldMkLst>
          <pc:docMk/>
          <pc:sldMk cId="964400141" sldId="271"/>
        </pc:sldMkLst>
        <pc:spChg chg="del">
          <ac:chgData name="ΚΩΝΣΤΑΝΤΙΝΟΣ" userId="fa366bfa-ea7b-4a33-bb68-a25b57b5dba3" providerId="ADAL" clId="{C522C2D8-99BB-4A01-9192-021A1319051A}" dt="2021-10-10T20:18:42.680" v="15" actId="478"/>
          <ac:spMkLst>
            <pc:docMk/>
            <pc:sldMk cId="964400141" sldId="271"/>
            <ac:spMk id="2" creationId="{95A199C0-019F-4CB2-8D1E-66BB37BFEC46}"/>
          </ac:spMkLst>
        </pc:spChg>
        <pc:spChg chg="del">
          <ac:chgData name="ΚΩΝΣΤΑΝΤΙΝΟΣ" userId="fa366bfa-ea7b-4a33-bb68-a25b57b5dba3" providerId="ADAL" clId="{C522C2D8-99BB-4A01-9192-021A1319051A}" dt="2021-10-10T20:18:42.680" v="15" actId="478"/>
          <ac:spMkLst>
            <pc:docMk/>
            <pc:sldMk cId="964400141" sldId="271"/>
            <ac:spMk id="3" creationId="{CB4DD688-6FD6-435F-B091-7ACC26E9E185}"/>
          </ac:spMkLst>
        </pc:spChg>
        <pc:spChg chg="add mod">
          <ac:chgData name="ΚΩΝΣΤΑΝΤΙΝΟΣ" userId="fa366bfa-ea7b-4a33-bb68-a25b57b5dba3" providerId="ADAL" clId="{C522C2D8-99BB-4A01-9192-021A1319051A}" dt="2021-10-10T20:19:57.369" v="32" actId="14100"/>
          <ac:spMkLst>
            <pc:docMk/>
            <pc:sldMk cId="964400141" sldId="271"/>
            <ac:spMk id="6" creationId="{EA0BDFED-76BA-4D76-B4E2-471EDC96E3D1}"/>
          </ac:spMkLst>
        </pc:spChg>
        <pc:picChg chg="add mod">
          <ac:chgData name="ΚΩΝΣΤΑΝΤΙΝΟΣ" userId="fa366bfa-ea7b-4a33-bb68-a25b57b5dba3" providerId="ADAL" clId="{C522C2D8-99BB-4A01-9192-021A1319051A}" dt="2021-10-10T20:19:32.723" v="28" actId="1076"/>
          <ac:picMkLst>
            <pc:docMk/>
            <pc:sldMk cId="964400141" sldId="271"/>
            <ac:picMk id="4098" creationId="{7164D820-BB5D-4B75-B40F-A04F2397FD3B}"/>
          </ac:picMkLst>
        </pc:picChg>
      </pc:sldChg>
      <pc:sldChg chg="addSp delSp new mod">
        <pc:chgData name="ΚΩΝΣΤΑΝΤΙΝΟΣ" userId="fa366bfa-ea7b-4a33-bb68-a25b57b5dba3" providerId="ADAL" clId="{C522C2D8-99BB-4A01-9192-021A1319051A}" dt="2021-10-10T20:23:22.150" v="74"/>
        <pc:sldMkLst>
          <pc:docMk/>
          <pc:sldMk cId="3805258517" sldId="272"/>
        </pc:sldMkLst>
        <pc:spChg chg="del">
          <ac:chgData name="ΚΩΝΣΤΑΝΤΙΝΟΣ" userId="fa366bfa-ea7b-4a33-bb68-a25b57b5dba3" providerId="ADAL" clId="{C522C2D8-99BB-4A01-9192-021A1319051A}" dt="2021-10-10T20:23:20.018" v="72" actId="478"/>
          <ac:spMkLst>
            <pc:docMk/>
            <pc:sldMk cId="3805258517" sldId="272"/>
            <ac:spMk id="2" creationId="{475EB944-41B8-4B78-B0C9-00DC2873454F}"/>
          </ac:spMkLst>
        </pc:spChg>
        <pc:spChg chg="del">
          <ac:chgData name="ΚΩΝΣΤΑΝΤΙΝΟΣ" userId="fa366bfa-ea7b-4a33-bb68-a25b57b5dba3" providerId="ADAL" clId="{C522C2D8-99BB-4A01-9192-021A1319051A}" dt="2021-10-10T20:23:20.990" v="73" actId="478"/>
          <ac:spMkLst>
            <pc:docMk/>
            <pc:sldMk cId="3805258517" sldId="272"/>
            <ac:spMk id="3" creationId="{F51D73C2-13FD-4F64-965A-29CBB29C13E0}"/>
          </ac:spMkLst>
        </pc:spChg>
        <pc:picChg chg="add">
          <ac:chgData name="ΚΩΝΣΤΑΝΤΙΝΟΣ" userId="fa366bfa-ea7b-4a33-bb68-a25b57b5dba3" providerId="ADAL" clId="{C522C2D8-99BB-4A01-9192-021A1319051A}" dt="2021-10-10T20:23:22.150" v="74"/>
          <ac:picMkLst>
            <pc:docMk/>
            <pc:sldMk cId="3805258517" sldId="272"/>
            <ac:picMk id="5122" creationId="{D32B5D3C-2FA1-4A83-8DBB-18F7AB858934}"/>
          </ac:picMkLst>
        </pc:picChg>
      </pc:sldChg>
      <pc:sldChg chg="modSp new mod">
        <pc:chgData name="ΚΩΝΣΤΑΝΤΙΝΟΣ" userId="fa366bfa-ea7b-4a33-bb68-a25b57b5dba3" providerId="ADAL" clId="{C522C2D8-99BB-4A01-9192-021A1319051A}" dt="2021-10-11T06:34:53.159" v="6226" actId="207"/>
        <pc:sldMkLst>
          <pc:docMk/>
          <pc:sldMk cId="3118108360" sldId="273"/>
        </pc:sldMkLst>
        <pc:spChg chg="mod">
          <ac:chgData name="ΚΩΝΣΤΑΝΤΙΝΟΣ" userId="fa366bfa-ea7b-4a33-bb68-a25b57b5dba3" providerId="ADAL" clId="{C522C2D8-99BB-4A01-9192-021A1319051A}" dt="2021-10-11T06:34:53.159" v="6226" actId="207"/>
          <ac:spMkLst>
            <pc:docMk/>
            <pc:sldMk cId="3118108360" sldId="273"/>
            <ac:spMk id="2" creationId="{67894ABC-1E47-4F11-9887-8AA95414D4CC}"/>
          </ac:spMkLst>
        </pc:spChg>
        <pc:spChg chg="mod">
          <ac:chgData name="ΚΩΝΣΤΑΝΤΙΝΟΣ" userId="fa366bfa-ea7b-4a33-bb68-a25b57b5dba3" providerId="ADAL" clId="{C522C2D8-99BB-4A01-9192-021A1319051A}" dt="2021-10-10T20:26:00.754" v="135" actId="20577"/>
          <ac:spMkLst>
            <pc:docMk/>
            <pc:sldMk cId="3118108360" sldId="273"/>
            <ac:spMk id="3" creationId="{596FAB7C-0D2E-47EB-96E9-9474F80E370D}"/>
          </ac:spMkLst>
        </pc:spChg>
      </pc:sldChg>
      <pc:sldChg chg="modSp new mod">
        <pc:chgData name="ΚΩΝΣΤΑΝΤΙΝΟΣ" userId="fa366bfa-ea7b-4a33-bb68-a25b57b5dba3" providerId="ADAL" clId="{C522C2D8-99BB-4A01-9192-021A1319051A}" dt="2021-10-11T06:34:59.279" v="6227" actId="403"/>
        <pc:sldMkLst>
          <pc:docMk/>
          <pc:sldMk cId="2319040410" sldId="274"/>
        </pc:sldMkLst>
        <pc:spChg chg="mod">
          <ac:chgData name="ΚΩΝΣΤΑΝΤΙΝΟΣ" userId="fa366bfa-ea7b-4a33-bb68-a25b57b5dba3" providerId="ADAL" clId="{C522C2D8-99BB-4A01-9192-021A1319051A}" dt="2021-10-11T06:34:59.279" v="6227" actId="403"/>
          <ac:spMkLst>
            <pc:docMk/>
            <pc:sldMk cId="2319040410" sldId="274"/>
            <ac:spMk id="2" creationId="{7F1F62A8-335D-4AC1-8035-49D5FD9360D5}"/>
          </ac:spMkLst>
        </pc:spChg>
        <pc:spChg chg="mod">
          <ac:chgData name="ΚΩΝΣΤΑΝΤΙΝΟΣ" userId="fa366bfa-ea7b-4a33-bb68-a25b57b5dba3" providerId="ADAL" clId="{C522C2D8-99BB-4A01-9192-021A1319051A}" dt="2021-10-10T20:30:21.907" v="168"/>
          <ac:spMkLst>
            <pc:docMk/>
            <pc:sldMk cId="2319040410" sldId="274"/>
            <ac:spMk id="3" creationId="{06EEE1CE-B7FF-4046-89E5-6DD6EE651528}"/>
          </ac:spMkLst>
        </pc:spChg>
      </pc:sldChg>
      <pc:sldChg chg="modSp new mod">
        <pc:chgData name="ΚΩΝΣΤΑΝΤΙΝΟΣ" userId="fa366bfa-ea7b-4a33-bb68-a25b57b5dba3" providerId="ADAL" clId="{C522C2D8-99BB-4A01-9192-021A1319051A}" dt="2021-10-11T06:35:02.875" v="6228" actId="403"/>
        <pc:sldMkLst>
          <pc:docMk/>
          <pc:sldMk cId="4032767160" sldId="275"/>
        </pc:sldMkLst>
        <pc:spChg chg="mod">
          <ac:chgData name="ΚΩΝΣΤΑΝΤΙΝΟΣ" userId="fa366bfa-ea7b-4a33-bb68-a25b57b5dba3" providerId="ADAL" clId="{C522C2D8-99BB-4A01-9192-021A1319051A}" dt="2021-10-11T06:35:02.875" v="6228" actId="403"/>
          <ac:spMkLst>
            <pc:docMk/>
            <pc:sldMk cId="4032767160" sldId="275"/>
            <ac:spMk id="2" creationId="{9F1F4C81-9A17-4F1B-9CCB-F53DBBDE1DB2}"/>
          </ac:spMkLst>
        </pc:spChg>
        <pc:spChg chg="mod">
          <ac:chgData name="ΚΩΝΣΤΑΝΤΙΝΟΣ" userId="fa366bfa-ea7b-4a33-bb68-a25b57b5dba3" providerId="ADAL" clId="{C522C2D8-99BB-4A01-9192-021A1319051A}" dt="2021-10-10T20:32:32.290" v="242" actId="20577"/>
          <ac:spMkLst>
            <pc:docMk/>
            <pc:sldMk cId="4032767160" sldId="275"/>
            <ac:spMk id="3" creationId="{1B01FA3D-C81D-4DC3-83B8-3F8C4F07BFB9}"/>
          </ac:spMkLst>
        </pc:spChg>
      </pc:sldChg>
      <pc:sldChg chg="modSp new mod">
        <pc:chgData name="ΚΩΝΣΤΑΝΤΙΝΟΣ" userId="fa366bfa-ea7b-4a33-bb68-a25b57b5dba3" providerId="ADAL" clId="{C522C2D8-99BB-4A01-9192-021A1319051A}" dt="2021-10-10T20:39:54.523" v="730" actId="20577"/>
        <pc:sldMkLst>
          <pc:docMk/>
          <pc:sldMk cId="1170543583" sldId="276"/>
        </pc:sldMkLst>
        <pc:spChg chg="mod">
          <ac:chgData name="ΚΩΝΣΤΑΝΤΙΝΟΣ" userId="fa366bfa-ea7b-4a33-bb68-a25b57b5dba3" providerId="ADAL" clId="{C522C2D8-99BB-4A01-9192-021A1319051A}" dt="2021-10-10T20:39:54.523" v="730" actId="20577"/>
          <ac:spMkLst>
            <pc:docMk/>
            <pc:sldMk cId="1170543583" sldId="276"/>
            <ac:spMk id="2" creationId="{47826C19-3B0D-41F4-BDEA-CBBAD199207D}"/>
          </ac:spMkLst>
        </pc:spChg>
        <pc:spChg chg="mod">
          <ac:chgData name="ΚΩΝΣΤΑΝΤΙΝΟΣ" userId="fa366bfa-ea7b-4a33-bb68-a25b57b5dba3" providerId="ADAL" clId="{C522C2D8-99BB-4A01-9192-021A1319051A}" dt="2021-10-10T20:38:28.693" v="513"/>
          <ac:spMkLst>
            <pc:docMk/>
            <pc:sldMk cId="1170543583" sldId="276"/>
            <ac:spMk id="3" creationId="{D747CC32-989D-41F0-9DBD-F1CCF00024E2}"/>
          </ac:spMkLst>
        </pc:spChg>
      </pc:sldChg>
      <pc:sldChg chg="modSp new mod">
        <pc:chgData name="ΚΩΝΣΤΑΝΤΙΝΟΣ" userId="fa366bfa-ea7b-4a33-bb68-a25b57b5dba3" providerId="ADAL" clId="{C522C2D8-99BB-4A01-9192-021A1319051A}" dt="2021-10-11T06:39:44.928" v="6909" actId="403"/>
        <pc:sldMkLst>
          <pc:docMk/>
          <pc:sldMk cId="877814678" sldId="277"/>
        </pc:sldMkLst>
        <pc:spChg chg="mod">
          <ac:chgData name="ΚΩΝΣΤΑΝΤΙΝΟΣ" userId="fa366bfa-ea7b-4a33-bb68-a25b57b5dba3" providerId="ADAL" clId="{C522C2D8-99BB-4A01-9192-021A1319051A}" dt="2021-10-11T06:39:44.928" v="6909" actId="403"/>
          <ac:spMkLst>
            <pc:docMk/>
            <pc:sldMk cId="877814678" sldId="277"/>
            <ac:spMk id="2" creationId="{BDF1EA98-C073-4C02-9351-5C3E3E3F5E75}"/>
          </ac:spMkLst>
        </pc:spChg>
        <pc:spChg chg="mod">
          <ac:chgData name="ΚΩΝΣΤΑΝΤΙΝΟΣ" userId="fa366bfa-ea7b-4a33-bb68-a25b57b5dba3" providerId="ADAL" clId="{C522C2D8-99BB-4A01-9192-021A1319051A}" dt="2021-10-10T20:42:18.340" v="847" actId="20577"/>
          <ac:spMkLst>
            <pc:docMk/>
            <pc:sldMk cId="877814678" sldId="277"/>
            <ac:spMk id="3" creationId="{D1E35154-6203-42D3-AD4A-B14DEBDE1A69}"/>
          </ac:spMkLst>
        </pc:spChg>
      </pc:sldChg>
      <pc:sldChg chg="addSp delSp modSp new mod">
        <pc:chgData name="ΚΩΝΣΤΑΝΤΙΝΟΣ" userId="fa366bfa-ea7b-4a33-bb68-a25b57b5dba3" providerId="ADAL" clId="{C522C2D8-99BB-4A01-9192-021A1319051A}" dt="2021-10-11T06:39:38.039" v="6907" actId="207"/>
        <pc:sldMkLst>
          <pc:docMk/>
          <pc:sldMk cId="270214500" sldId="278"/>
        </pc:sldMkLst>
        <pc:spChg chg="del">
          <ac:chgData name="ΚΩΝΣΤΑΝΤΙΝΟΣ" userId="fa366bfa-ea7b-4a33-bb68-a25b57b5dba3" providerId="ADAL" clId="{C522C2D8-99BB-4A01-9192-021A1319051A}" dt="2021-10-10T20:49:42.574" v="1258" actId="478"/>
          <ac:spMkLst>
            <pc:docMk/>
            <pc:sldMk cId="270214500" sldId="278"/>
            <ac:spMk id="2" creationId="{E53F6DA3-2B8C-478A-BA54-3AE588E9C6C4}"/>
          </ac:spMkLst>
        </pc:spChg>
        <pc:spChg chg="mod">
          <ac:chgData name="ΚΩΝΣΤΑΝΤΙΝΟΣ" userId="fa366bfa-ea7b-4a33-bb68-a25b57b5dba3" providerId="ADAL" clId="{C522C2D8-99BB-4A01-9192-021A1319051A}" dt="2021-10-10T20:49:34.033" v="1257" actId="20577"/>
          <ac:spMkLst>
            <pc:docMk/>
            <pc:sldMk cId="270214500" sldId="278"/>
            <ac:spMk id="3" creationId="{153CAE23-40D2-4485-B22E-C4798C3E355F}"/>
          </ac:spMkLst>
        </pc:spChg>
        <pc:graphicFrameChg chg="add mod modGraphic">
          <ac:chgData name="ΚΩΝΣΤΑΝΤΙΝΟΣ" userId="fa366bfa-ea7b-4a33-bb68-a25b57b5dba3" providerId="ADAL" clId="{C522C2D8-99BB-4A01-9192-021A1319051A}" dt="2021-10-11T06:39:38.039" v="6907" actId="207"/>
          <ac:graphicFrameMkLst>
            <pc:docMk/>
            <pc:sldMk cId="270214500" sldId="278"/>
            <ac:graphicFrameMk id="4" creationId="{76307B23-1AAF-4913-9396-5ADC3757D659}"/>
          </ac:graphicFrameMkLst>
        </pc:graphicFrameChg>
      </pc:sldChg>
      <pc:sldChg chg="addSp delSp modSp new mod">
        <pc:chgData name="ΚΩΝΣΤΑΝΤΙΝΟΣ" userId="fa366bfa-ea7b-4a33-bb68-a25b57b5dba3" providerId="ADAL" clId="{C522C2D8-99BB-4A01-9192-021A1319051A}" dt="2021-10-11T06:39:40.685" v="6908" actId="207"/>
        <pc:sldMkLst>
          <pc:docMk/>
          <pc:sldMk cId="3759478527" sldId="279"/>
        </pc:sldMkLst>
        <pc:spChg chg="del">
          <ac:chgData name="ΚΩΝΣΤΑΝΤΙΝΟΣ" userId="fa366bfa-ea7b-4a33-bb68-a25b57b5dba3" providerId="ADAL" clId="{C522C2D8-99BB-4A01-9192-021A1319051A}" dt="2021-10-10T20:56:16.183" v="1960" actId="478"/>
          <ac:spMkLst>
            <pc:docMk/>
            <pc:sldMk cId="3759478527" sldId="279"/>
            <ac:spMk id="2" creationId="{4AE0F57E-612C-4D37-A861-D6E78B41D4FF}"/>
          </ac:spMkLst>
        </pc:spChg>
        <pc:spChg chg="del">
          <ac:chgData name="ΚΩΝΣΤΑΝΤΙΝΟΣ" userId="fa366bfa-ea7b-4a33-bb68-a25b57b5dba3" providerId="ADAL" clId="{C522C2D8-99BB-4A01-9192-021A1319051A}" dt="2021-10-10T20:59:01.299" v="2304" actId="478"/>
          <ac:spMkLst>
            <pc:docMk/>
            <pc:sldMk cId="3759478527" sldId="279"/>
            <ac:spMk id="3" creationId="{C6AEADAD-6019-4E2D-873B-F9AC9E3720B7}"/>
          </ac:spMkLst>
        </pc:spChg>
        <pc:graphicFrameChg chg="add mod modGraphic">
          <ac:chgData name="ΚΩΝΣΤΑΝΤΙΝΟΣ" userId="fa366bfa-ea7b-4a33-bb68-a25b57b5dba3" providerId="ADAL" clId="{C522C2D8-99BB-4A01-9192-021A1319051A}" dt="2021-10-11T06:39:40.685" v="6908" actId="207"/>
          <ac:graphicFrameMkLst>
            <pc:docMk/>
            <pc:sldMk cId="3759478527" sldId="279"/>
            <ac:graphicFrameMk id="4" creationId="{21694B64-6F99-47CA-A257-D8E0696966A9}"/>
          </ac:graphicFrameMkLst>
        </pc:graphicFrameChg>
      </pc:sldChg>
      <pc:sldChg chg="addSp delSp new mod">
        <pc:chgData name="ΚΩΝΣΤΑΝΤΙΝΟΣ" userId="fa366bfa-ea7b-4a33-bb68-a25b57b5dba3" providerId="ADAL" clId="{C522C2D8-99BB-4A01-9192-021A1319051A}" dt="2021-10-10T21:02:46.362" v="2897" actId="22"/>
        <pc:sldMkLst>
          <pc:docMk/>
          <pc:sldMk cId="1639537534" sldId="280"/>
        </pc:sldMkLst>
        <pc:spChg chg="del">
          <ac:chgData name="ΚΩΝΣΤΑΝΤΙΝΟΣ" userId="fa366bfa-ea7b-4a33-bb68-a25b57b5dba3" providerId="ADAL" clId="{C522C2D8-99BB-4A01-9192-021A1319051A}" dt="2021-10-10T21:02:45.081" v="2895" actId="478"/>
          <ac:spMkLst>
            <pc:docMk/>
            <pc:sldMk cId="1639537534" sldId="280"/>
            <ac:spMk id="2" creationId="{05D785C0-DCE2-4FAD-BE96-2C7ED9CFE1D1}"/>
          </ac:spMkLst>
        </pc:spChg>
        <pc:spChg chg="del">
          <ac:chgData name="ΚΩΝΣΤΑΝΤΙΝΟΣ" userId="fa366bfa-ea7b-4a33-bb68-a25b57b5dba3" providerId="ADAL" clId="{C522C2D8-99BB-4A01-9192-021A1319051A}" dt="2021-10-10T21:02:45.696" v="2896" actId="478"/>
          <ac:spMkLst>
            <pc:docMk/>
            <pc:sldMk cId="1639537534" sldId="280"/>
            <ac:spMk id="3" creationId="{223CEAAA-C101-4900-8B1D-2B533B401804}"/>
          </ac:spMkLst>
        </pc:spChg>
        <pc:picChg chg="add">
          <ac:chgData name="ΚΩΝΣΤΑΝΤΙΝΟΣ" userId="fa366bfa-ea7b-4a33-bb68-a25b57b5dba3" providerId="ADAL" clId="{C522C2D8-99BB-4A01-9192-021A1319051A}" dt="2021-10-10T21:02:46.362" v="2897" actId="22"/>
          <ac:picMkLst>
            <pc:docMk/>
            <pc:sldMk cId="1639537534" sldId="280"/>
            <ac:picMk id="5" creationId="{1D5D67D6-C665-42C0-9E0C-E434FCB8579E}"/>
          </ac:picMkLst>
        </pc:picChg>
      </pc:sldChg>
      <pc:sldChg chg="addSp delSp new mod">
        <pc:chgData name="ΚΩΝΣΤΑΝΤΙΝΟΣ" userId="fa366bfa-ea7b-4a33-bb68-a25b57b5dba3" providerId="ADAL" clId="{C522C2D8-99BB-4A01-9192-021A1319051A}" dt="2021-10-10T21:03:22.538" v="2901" actId="22"/>
        <pc:sldMkLst>
          <pc:docMk/>
          <pc:sldMk cId="648433523" sldId="281"/>
        </pc:sldMkLst>
        <pc:spChg chg="del">
          <ac:chgData name="ΚΩΝΣΤΑΝΤΙΝΟΣ" userId="fa366bfa-ea7b-4a33-bb68-a25b57b5dba3" providerId="ADAL" clId="{C522C2D8-99BB-4A01-9192-021A1319051A}" dt="2021-10-10T21:03:21.249" v="2899" actId="478"/>
          <ac:spMkLst>
            <pc:docMk/>
            <pc:sldMk cId="648433523" sldId="281"/>
            <ac:spMk id="2" creationId="{C714E0D6-E427-4351-A096-B4068109C3E1}"/>
          </ac:spMkLst>
        </pc:spChg>
        <pc:spChg chg="del">
          <ac:chgData name="ΚΩΝΣΤΑΝΤΙΝΟΣ" userId="fa366bfa-ea7b-4a33-bb68-a25b57b5dba3" providerId="ADAL" clId="{C522C2D8-99BB-4A01-9192-021A1319051A}" dt="2021-10-10T21:03:21.871" v="2900" actId="478"/>
          <ac:spMkLst>
            <pc:docMk/>
            <pc:sldMk cId="648433523" sldId="281"/>
            <ac:spMk id="3" creationId="{873CA284-84AC-4F7C-9B05-81AE2BAF5925}"/>
          </ac:spMkLst>
        </pc:spChg>
        <pc:picChg chg="add">
          <ac:chgData name="ΚΩΝΣΤΑΝΤΙΝΟΣ" userId="fa366bfa-ea7b-4a33-bb68-a25b57b5dba3" providerId="ADAL" clId="{C522C2D8-99BB-4A01-9192-021A1319051A}" dt="2021-10-10T21:03:22.538" v="2901" actId="22"/>
          <ac:picMkLst>
            <pc:docMk/>
            <pc:sldMk cId="648433523" sldId="281"/>
            <ac:picMk id="5" creationId="{46910028-AE6E-4EF8-866E-E790EB7B0985}"/>
          </ac:picMkLst>
        </pc:picChg>
      </pc:sldChg>
      <pc:sldChg chg="addSp delSp modSp new mod">
        <pc:chgData name="ΚΩΝΣΤΑΝΤΙΝΟΣ" userId="fa366bfa-ea7b-4a33-bb68-a25b57b5dba3" providerId="ADAL" clId="{C522C2D8-99BB-4A01-9192-021A1319051A}" dt="2021-10-10T21:05:23.853" v="2916" actId="2711"/>
        <pc:sldMkLst>
          <pc:docMk/>
          <pc:sldMk cId="1034174745" sldId="282"/>
        </pc:sldMkLst>
        <pc:spChg chg="del">
          <ac:chgData name="ΚΩΝΣΤΑΝΤΙΝΟΣ" userId="fa366bfa-ea7b-4a33-bb68-a25b57b5dba3" providerId="ADAL" clId="{C522C2D8-99BB-4A01-9192-021A1319051A}" dt="2021-10-10T21:04:39.232" v="2903" actId="478"/>
          <ac:spMkLst>
            <pc:docMk/>
            <pc:sldMk cId="1034174745" sldId="282"/>
            <ac:spMk id="2" creationId="{258B85A4-F00F-4586-A3D9-06477FC1841B}"/>
          </ac:spMkLst>
        </pc:spChg>
        <pc:spChg chg="del">
          <ac:chgData name="ΚΩΝΣΤΑΝΤΙΝΟΣ" userId="fa366bfa-ea7b-4a33-bb68-a25b57b5dba3" providerId="ADAL" clId="{C522C2D8-99BB-4A01-9192-021A1319051A}" dt="2021-10-10T21:04:39.627" v="2904" actId="478"/>
          <ac:spMkLst>
            <pc:docMk/>
            <pc:sldMk cId="1034174745" sldId="282"/>
            <ac:spMk id="3" creationId="{955C0DE6-6023-4C3D-A2F4-252C295578BD}"/>
          </ac:spMkLst>
        </pc:spChg>
        <pc:spChg chg="add mod">
          <ac:chgData name="ΚΩΝΣΤΑΝΤΙΝΟΣ" userId="fa366bfa-ea7b-4a33-bb68-a25b57b5dba3" providerId="ADAL" clId="{C522C2D8-99BB-4A01-9192-021A1319051A}" dt="2021-10-10T21:05:23.853" v="2916" actId="2711"/>
          <ac:spMkLst>
            <pc:docMk/>
            <pc:sldMk cId="1034174745" sldId="282"/>
            <ac:spMk id="7" creationId="{71D64B1F-3862-4076-96C5-20A13C61478E}"/>
          </ac:spMkLst>
        </pc:spChg>
        <pc:picChg chg="add mod">
          <ac:chgData name="ΚΩΝΣΤΑΝΤΙΝΟΣ" userId="fa366bfa-ea7b-4a33-bb68-a25b57b5dba3" providerId="ADAL" clId="{C522C2D8-99BB-4A01-9192-021A1319051A}" dt="2021-10-10T21:04:51.169" v="2907" actId="1076"/>
          <ac:picMkLst>
            <pc:docMk/>
            <pc:sldMk cId="1034174745" sldId="282"/>
            <ac:picMk id="5" creationId="{3A1A8C18-635C-4BCB-8B64-BE004AA6C3E4}"/>
          </ac:picMkLst>
        </pc:picChg>
      </pc:sldChg>
      <pc:sldChg chg="addSp delSp new mod">
        <pc:chgData name="ΚΩΝΣΤΑΝΤΙΝΟΣ" userId="fa366bfa-ea7b-4a33-bb68-a25b57b5dba3" providerId="ADAL" clId="{C522C2D8-99BB-4A01-9192-021A1319051A}" dt="2021-10-10T21:06:21.281" v="2920" actId="22"/>
        <pc:sldMkLst>
          <pc:docMk/>
          <pc:sldMk cId="4169788383" sldId="283"/>
        </pc:sldMkLst>
        <pc:spChg chg="del">
          <ac:chgData name="ΚΩΝΣΤΑΝΤΙΝΟΣ" userId="fa366bfa-ea7b-4a33-bb68-a25b57b5dba3" providerId="ADAL" clId="{C522C2D8-99BB-4A01-9192-021A1319051A}" dt="2021-10-10T21:06:20.281" v="2918" actId="478"/>
          <ac:spMkLst>
            <pc:docMk/>
            <pc:sldMk cId="4169788383" sldId="283"/>
            <ac:spMk id="2" creationId="{4A1885F3-3C6F-490E-8CCD-7A8BED0F4504}"/>
          </ac:spMkLst>
        </pc:spChg>
        <pc:spChg chg="del">
          <ac:chgData name="ΚΩΝΣΤΑΝΤΙΝΟΣ" userId="fa366bfa-ea7b-4a33-bb68-a25b57b5dba3" providerId="ADAL" clId="{C522C2D8-99BB-4A01-9192-021A1319051A}" dt="2021-10-10T21:06:20.650" v="2919" actId="478"/>
          <ac:spMkLst>
            <pc:docMk/>
            <pc:sldMk cId="4169788383" sldId="283"/>
            <ac:spMk id="3" creationId="{8CCCEB1C-EA5B-4FA9-9830-BCCBD5698FF9}"/>
          </ac:spMkLst>
        </pc:spChg>
        <pc:picChg chg="add">
          <ac:chgData name="ΚΩΝΣΤΑΝΤΙΝΟΣ" userId="fa366bfa-ea7b-4a33-bb68-a25b57b5dba3" providerId="ADAL" clId="{C522C2D8-99BB-4A01-9192-021A1319051A}" dt="2021-10-10T21:06:21.281" v="2920" actId="22"/>
          <ac:picMkLst>
            <pc:docMk/>
            <pc:sldMk cId="4169788383" sldId="283"/>
            <ac:picMk id="5" creationId="{FE0FA5C2-0C38-496F-9E7F-8A95C6F637B5}"/>
          </ac:picMkLst>
        </pc:picChg>
      </pc:sldChg>
      <pc:sldChg chg="addSp delSp modSp new mod">
        <pc:chgData name="ΚΩΝΣΤΑΝΤΙΝΟΣ" userId="fa366bfa-ea7b-4a33-bb68-a25b57b5dba3" providerId="ADAL" clId="{C522C2D8-99BB-4A01-9192-021A1319051A}" dt="2021-10-11T05:52:46.873" v="2978" actId="14100"/>
        <pc:sldMkLst>
          <pc:docMk/>
          <pc:sldMk cId="880119430" sldId="284"/>
        </pc:sldMkLst>
        <pc:spChg chg="del mod">
          <ac:chgData name="ΚΩΝΣΤΑΝΤΙΝΟΣ" userId="fa366bfa-ea7b-4a33-bb68-a25b57b5dba3" providerId="ADAL" clId="{C522C2D8-99BB-4A01-9192-021A1319051A}" dt="2021-10-11T05:52:21.498" v="2972" actId="478"/>
          <ac:spMkLst>
            <pc:docMk/>
            <pc:sldMk cId="880119430" sldId="284"/>
            <ac:spMk id="2" creationId="{C1A5B683-4BFF-4CCE-BAF7-515999E27E8D}"/>
          </ac:spMkLst>
        </pc:spChg>
        <pc:spChg chg="mod">
          <ac:chgData name="ΚΩΝΣΤΑΝΤΙΝΟΣ" userId="fa366bfa-ea7b-4a33-bb68-a25b57b5dba3" providerId="ADAL" clId="{C522C2D8-99BB-4A01-9192-021A1319051A}" dt="2021-10-11T05:52:18.701" v="2971" actId="20577"/>
          <ac:spMkLst>
            <pc:docMk/>
            <pc:sldMk cId="880119430" sldId="284"/>
            <ac:spMk id="3" creationId="{18555AD0-6E32-48B2-9143-31BB7DD7C1CC}"/>
          </ac:spMkLst>
        </pc:spChg>
        <pc:spChg chg="add mod">
          <ac:chgData name="ΚΩΝΣΤΑΝΤΙΝΟΣ" userId="fa366bfa-ea7b-4a33-bb68-a25b57b5dba3" providerId="ADAL" clId="{C522C2D8-99BB-4A01-9192-021A1319051A}" dt="2021-10-11T05:52:21.498" v="2972" actId="478"/>
          <ac:spMkLst>
            <pc:docMk/>
            <pc:sldMk cId="880119430" sldId="284"/>
            <ac:spMk id="5" creationId="{9997E5D1-3678-46D4-8197-A5460D113EC1}"/>
          </ac:spMkLst>
        </pc:spChg>
        <pc:picChg chg="add mod">
          <ac:chgData name="ΚΩΝΣΤΑΝΤΙΝΟΣ" userId="fa366bfa-ea7b-4a33-bb68-a25b57b5dba3" providerId="ADAL" clId="{C522C2D8-99BB-4A01-9192-021A1319051A}" dt="2021-10-11T05:52:46.873" v="2978" actId="14100"/>
          <ac:picMkLst>
            <pc:docMk/>
            <pc:sldMk cId="880119430" sldId="284"/>
            <ac:picMk id="7" creationId="{FDBE7C5D-D9C0-49D5-A834-19121A878B5B}"/>
          </ac:picMkLst>
        </pc:picChg>
      </pc:sldChg>
      <pc:sldChg chg="addSp modSp new mod">
        <pc:chgData name="ΚΩΝΣΤΑΝΤΙΝΟΣ" userId="fa366bfa-ea7b-4a33-bb68-a25b57b5dba3" providerId="ADAL" clId="{C522C2D8-99BB-4A01-9192-021A1319051A}" dt="2021-10-11T05:53:17.143" v="3009" actId="14100"/>
        <pc:sldMkLst>
          <pc:docMk/>
          <pc:sldMk cId="2931488437" sldId="285"/>
        </pc:sldMkLst>
        <pc:spChg chg="mod">
          <ac:chgData name="ΚΩΝΣΤΑΝΤΙΝΟΣ" userId="fa366bfa-ea7b-4a33-bb68-a25b57b5dba3" providerId="ADAL" clId="{C522C2D8-99BB-4A01-9192-021A1319051A}" dt="2021-10-11T05:53:10.736" v="3006" actId="20577"/>
          <ac:spMkLst>
            <pc:docMk/>
            <pc:sldMk cId="2931488437" sldId="285"/>
            <ac:spMk id="3" creationId="{6D9BEC5B-7B05-4F98-89BE-08CC893DD2CA}"/>
          </ac:spMkLst>
        </pc:spChg>
        <pc:picChg chg="add mod">
          <ac:chgData name="ΚΩΝΣΤΑΝΤΙΝΟΣ" userId="fa366bfa-ea7b-4a33-bb68-a25b57b5dba3" providerId="ADAL" clId="{C522C2D8-99BB-4A01-9192-021A1319051A}" dt="2021-10-11T05:53:17.143" v="3009" actId="14100"/>
          <ac:picMkLst>
            <pc:docMk/>
            <pc:sldMk cId="2931488437" sldId="285"/>
            <ac:picMk id="5" creationId="{87799B6D-0C55-4C29-BC79-05886E2E104B}"/>
          </ac:picMkLst>
        </pc:picChg>
      </pc:sldChg>
      <pc:sldChg chg="addSp modSp new mod">
        <pc:chgData name="ΚΩΝΣΤΑΝΤΙΝΟΣ" userId="fa366bfa-ea7b-4a33-bb68-a25b57b5dba3" providerId="ADAL" clId="{C522C2D8-99BB-4A01-9192-021A1319051A}" dt="2021-10-11T05:55:27.366" v="3063" actId="13822"/>
        <pc:sldMkLst>
          <pc:docMk/>
          <pc:sldMk cId="4293873586" sldId="286"/>
        </pc:sldMkLst>
        <pc:spChg chg="mod">
          <ac:chgData name="ΚΩΝΣΤΑΝΤΙΝΟΣ" userId="fa366bfa-ea7b-4a33-bb68-a25b57b5dba3" providerId="ADAL" clId="{C522C2D8-99BB-4A01-9192-021A1319051A}" dt="2021-10-11T05:54:07.163" v="3047" actId="20577"/>
          <ac:spMkLst>
            <pc:docMk/>
            <pc:sldMk cId="4293873586" sldId="286"/>
            <ac:spMk id="3" creationId="{AF73E11F-15A7-45B6-AC18-E6F7E1909444}"/>
          </ac:spMkLst>
        </pc:spChg>
        <pc:spChg chg="add mod">
          <ac:chgData name="ΚΩΝΣΤΑΝΤΙΝΟΣ" userId="fa366bfa-ea7b-4a33-bb68-a25b57b5dba3" providerId="ADAL" clId="{C522C2D8-99BB-4A01-9192-021A1319051A}" dt="2021-10-11T05:55:12.472" v="3061" actId="113"/>
          <ac:spMkLst>
            <pc:docMk/>
            <pc:sldMk cId="4293873586" sldId="286"/>
            <ac:spMk id="7" creationId="{B8E019A2-EBB9-4A8C-8EA6-00BBDDD4413C}"/>
          </ac:spMkLst>
        </pc:spChg>
        <pc:picChg chg="add mod">
          <ac:chgData name="ΚΩΝΣΤΑΝΤΙΝΟΣ" userId="fa366bfa-ea7b-4a33-bb68-a25b57b5dba3" providerId="ADAL" clId="{C522C2D8-99BB-4A01-9192-021A1319051A}" dt="2021-10-11T05:54:17.693" v="3051" actId="14100"/>
          <ac:picMkLst>
            <pc:docMk/>
            <pc:sldMk cId="4293873586" sldId="286"/>
            <ac:picMk id="5" creationId="{C47A0FCB-29D5-47E9-9068-7E9ACC1A7E92}"/>
          </ac:picMkLst>
        </pc:picChg>
        <pc:cxnChg chg="add mod">
          <ac:chgData name="ΚΩΝΣΤΑΝΤΙΝΟΣ" userId="fa366bfa-ea7b-4a33-bb68-a25b57b5dba3" providerId="ADAL" clId="{C522C2D8-99BB-4A01-9192-021A1319051A}" dt="2021-10-11T05:55:27.366" v="3063" actId="13822"/>
          <ac:cxnSpMkLst>
            <pc:docMk/>
            <pc:sldMk cId="4293873586" sldId="286"/>
            <ac:cxnSpMk id="9" creationId="{B4B02120-E97D-4C75-9965-8B78BF351089}"/>
          </ac:cxnSpMkLst>
        </pc:cxnChg>
      </pc:sldChg>
      <pc:sldChg chg="modSp new mod">
        <pc:chgData name="ΚΩΝΣΤΑΝΤΙΝΟΣ" userId="fa366bfa-ea7b-4a33-bb68-a25b57b5dba3" providerId="ADAL" clId="{C522C2D8-99BB-4A01-9192-021A1319051A}" dt="2021-10-11T05:59:11.830" v="3594" actId="20577"/>
        <pc:sldMkLst>
          <pc:docMk/>
          <pc:sldMk cId="1423578851" sldId="287"/>
        </pc:sldMkLst>
        <pc:spChg chg="mod">
          <ac:chgData name="ΚΩΝΣΤΑΝΤΙΝΟΣ" userId="fa366bfa-ea7b-4a33-bb68-a25b57b5dba3" providerId="ADAL" clId="{C522C2D8-99BB-4A01-9192-021A1319051A}" dt="2021-10-11T05:59:11.830" v="3594" actId="20577"/>
          <ac:spMkLst>
            <pc:docMk/>
            <pc:sldMk cId="1423578851" sldId="287"/>
            <ac:spMk id="2" creationId="{1435A442-FDB4-4557-9438-B0D9226CE842}"/>
          </ac:spMkLst>
        </pc:spChg>
        <pc:spChg chg="mod">
          <ac:chgData name="ΚΩΝΣΤΑΝΤΙΝΟΣ" userId="fa366bfa-ea7b-4a33-bb68-a25b57b5dba3" providerId="ADAL" clId="{C522C2D8-99BB-4A01-9192-021A1319051A}" dt="2021-10-11T05:55:56.291" v="3084" actId="20577"/>
          <ac:spMkLst>
            <pc:docMk/>
            <pc:sldMk cId="1423578851" sldId="287"/>
            <ac:spMk id="3" creationId="{090F3096-9B38-443A-8AA2-C47845BDEA61}"/>
          </ac:spMkLst>
        </pc:spChg>
      </pc:sldChg>
      <pc:sldChg chg="addSp modSp new mod">
        <pc:chgData name="ΚΩΝΣΤΑΝΤΙΝΟΣ" userId="fa366bfa-ea7b-4a33-bb68-a25b57b5dba3" providerId="ADAL" clId="{C522C2D8-99BB-4A01-9192-021A1319051A}" dt="2021-10-11T06:39:25.108" v="6906" actId="122"/>
        <pc:sldMkLst>
          <pc:docMk/>
          <pc:sldMk cId="1605583141" sldId="288"/>
        </pc:sldMkLst>
        <pc:spChg chg="mod">
          <ac:chgData name="ΚΩΝΣΤΑΝΤΙΝΟΣ" userId="fa366bfa-ea7b-4a33-bb68-a25b57b5dba3" providerId="ADAL" clId="{C522C2D8-99BB-4A01-9192-021A1319051A}" dt="2021-10-11T05:59:28.113" v="3611" actId="20577"/>
          <ac:spMkLst>
            <pc:docMk/>
            <pc:sldMk cId="1605583141" sldId="288"/>
            <ac:spMk id="3" creationId="{817424F6-4A31-483E-86B6-E7483EDD5D5F}"/>
          </ac:spMkLst>
        </pc:spChg>
        <pc:graphicFrameChg chg="add mod modGraphic">
          <ac:chgData name="ΚΩΝΣΤΑΝΤΙΝΟΣ" userId="fa366bfa-ea7b-4a33-bb68-a25b57b5dba3" providerId="ADAL" clId="{C522C2D8-99BB-4A01-9192-021A1319051A}" dt="2021-10-11T06:39:25.108" v="6906" actId="122"/>
          <ac:graphicFrameMkLst>
            <pc:docMk/>
            <pc:sldMk cId="1605583141" sldId="288"/>
            <ac:graphicFrameMk id="4" creationId="{5141CAEA-EF87-4F37-8F5D-2CA7B9E85CE4}"/>
          </ac:graphicFrameMkLst>
        </pc:graphicFrameChg>
      </pc:sldChg>
      <pc:sldChg chg="modSp add mod">
        <pc:chgData name="ΚΩΝΣΤΑΝΤΙΝΟΣ" userId="fa366bfa-ea7b-4a33-bb68-a25b57b5dba3" providerId="ADAL" clId="{C522C2D8-99BB-4A01-9192-021A1319051A}" dt="2021-10-11T06:39:02.900" v="6902" actId="207"/>
        <pc:sldMkLst>
          <pc:docMk/>
          <pc:sldMk cId="1444935079" sldId="289"/>
        </pc:sldMkLst>
        <pc:graphicFrameChg chg="modGraphic">
          <ac:chgData name="ΚΩΝΣΤΑΝΤΙΝΟΣ" userId="fa366bfa-ea7b-4a33-bb68-a25b57b5dba3" providerId="ADAL" clId="{C522C2D8-99BB-4A01-9192-021A1319051A}" dt="2021-10-11T06:39:02.900" v="6902" actId="207"/>
          <ac:graphicFrameMkLst>
            <pc:docMk/>
            <pc:sldMk cId="1444935079" sldId="289"/>
            <ac:graphicFrameMk id="4" creationId="{5141CAEA-EF87-4F37-8F5D-2CA7B9E85CE4}"/>
          </ac:graphicFrameMkLst>
        </pc:graphicFrameChg>
      </pc:sldChg>
      <pc:sldChg chg="addSp modSp new mod">
        <pc:chgData name="ΚΩΝΣΤΑΝΤΙΝΟΣ" userId="fa366bfa-ea7b-4a33-bb68-a25b57b5dba3" providerId="ADAL" clId="{C522C2D8-99BB-4A01-9192-021A1319051A}" dt="2021-10-11T06:15:26.938" v="4944" actId="14100"/>
        <pc:sldMkLst>
          <pc:docMk/>
          <pc:sldMk cId="1492362715" sldId="290"/>
        </pc:sldMkLst>
        <pc:spChg chg="add mod">
          <ac:chgData name="ΚΩΝΣΤΑΝΤΙΝΟΣ" userId="fa366bfa-ea7b-4a33-bb68-a25b57b5dba3" providerId="ADAL" clId="{C522C2D8-99BB-4A01-9192-021A1319051A}" dt="2021-10-11T06:15:01.856" v="4935" actId="14100"/>
          <ac:spMkLst>
            <pc:docMk/>
            <pc:sldMk cId="1492362715" sldId="290"/>
            <ac:spMk id="6" creationId="{18B09648-445E-4BD8-B438-16A3205601A1}"/>
          </ac:spMkLst>
        </pc:spChg>
        <pc:spChg chg="add mod">
          <ac:chgData name="ΚΩΝΣΤΑΝΤΙΝΟΣ" userId="fa366bfa-ea7b-4a33-bb68-a25b57b5dba3" providerId="ADAL" clId="{C522C2D8-99BB-4A01-9192-021A1319051A}" dt="2021-10-11T06:15:05.646" v="4937" actId="571"/>
          <ac:spMkLst>
            <pc:docMk/>
            <pc:sldMk cId="1492362715" sldId="290"/>
            <ac:spMk id="8" creationId="{ABD2D0DE-D54B-47EA-A0D1-0CA13CB589A3}"/>
          </ac:spMkLst>
        </pc:spChg>
        <pc:spChg chg="add mod">
          <ac:chgData name="ΚΩΝΣΤΑΝΤΙΝΟΣ" userId="fa366bfa-ea7b-4a33-bb68-a25b57b5dba3" providerId="ADAL" clId="{C522C2D8-99BB-4A01-9192-021A1319051A}" dt="2021-10-11T06:15:11.272" v="4938" actId="571"/>
          <ac:spMkLst>
            <pc:docMk/>
            <pc:sldMk cId="1492362715" sldId="290"/>
            <ac:spMk id="9" creationId="{3C5FA72E-9F68-4494-8DF3-73A3BEA48D07}"/>
          </ac:spMkLst>
        </pc:spChg>
        <pc:spChg chg="add mod">
          <ac:chgData name="ΚΩΝΣΤΑΝΤΙΝΟΣ" userId="fa366bfa-ea7b-4a33-bb68-a25b57b5dba3" providerId="ADAL" clId="{C522C2D8-99BB-4A01-9192-021A1319051A}" dt="2021-10-11T06:15:17.530" v="4940" actId="14100"/>
          <ac:spMkLst>
            <pc:docMk/>
            <pc:sldMk cId="1492362715" sldId="290"/>
            <ac:spMk id="10" creationId="{69025416-590E-4CFA-9A37-03028877A090}"/>
          </ac:spMkLst>
        </pc:spChg>
        <pc:spChg chg="add mod">
          <ac:chgData name="ΚΩΝΣΤΑΝΤΙΝΟΣ" userId="fa366bfa-ea7b-4a33-bb68-a25b57b5dba3" providerId="ADAL" clId="{C522C2D8-99BB-4A01-9192-021A1319051A}" dt="2021-10-11T06:15:26.938" v="4944" actId="14100"/>
          <ac:spMkLst>
            <pc:docMk/>
            <pc:sldMk cId="1492362715" sldId="290"/>
            <ac:spMk id="11" creationId="{16D25393-FE6A-4307-87C2-D30F7A3B5638}"/>
          </ac:spMkLst>
        </pc:spChg>
        <pc:picChg chg="add mod modCrop">
          <ac:chgData name="ΚΩΝΣΤΑΝΤΙΝΟΣ" userId="fa366bfa-ea7b-4a33-bb68-a25b57b5dba3" providerId="ADAL" clId="{C522C2D8-99BB-4A01-9192-021A1319051A}" dt="2021-10-11T06:14:34.354" v="4930" actId="732"/>
          <ac:picMkLst>
            <pc:docMk/>
            <pc:sldMk cId="1492362715" sldId="290"/>
            <ac:picMk id="5" creationId="{BF2DBBAB-06EB-4FF9-A6AD-680EC0BC8C46}"/>
          </ac:picMkLst>
        </pc:picChg>
        <pc:picChg chg="add mod">
          <ac:chgData name="ΚΩΝΣΤΑΝΤΙΝΟΣ" userId="fa366bfa-ea7b-4a33-bb68-a25b57b5dba3" providerId="ADAL" clId="{C522C2D8-99BB-4A01-9192-021A1319051A}" dt="2021-10-11T06:15:05.646" v="4937" actId="571"/>
          <ac:picMkLst>
            <pc:docMk/>
            <pc:sldMk cId="1492362715" sldId="290"/>
            <ac:picMk id="7" creationId="{A1AB6015-EDB3-4E67-A9F7-295197B861B9}"/>
          </ac:picMkLst>
        </pc:picChg>
      </pc:sldChg>
      <pc:sldChg chg="addSp delSp modSp add mod">
        <pc:chgData name="ΚΩΝΣΤΑΝΤΙΝΟΣ" userId="fa366bfa-ea7b-4a33-bb68-a25b57b5dba3" providerId="ADAL" clId="{C522C2D8-99BB-4A01-9192-021A1319051A}" dt="2021-10-11T06:16:14.591" v="4961" actId="571"/>
        <pc:sldMkLst>
          <pc:docMk/>
          <pc:sldMk cId="2356703620" sldId="291"/>
        </pc:sldMkLst>
        <pc:spChg chg="add mod">
          <ac:chgData name="ΚΩΝΣΤΑΝΤΙΝΟΣ" userId="fa366bfa-ea7b-4a33-bb68-a25b57b5dba3" providerId="ADAL" clId="{C522C2D8-99BB-4A01-9192-021A1319051A}" dt="2021-10-11T06:15:48.565" v="4950" actId="14100"/>
          <ac:spMkLst>
            <pc:docMk/>
            <pc:sldMk cId="2356703620" sldId="291"/>
            <ac:spMk id="6" creationId="{FF7F5106-E0A4-4ADC-9375-EC1E3A42520D}"/>
          </ac:spMkLst>
        </pc:spChg>
        <pc:spChg chg="add mod">
          <ac:chgData name="ΚΩΝΣΤΑΝΤΙΝΟΣ" userId="fa366bfa-ea7b-4a33-bb68-a25b57b5dba3" providerId="ADAL" clId="{C522C2D8-99BB-4A01-9192-021A1319051A}" dt="2021-10-11T06:15:54.971" v="4952" actId="14100"/>
          <ac:spMkLst>
            <pc:docMk/>
            <pc:sldMk cId="2356703620" sldId="291"/>
            <ac:spMk id="7" creationId="{E0B8ADF6-A819-4D4B-AC8F-D6D243E6F54C}"/>
          </ac:spMkLst>
        </pc:spChg>
        <pc:spChg chg="add mod">
          <ac:chgData name="ΚΩΝΣΤΑΝΤΙΝΟΣ" userId="fa366bfa-ea7b-4a33-bb68-a25b57b5dba3" providerId="ADAL" clId="{C522C2D8-99BB-4A01-9192-021A1319051A}" dt="2021-10-11T06:15:56.760" v="4954" actId="571"/>
          <ac:spMkLst>
            <pc:docMk/>
            <pc:sldMk cId="2356703620" sldId="291"/>
            <ac:spMk id="9" creationId="{FD5EB35D-CDB4-419B-A15E-C17BD5451C23}"/>
          </ac:spMkLst>
        </pc:spChg>
        <pc:spChg chg="add del mod">
          <ac:chgData name="ΚΩΝΣΤΑΝΤΙΝΟΣ" userId="fa366bfa-ea7b-4a33-bb68-a25b57b5dba3" providerId="ADAL" clId="{C522C2D8-99BB-4A01-9192-021A1319051A}" dt="2021-10-11T06:15:59.880" v="4956"/>
          <ac:spMkLst>
            <pc:docMk/>
            <pc:sldMk cId="2356703620" sldId="291"/>
            <ac:spMk id="11" creationId="{B72735C1-9839-4E1E-BFC1-7C6A00C523B1}"/>
          </ac:spMkLst>
        </pc:spChg>
        <pc:spChg chg="add mod">
          <ac:chgData name="ΚΩΝΣΤΑΝΤΙΝΟΣ" userId="fa366bfa-ea7b-4a33-bb68-a25b57b5dba3" providerId="ADAL" clId="{C522C2D8-99BB-4A01-9192-021A1319051A}" dt="2021-10-11T06:16:10.487" v="4960" actId="14100"/>
          <ac:spMkLst>
            <pc:docMk/>
            <pc:sldMk cId="2356703620" sldId="291"/>
            <ac:spMk id="12" creationId="{9F83ED5A-F4D2-4F61-9653-C2D5348DF8C3}"/>
          </ac:spMkLst>
        </pc:spChg>
        <pc:spChg chg="add mod">
          <ac:chgData name="ΚΩΝΣΤΑΝΤΙΝΟΣ" userId="fa366bfa-ea7b-4a33-bb68-a25b57b5dba3" providerId="ADAL" clId="{C522C2D8-99BB-4A01-9192-021A1319051A}" dt="2021-10-11T06:16:14.591" v="4961" actId="571"/>
          <ac:spMkLst>
            <pc:docMk/>
            <pc:sldMk cId="2356703620" sldId="291"/>
            <ac:spMk id="13" creationId="{D30F9EE0-AC50-4217-AAAC-2D81EF083392}"/>
          </ac:spMkLst>
        </pc:spChg>
        <pc:picChg chg="mod modCrop">
          <ac:chgData name="ΚΩΝΣΤΑΝΤΙΝΟΣ" userId="fa366bfa-ea7b-4a33-bb68-a25b57b5dba3" providerId="ADAL" clId="{C522C2D8-99BB-4A01-9192-021A1319051A}" dt="2021-10-11T06:15:34.594" v="4945" actId="732"/>
          <ac:picMkLst>
            <pc:docMk/>
            <pc:sldMk cId="2356703620" sldId="291"/>
            <ac:picMk id="5" creationId="{BF2DBBAB-06EB-4FF9-A6AD-680EC0BC8C46}"/>
          </ac:picMkLst>
        </pc:picChg>
        <pc:picChg chg="add mod">
          <ac:chgData name="ΚΩΝΣΤΑΝΤΙΝΟΣ" userId="fa366bfa-ea7b-4a33-bb68-a25b57b5dba3" providerId="ADAL" clId="{C522C2D8-99BB-4A01-9192-021A1319051A}" dt="2021-10-11T06:15:56.760" v="4954" actId="571"/>
          <ac:picMkLst>
            <pc:docMk/>
            <pc:sldMk cId="2356703620" sldId="291"/>
            <ac:picMk id="8" creationId="{71F15A14-273A-407C-89F5-AB75B4999BCF}"/>
          </ac:picMkLst>
        </pc:picChg>
        <pc:picChg chg="add del mod">
          <ac:chgData name="ΚΩΝΣΤΑΝΤΙΝΟΣ" userId="fa366bfa-ea7b-4a33-bb68-a25b57b5dba3" providerId="ADAL" clId="{C522C2D8-99BB-4A01-9192-021A1319051A}" dt="2021-10-11T06:15:59.880" v="4956"/>
          <ac:picMkLst>
            <pc:docMk/>
            <pc:sldMk cId="2356703620" sldId="291"/>
            <ac:picMk id="10" creationId="{EC23CA2B-04AA-432F-924B-18BA4DBD0225}"/>
          </ac:picMkLst>
        </pc:picChg>
      </pc:sldChg>
      <pc:sldChg chg="modSp new mod">
        <pc:chgData name="ΚΩΝΣΤΑΝΤΙΝΟΣ" userId="fa366bfa-ea7b-4a33-bb68-a25b57b5dba3" providerId="ADAL" clId="{C522C2D8-99BB-4A01-9192-021A1319051A}" dt="2021-10-11T06:18:38.372" v="5178" actId="20577"/>
        <pc:sldMkLst>
          <pc:docMk/>
          <pc:sldMk cId="3593274667" sldId="292"/>
        </pc:sldMkLst>
        <pc:spChg chg="mod">
          <ac:chgData name="ΚΩΝΣΤΑΝΤΙΝΟΣ" userId="fa366bfa-ea7b-4a33-bb68-a25b57b5dba3" providerId="ADAL" clId="{C522C2D8-99BB-4A01-9192-021A1319051A}" dt="2021-10-11T06:18:38.372" v="5178" actId="20577"/>
          <ac:spMkLst>
            <pc:docMk/>
            <pc:sldMk cId="3593274667" sldId="292"/>
            <ac:spMk id="2" creationId="{142FAF60-C3C0-4524-B9CE-68BD4A76BA0B}"/>
          </ac:spMkLst>
        </pc:spChg>
        <pc:spChg chg="mod">
          <ac:chgData name="ΚΩΝΣΤΑΝΤΙΝΟΣ" userId="fa366bfa-ea7b-4a33-bb68-a25b57b5dba3" providerId="ADAL" clId="{C522C2D8-99BB-4A01-9192-021A1319051A}" dt="2021-10-11T06:16:39.199" v="4993" actId="20577"/>
          <ac:spMkLst>
            <pc:docMk/>
            <pc:sldMk cId="3593274667" sldId="292"/>
            <ac:spMk id="3" creationId="{213F7F56-E295-428C-92DF-65D17704A034}"/>
          </ac:spMkLst>
        </pc:spChg>
      </pc:sldChg>
      <pc:sldChg chg="addSp delSp new mod">
        <pc:chgData name="ΚΩΝΣΤΑΝΤΙΝΟΣ" userId="fa366bfa-ea7b-4a33-bb68-a25b57b5dba3" providerId="ADAL" clId="{C522C2D8-99BB-4A01-9192-021A1319051A}" dt="2021-10-11T06:18:41.751" v="5182" actId="22"/>
        <pc:sldMkLst>
          <pc:docMk/>
          <pc:sldMk cId="1809820365" sldId="293"/>
        </pc:sldMkLst>
        <pc:spChg chg="del">
          <ac:chgData name="ΚΩΝΣΤΑΝΤΙΝΟΣ" userId="fa366bfa-ea7b-4a33-bb68-a25b57b5dba3" providerId="ADAL" clId="{C522C2D8-99BB-4A01-9192-021A1319051A}" dt="2021-10-11T06:18:40.377" v="5180" actId="478"/>
          <ac:spMkLst>
            <pc:docMk/>
            <pc:sldMk cId="1809820365" sldId="293"/>
            <ac:spMk id="2" creationId="{3CD45EB7-2735-450F-962D-47584D9F19CD}"/>
          </ac:spMkLst>
        </pc:spChg>
        <pc:spChg chg="del">
          <ac:chgData name="ΚΩΝΣΤΑΝΤΙΝΟΣ" userId="fa366bfa-ea7b-4a33-bb68-a25b57b5dba3" providerId="ADAL" clId="{C522C2D8-99BB-4A01-9192-021A1319051A}" dt="2021-10-11T06:18:40.960" v="5181" actId="478"/>
          <ac:spMkLst>
            <pc:docMk/>
            <pc:sldMk cId="1809820365" sldId="293"/>
            <ac:spMk id="3" creationId="{AAF2BF15-BFB3-47F9-B11A-16C5B0F250C7}"/>
          </ac:spMkLst>
        </pc:spChg>
        <pc:picChg chg="add">
          <ac:chgData name="ΚΩΝΣΤΑΝΤΙΝΟΣ" userId="fa366bfa-ea7b-4a33-bb68-a25b57b5dba3" providerId="ADAL" clId="{C522C2D8-99BB-4A01-9192-021A1319051A}" dt="2021-10-11T06:18:41.751" v="5182" actId="22"/>
          <ac:picMkLst>
            <pc:docMk/>
            <pc:sldMk cId="1809820365" sldId="293"/>
            <ac:picMk id="5" creationId="{80BDF4A2-2144-4BF3-8C56-FFC0AA150BA4}"/>
          </ac:picMkLst>
        </pc:picChg>
      </pc:sldChg>
      <pc:sldChg chg="modSp new mod">
        <pc:chgData name="ΚΩΝΣΤΑΝΤΙΝΟΣ" userId="fa366bfa-ea7b-4a33-bb68-a25b57b5dba3" providerId="ADAL" clId="{C522C2D8-99BB-4A01-9192-021A1319051A}" dt="2021-10-11T06:22:48.974" v="5498" actId="403"/>
        <pc:sldMkLst>
          <pc:docMk/>
          <pc:sldMk cId="2122005125" sldId="294"/>
        </pc:sldMkLst>
        <pc:spChg chg="mod">
          <ac:chgData name="ΚΩΝΣΤΑΝΤΙΝΟΣ" userId="fa366bfa-ea7b-4a33-bb68-a25b57b5dba3" providerId="ADAL" clId="{C522C2D8-99BB-4A01-9192-021A1319051A}" dt="2021-10-11T06:22:48.974" v="5498" actId="403"/>
          <ac:spMkLst>
            <pc:docMk/>
            <pc:sldMk cId="2122005125" sldId="294"/>
            <ac:spMk id="2" creationId="{7FCA3E8C-9381-41B0-B2FB-D6161195492B}"/>
          </ac:spMkLst>
        </pc:spChg>
        <pc:spChg chg="mod">
          <ac:chgData name="ΚΩΝΣΤΑΝΤΙΝΟΣ" userId="fa366bfa-ea7b-4a33-bb68-a25b57b5dba3" providerId="ADAL" clId="{C522C2D8-99BB-4A01-9192-021A1319051A}" dt="2021-10-11T06:20:33.479" v="5226" actId="20577"/>
          <ac:spMkLst>
            <pc:docMk/>
            <pc:sldMk cId="2122005125" sldId="294"/>
            <ac:spMk id="3" creationId="{32E0746D-FEB2-41E7-B011-F45E83972DBA}"/>
          </ac:spMkLst>
        </pc:spChg>
      </pc:sldChg>
      <pc:sldChg chg="addSp delSp modSp new mod">
        <pc:chgData name="ΚΩΝΣΤΑΝΤΙΝΟΣ" userId="fa366bfa-ea7b-4a33-bb68-a25b57b5dba3" providerId="ADAL" clId="{C522C2D8-99BB-4A01-9192-021A1319051A}" dt="2021-10-11T06:24:16.788" v="5552" actId="14100"/>
        <pc:sldMkLst>
          <pc:docMk/>
          <pc:sldMk cId="766568143" sldId="295"/>
        </pc:sldMkLst>
        <pc:spChg chg="mod">
          <ac:chgData name="ΚΩΝΣΤΑΝΤΙΝΟΣ" userId="fa366bfa-ea7b-4a33-bb68-a25b57b5dba3" providerId="ADAL" clId="{C522C2D8-99BB-4A01-9192-021A1319051A}" dt="2021-10-11T06:23:23.536" v="5539" actId="20577"/>
          <ac:spMkLst>
            <pc:docMk/>
            <pc:sldMk cId="766568143" sldId="295"/>
            <ac:spMk id="3" creationId="{DA8C30B0-EB03-450E-8DA3-48E694A2DAA8}"/>
          </ac:spMkLst>
        </pc:spChg>
        <pc:picChg chg="add del mod">
          <ac:chgData name="ΚΩΝΣΤΑΝΤΙΝΟΣ" userId="fa366bfa-ea7b-4a33-bb68-a25b57b5dba3" providerId="ADAL" clId="{C522C2D8-99BB-4A01-9192-021A1319051A}" dt="2021-10-11T06:23:59.025" v="5547" actId="478"/>
          <ac:picMkLst>
            <pc:docMk/>
            <pc:sldMk cId="766568143" sldId="295"/>
            <ac:picMk id="5" creationId="{03B56251-F516-4CA0-85DB-C3A1349E77FF}"/>
          </ac:picMkLst>
        </pc:picChg>
        <pc:picChg chg="add mod">
          <ac:chgData name="ΚΩΝΣΤΑΝΤΙΝΟΣ" userId="fa366bfa-ea7b-4a33-bb68-a25b57b5dba3" providerId="ADAL" clId="{C522C2D8-99BB-4A01-9192-021A1319051A}" dt="2021-10-11T06:24:16.788" v="5552" actId="14100"/>
          <ac:picMkLst>
            <pc:docMk/>
            <pc:sldMk cId="766568143" sldId="295"/>
            <ac:picMk id="7" creationId="{00A4CBE1-1236-43E0-B097-3BF8FB5299EA}"/>
          </ac:picMkLst>
        </pc:picChg>
      </pc:sldChg>
      <pc:sldChg chg="modSp new mod">
        <pc:chgData name="ΚΩΝΣΤΑΝΤΙΝΟΣ" userId="fa366bfa-ea7b-4a33-bb68-a25b57b5dba3" providerId="ADAL" clId="{C522C2D8-99BB-4A01-9192-021A1319051A}" dt="2021-10-11T06:39:12.446" v="6903" actId="403"/>
        <pc:sldMkLst>
          <pc:docMk/>
          <pc:sldMk cId="2126966857" sldId="296"/>
        </pc:sldMkLst>
        <pc:spChg chg="mod">
          <ac:chgData name="ΚΩΝΣΤΑΝΤΙΝΟΣ" userId="fa366bfa-ea7b-4a33-bb68-a25b57b5dba3" providerId="ADAL" clId="{C522C2D8-99BB-4A01-9192-021A1319051A}" dt="2021-10-11T06:39:12.446" v="6903" actId="403"/>
          <ac:spMkLst>
            <pc:docMk/>
            <pc:sldMk cId="2126966857" sldId="296"/>
            <ac:spMk id="2" creationId="{765245D0-536C-4B60-9B29-2C17FF357FB5}"/>
          </ac:spMkLst>
        </pc:spChg>
        <pc:spChg chg="mod">
          <ac:chgData name="ΚΩΝΣΤΑΝΤΙΝΟΣ" userId="fa366bfa-ea7b-4a33-bb68-a25b57b5dba3" providerId="ADAL" clId="{C522C2D8-99BB-4A01-9192-021A1319051A}" dt="2021-10-11T06:24:32.022" v="5578" actId="20577"/>
          <ac:spMkLst>
            <pc:docMk/>
            <pc:sldMk cId="2126966857" sldId="296"/>
            <ac:spMk id="3" creationId="{E2D382FA-CF5E-4112-943C-CCE51C2421F8}"/>
          </ac:spMkLst>
        </pc:spChg>
      </pc:sldChg>
      <pc:sldChg chg="addSp new mod">
        <pc:chgData name="ΚΩΝΣΤΑΝΤΙΝΟΣ" userId="fa366bfa-ea7b-4a33-bb68-a25b57b5dba3" providerId="ADAL" clId="{C522C2D8-99BB-4A01-9192-021A1319051A}" dt="2021-10-11T06:26:55.145" v="5962" actId="22"/>
        <pc:sldMkLst>
          <pc:docMk/>
          <pc:sldMk cId="1723825744" sldId="297"/>
        </pc:sldMkLst>
        <pc:picChg chg="add">
          <ac:chgData name="ΚΩΝΣΤΑΝΤΙΝΟΣ" userId="fa366bfa-ea7b-4a33-bb68-a25b57b5dba3" providerId="ADAL" clId="{C522C2D8-99BB-4A01-9192-021A1319051A}" dt="2021-10-11T06:26:55.145" v="5962" actId="22"/>
          <ac:picMkLst>
            <pc:docMk/>
            <pc:sldMk cId="1723825744" sldId="297"/>
            <ac:picMk id="5" creationId="{96AB46A0-F9C9-4C49-85AF-FC71457D420B}"/>
          </ac:picMkLst>
        </pc:picChg>
      </pc:sldChg>
      <pc:sldChg chg="addSp modSp new mod">
        <pc:chgData name="ΚΩΝΣΤΑΝΤΙΝΟΣ" userId="fa366bfa-ea7b-4a33-bb68-a25b57b5dba3" providerId="ADAL" clId="{C522C2D8-99BB-4A01-9192-021A1319051A}" dt="2021-10-11T06:30:46.373" v="6118" actId="1076"/>
        <pc:sldMkLst>
          <pc:docMk/>
          <pc:sldMk cId="3429597223" sldId="298"/>
        </pc:sldMkLst>
        <pc:spChg chg="add mod">
          <ac:chgData name="ΚΩΝΣΤΑΝΤΙΝΟΣ" userId="fa366bfa-ea7b-4a33-bb68-a25b57b5dba3" providerId="ADAL" clId="{C522C2D8-99BB-4A01-9192-021A1319051A}" dt="2021-10-11T06:29:19.091" v="6071" actId="14100"/>
          <ac:spMkLst>
            <pc:docMk/>
            <pc:sldMk cId="3429597223" sldId="298"/>
            <ac:spMk id="5" creationId="{75AC03FD-D9EF-4F6E-B69C-9326EE39982C}"/>
          </ac:spMkLst>
        </pc:spChg>
        <pc:spChg chg="add mod">
          <ac:chgData name="ΚΩΝΣΤΑΝΤΙΝΟΣ" userId="fa366bfa-ea7b-4a33-bb68-a25b57b5dba3" providerId="ADAL" clId="{C522C2D8-99BB-4A01-9192-021A1319051A}" dt="2021-10-11T06:30:46.373" v="6118" actId="1076"/>
          <ac:spMkLst>
            <pc:docMk/>
            <pc:sldMk cId="3429597223" sldId="298"/>
            <ac:spMk id="6" creationId="{83FB4CA8-A542-476E-86A9-D8B514EE0144}"/>
          </ac:spMkLst>
        </pc:spChg>
        <pc:graphicFrameChg chg="add mod modGraphic">
          <ac:chgData name="ΚΩΝΣΤΑΝΤΙΝΟΣ" userId="fa366bfa-ea7b-4a33-bb68-a25b57b5dba3" providerId="ADAL" clId="{C522C2D8-99BB-4A01-9192-021A1319051A}" dt="2021-10-11T06:30:39.414" v="6117" actId="14100"/>
          <ac:graphicFrameMkLst>
            <pc:docMk/>
            <pc:sldMk cId="3429597223" sldId="298"/>
            <ac:graphicFrameMk id="4" creationId="{070EECE5-9BEF-4740-B0BD-7995F483BACF}"/>
          </ac:graphicFrameMkLst>
        </pc:graphicFrameChg>
      </pc:sldChg>
      <pc:sldChg chg="modSp new mod">
        <pc:chgData name="ΚΩΝΣΤΑΝΤΙΝΟΣ" userId="fa366bfa-ea7b-4a33-bb68-a25b57b5dba3" providerId="ADAL" clId="{C522C2D8-99BB-4A01-9192-021A1319051A}" dt="2021-10-11T06:33:10.923" v="6200" actId="113"/>
        <pc:sldMkLst>
          <pc:docMk/>
          <pc:sldMk cId="3693705329" sldId="299"/>
        </pc:sldMkLst>
        <pc:spChg chg="mod">
          <ac:chgData name="ΚΩΝΣΤΑΝΤΙΝΟΣ" userId="fa366bfa-ea7b-4a33-bb68-a25b57b5dba3" providerId="ADAL" clId="{C522C2D8-99BB-4A01-9192-021A1319051A}" dt="2021-10-11T06:33:10.923" v="6200" actId="113"/>
          <ac:spMkLst>
            <pc:docMk/>
            <pc:sldMk cId="3693705329" sldId="299"/>
            <ac:spMk id="2" creationId="{4BF629D5-363B-4D5C-A7FB-BEAD40BA5FA2}"/>
          </ac:spMkLst>
        </pc:spChg>
        <pc:spChg chg="mod">
          <ac:chgData name="ΚΩΝΣΤΑΝΤΙΝΟΣ" userId="fa366bfa-ea7b-4a33-bb68-a25b57b5dba3" providerId="ADAL" clId="{C522C2D8-99BB-4A01-9192-021A1319051A}" dt="2021-10-11T06:31:31.382" v="6141" actId="20577"/>
          <ac:spMkLst>
            <pc:docMk/>
            <pc:sldMk cId="3693705329" sldId="299"/>
            <ac:spMk id="3" creationId="{91D23ACA-F94E-4EF1-8378-740514525133}"/>
          </ac:spMkLst>
        </pc:spChg>
      </pc:sldChg>
      <pc:sldChg chg="add setBg">
        <pc:chgData name="ΚΩΝΣΤΑΝΤΙΝΟΣ" userId="fa366bfa-ea7b-4a33-bb68-a25b57b5dba3" providerId="ADAL" clId="{C522C2D8-99BB-4A01-9192-021A1319051A}" dt="2021-10-11T08:06:06.213" v="6911"/>
        <pc:sldMkLst>
          <pc:docMk/>
          <pc:sldMk cId="4001954194" sldId="300"/>
        </pc:sldMkLst>
      </pc:sldChg>
    </pc:docChg>
  </pc:docChgLst>
  <pc:docChgLst>
    <pc:chgData name="ΚΩΝΣΤΑΝΤΙΝΟΣ" userId="fa366bfa-ea7b-4a33-bb68-a25b57b5dba3" providerId="ADAL" clId="{64A10894-AEA1-48FD-AACB-BFFB47A26D3D}"/>
    <pc:docChg chg="undo redo custSel addSld delSld modSld addSection delSection">
      <pc:chgData name="ΚΩΝΣΤΑΝΤΙΝΟΣ" userId="fa366bfa-ea7b-4a33-bb68-a25b57b5dba3" providerId="ADAL" clId="{64A10894-AEA1-48FD-AACB-BFFB47A26D3D}" dt="2021-11-07T21:12:24.327" v="8474" actId="20577"/>
      <pc:docMkLst>
        <pc:docMk/>
      </pc:docMkLst>
      <pc:sldChg chg="modSp mod">
        <pc:chgData name="ΚΩΝΣΤΑΝΤΙΝΟΣ" userId="fa366bfa-ea7b-4a33-bb68-a25b57b5dba3" providerId="ADAL" clId="{64A10894-AEA1-48FD-AACB-BFFB47A26D3D}" dt="2021-11-06T16:17:07.037" v="32" actId="113"/>
        <pc:sldMkLst>
          <pc:docMk/>
          <pc:sldMk cId="0" sldId="256"/>
        </pc:sldMkLst>
        <pc:spChg chg="mod">
          <ac:chgData name="ΚΩΝΣΤΑΝΤΙΝΟΣ" userId="fa366bfa-ea7b-4a33-bb68-a25b57b5dba3" providerId="ADAL" clId="{64A10894-AEA1-48FD-AACB-BFFB47A26D3D}" dt="2021-11-06T16:17:07.037" v="32" actId="113"/>
          <ac:spMkLst>
            <pc:docMk/>
            <pc:sldMk cId="0" sldId="256"/>
            <ac:spMk id="582" creationId="{00000000-0000-0000-0000-000000000000}"/>
          </ac:spMkLst>
        </pc:spChg>
      </pc:sldChg>
      <pc:sldChg chg="del">
        <pc:chgData name="ΚΩΝΣΤΑΝΤΙΝΟΣ" userId="fa366bfa-ea7b-4a33-bb68-a25b57b5dba3" providerId="ADAL" clId="{64A10894-AEA1-48FD-AACB-BFFB47A26D3D}" dt="2021-11-06T16:17:13.098" v="33" actId="47"/>
        <pc:sldMkLst>
          <pc:docMk/>
          <pc:sldMk cId="4274451249" sldId="292"/>
        </pc:sldMkLst>
      </pc:sldChg>
      <pc:sldChg chg="modSp mod">
        <pc:chgData name="ΚΩΝΣΤΑΝΤΙΝΟΣ" userId="fa366bfa-ea7b-4a33-bb68-a25b57b5dba3" providerId="ADAL" clId="{64A10894-AEA1-48FD-AACB-BFFB47A26D3D}" dt="2021-11-06T17:04:39.530" v="4095" actId="403"/>
        <pc:sldMkLst>
          <pc:docMk/>
          <pc:sldMk cId="1540918880" sldId="293"/>
        </pc:sldMkLst>
        <pc:spChg chg="mod">
          <ac:chgData name="ΚΩΝΣΤΑΝΤΙΝΟΣ" userId="fa366bfa-ea7b-4a33-bb68-a25b57b5dba3" providerId="ADAL" clId="{64A10894-AEA1-48FD-AACB-BFFB47A26D3D}" dt="2021-11-06T17:04:39.530" v="4095" actId="403"/>
          <ac:spMkLst>
            <pc:docMk/>
            <pc:sldMk cId="1540918880" sldId="293"/>
            <ac:spMk id="2" creationId="{5515F3BF-2337-4170-8ECB-62623F5A1EA2}"/>
          </ac:spMkLst>
        </pc:spChg>
        <pc:spChg chg="mod">
          <ac:chgData name="ΚΩΝΣΤΑΝΤΙΝΟΣ" userId="fa366bfa-ea7b-4a33-bb68-a25b57b5dba3" providerId="ADAL" clId="{64A10894-AEA1-48FD-AACB-BFFB47A26D3D}" dt="2021-11-06T16:21:43.585" v="66" actId="20577"/>
          <ac:spMkLst>
            <pc:docMk/>
            <pc:sldMk cId="1540918880" sldId="293"/>
            <ac:spMk id="3" creationId="{16C5AB96-CD04-40EA-9715-24CC9BCDC5C1}"/>
          </ac:spMkLst>
        </pc:spChg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98034620" sldId="294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4041394349" sldId="295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3091336386" sldId="296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1280276775" sldId="297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266844322" sldId="298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273561847" sldId="299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2195610613" sldId="300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2493489758" sldId="301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1188815207" sldId="302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160468469" sldId="303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2632188816" sldId="305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1082516365" sldId="306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3151680001" sldId="307"/>
        </pc:sldMkLst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3819315000" sldId="308"/>
        </pc:sldMkLst>
      </pc:sldChg>
      <pc:sldChg chg="modSp mod">
        <pc:chgData name="ΚΩΝΣΤΑΝΤΙΝΟΣ" userId="fa366bfa-ea7b-4a33-bb68-a25b57b5dba3" providerId="ADAL" clId="{64A10894-AEA1-48FD-AACB-BFFB47A26D3D}" dt="2021-11-07T21:12:24.327" v="8474" actId="20577"/>
        <pc:sldMkLst>
          <pc:docMk/>
          <pc:sldMk cId="2035460075" sldId="309"/>
        </pc:sldMkLst>
        <pc:spChg chg="mod">
          <ac:chgData name="ΚΩΝΣΤΑΝΤΙΝΟΣ" userId="fa366bfa-ea7b-4a33-bb68-a25b57b5dba3" providerId="ADAL" clId="{64A10894-AEA1-48FD-AACB-BFFB47A26D3D}" dt="2021-11-07T21:12:24.327" v="8474" actId="20577"/>
          <ac:spMkLst>
            <pc:docMk/>
            <pc:sldMk cId="2035460075" sldId="309"/>
            <ac:spMk id="2" creationId="{BE79D401-680D-4AA0-9D94-596B1453170E}"/>
          </ac:spMkLst>
        </pc:sp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2335636221" sldId="317"/>
        </pc:sldMkLst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1759978350" sldId="319"/>
        </pc:sldMkLst>
      </pc:sldChg>
      <pc:sldChg chg="modSp mod">
        <pc:chgData name="ΚΩΝΣΤΑΝΤΙΝΟΣ" userId="fa366bfa-ea7b-4a33-bb68-a25b57b5dba3" providerId="ADAL" clId="{64A10894-AEA1-48FD-AACB-BFFB47A26D3D}" dt="2021-11-07T20:59:46.546" v="7884" actId="20577"/>
        <pc:sldMkLst>
          <pc:docMk/>
          <pc:sldMk cId="1450563117" sldId="320"/>
        </pc:sldMkLst>
        <pc:spChg chg="mod">
          <ac:chgData name="ΚΩΝΣΤΑΝΤΙΝΟΣ" userId="fa366bfa-ea7b-4a33-bb68-a25b57b5dba3" providerId="ADAL" clId="{64A10894-AEA1-48FD-AACB-BFFB47A26D3D}" dt="2021-11-07T20:59:46.546" v="7884" actId="20577"/>
          <ac:spMkLst>
            <pc:docMk/>
            <pc:sldMk cId="1450563117" sldId="320"/>
            <ac:spMk id="2" creationId="{A476221C-CC41-4B15-A0FF-A9EE8AEDDA62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6T16:39:22.517" v="1247" actId="113"/>
        <pc:sldMkLst>
          <pc:docMk/>
          <pc:sldMk cId="1339401585" sldId="321"/>
        </pc:sldMkLst>
        <pc:spChg chg="mod">
          <ac:chgData name="ΚΩΝΣΤΑΝΤΙΝΟΣ" userId="fa366bfa-ea7b-4a33-bb68-a25b57b5dba3" providerId="ADAL" clId="{64A10894-AEA1-48FD-AACB-BFFB47A26D3D}" dt="2021-11-06T16:39:22.517" v="1247" actId="113"/>
          <ac:spMkLst>
            <pc:docMk/>
            <pc:sldMk cId="1339401585" sldId="321"/>
            <ac:spMk id="2" creationId="{8B52D8CC-1844-49B6-85F0-62851317EBE8}"/>
          </ac:spMkLst>
        </pc:spChg>
        <pc:spChg chg="mod">
          <ac:chgData name="ΚΩΝΣΤΑΝΤΙΝΟΣ" userId="fa366bfa-ea7b-4a33-bb68-a25b57b5dba3" providerId="ADAL" clId="{64A10894-AEA1-48FD-AACB-BFFB47A26D3D}" dt="2021-11-06T16:25:55.894" v="404"/>
          <ac:spMkLst>
            <pc:docMk/>
            <pc:sldMk cId="1339401585" sldId="321"/>
            <ac:spMk id="3" creationId="{0D29385A-14EB-464D-AF59-17722941A881}"/>
          </ac:spMkLst>
        </pc:sp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3988792193" sldId="321"/>
        </pc:sldMkLst>
      </pc:sldChg>
      <pc:sldChg chg="addSp delSp modSp new mod">
        <pc:chgData name="ΚΩΝΣΤΑΝΤΙΝΟΣ" userId="fa366bfa-ea7b-4a33-bb68-a25b57b5dba3" providerId="ADAL" clId="{64A10894-AEA1-48FD-AACB-BFFB47A26D3D}" dt="2021-11-06T17:04:52.396" v="4096" actId="403"/>
        <pc:sldMkLst>
          <pc:docMk/>
          <pc:sldMk cId="2123060752" sldId="322"/>
        </pc:sldMkLst>
        <pc:spChg chg="mod">
          <ac:chgData name="ΚΩΝΣΤΑΝΤΙΝΟΣ" userId="fa366bfa-ea7b-4a33-bb68-a25b57b5dba3" providerId="ADAL" clId="{64A10894-AEA1-48FD-AACB-BFFB47A26D3D}" dt="2021-11-06T17:04:52.396" v="4096" actId="403"/>
          <ac:spMkLst>
            <pc:docMk/>
            <pc:sldMk cId="2123060752" sldId="322"/>
            <ac:spMk id="2" creationId="{4B092FFE-C125-4A95-A5BE-88AE47DFC94C}"/>
          </ac:spMkLst>
        </pc:spChg>
        <pc:spChg chg="mod">
          <ac:chgData name="ΚΩΝΣΤΑΝΤΙΝΟΣ" userId="fa366bfa-ea7b-4a33-bb68-a25b57b5dba3" providerId="ADAL" clId="{64A10894-AEA1-48FD-AACB-BFFB47A26D3D}" dt="2021-11-06T16:31:59.381" v="1021" actId="20577"/>
          <ac:spMkLst>
            <pc:docMk/>
            <pc:sldMk cId="2123060752" sldId="322"/>
            <ac:spMk id="3" creationId="{B11D71E1-F826-459C-8FE2-0F0888209FDE}"/>
          </ac:spMkLst>
        </pc:spChg>
        <pc:spChg chg="add mod">
          <ac:chgData name="ΚΩΝΣΤΑΝΤΙΝΟΣ" userId="fa366bfa-ea7b-4a33-bb68-a25b57b5dba3" providerId="ADAL" clId="{64A10894-AEA1-48FD-AACB-BFFB47A26D3D}" dt="2021-11-06T16:35:14.218" v="1146" actId="1076"/>
          <ac:spMkLst>
            <pc:docMk/>
            <pc:sldMk cId="2123060752" sldId="322"/>
            <ac:spMk id="9" creationId="{BD15DAD3-CE13-4E95-A1BB-FEB287EB6DCC}"/>
          </ac:spMkLst>
        </pc:spChg>
        <pc:picChg chg="add del mod">
          <ac:chgData name="ΚΩΝΣΤΑΝΤΙΝΟΣ" userId="fa366bfa-ea7b-4a33-bb68-a25b57b5dba3" providerId="ADAL" clId="{64A10894-AEA1-48FD-AACB-BFFB47A26D3D}" dt="2021-11-06T16:34:48.853" v="1141" actId="478"/>
          <ac:picMkLst>
            <pc:docMk/>
            <pc:sldMk cId="2123060752" sldId="322"/>
            <ac:picMk id="5" creationId="{0678F011-692E-4CCD-A075-949E2324F542}"/>
          </ac:picMkLst>
        </pc:picChg>
        <pc:picChg chg="add mod">
          <ac:chgData name="ΚΩΝΣΤΑΝΤΙΝΟΣ" userId="fa366bfa-ea7b-4a33-bb68-a25b57b5dba3" providerId="ADAL" clId="{64A10894-AEA1-48FD-AACB-BFFB47A26D3D}" dt="2021-11-06T16:34:53.360" v="1143" actId="1076"/>
          <ac:picMkLst>
            <pc:docMk/>
            <pc:sldMk cId="2123060752" sldId="322"/>
            <ac:picMk id="7" creationId="{CAE683D3-3EA1-4A3A-8DE3-BD0FA518ACEA}"/>
          </ac:picMkLst>
        </pc:pic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2258478091" sldId="322"/>
        </pc:sldMkLst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2938720963" sldId="323"/>
        </pc:sldMkLst>
      </pc:sldChg>
      <pc:sldChg chg="addSp delSp modSp new mod">
        <pc:chgData name="ΚΩΝΣΤΑΝΤΙΝΟΣ" userId="fa366bfa-ea7b-4a33-bb68-a25b57b5dba3" providerId="ADAL" clId="{64A10894-AEA1-48FD-AACB-BFFB47A26D3D}" dt="2021-11-06T17:04:59.409" v="4098" actId="14100"/>
        <pc:sldMkLst>
          <pc:docMk/>
          <pc:sldMk cId="3198177598" sldId="323"/>
        </pc:sldMkLst>
        <pc:spChg chg="mod">
          <ac:chgData name="ΚΩΝΣΤΑΝΤΙΝΟΣ" userId="fa366bfa-ea7b-4a33-bb68-a25b57b5dba3" providerId="ADAL" clId="{64A10894-AEA1-48FD-AACB-BFFB47A26D3D}" dt="2021-11-06T17:04:59.409" v="4098" actId="14100"/>
          <ac:spMkLst>
            <pc:docMk/>
            <pc:sldMk cId="3198177598" sldId="323"/>
            <ac:spMk id="2" creationId="{CD80176A-C481-4B13-9AE3-9D992E4E8C3D}"/>
          </ac:spMkLst>
        </pc:spChg>
        <pc:spChg chg="mod">
          <ac:chgData name="ΚΩΝΣΤΑΝΤΙΝΟΣ" userId="fa366bfa-ea7b-4a33-bb68-a25b57b5dba3" providerId="ADAL" clId="{64A10894-AEA1-48FD-AACB-BFFB47A26D3D}" dt="2021-11-06T16:36:43.281" v="1151"/>
          <ac:spMkLst>
            <pc:docMk/>
            <pc:sldMk cId="3198177598" sldId="323"/>
            <ac:spMk id="3" creationId="{8CE70C2C-D0C9-4F79-8B80-8018760FB048}"/>
          </ac:spMkLst>
        </pc:spChg>
        <pc:spChg chg="add mod">
          <ac:chgData name="ΚΩΝΣΤΑΝΤΙΝΟΣ" userId="fa366bfa-ea7b-4a33-bb68-a25b57b5dba3" providerId="ADAL" clId="{64A10894-AEA1-48FD-AACB-BFFB47A26D3D}" dt="2021-11-06T16:38:47.406" v="1241" actId="1076"/>
          <ac:spMkLst>
            <pc:docMk/>
            <pc:sldMk cId="3198177598" sldId="323"/>
            <ac:spMk id="11" creationId="{23F3D164-9DDD-46D8-9B47-5495A8FED00C}"/>
          </ac:spMkLst>
        </pc:spChg>
        <pc:picChg chg="add del">
          <ac:chgData name="ΚΩΝΣΤΑΝΤΙΝΟΣ" userId="fa366bfa-ea7b-4a33-bb68-a25b57b5dba3" providerId="ADAL" clId="{64A10894-AEA1-48FD-AACB-BFFB47A26D3D}" dt="2021-11-06T16:37:26.220" v="1228" actId="22"/>
          <ac:picMkLst>
            <pc:docMk/>
            <pc:sldMk cId="3198177598" sldId="323"/>
            <ac:picMk id="5" creationId="{253495B0-E79E-4FF7-878A-62719C29397D}"/>
          </ac:picMkLst>
        </pc:picChg>
        <pc:picChg chg="add del">
          <ac:chgData name="ΚΩΝΣΤΑΝΤΙΝΟΣ" userId="fa366bfa-ea7b-4a33-bb68-a25b57b5dba3" providerId="ADAL" clId="{64A10894-AEA1-48FD-AACB-BFFB47A26D3D}" dt="2021-11-06T16:37:27.926" v="1230" actId="22"/>
          <ac:picMkLst>
            <pc:docMk/>
            <pc:sldMk cId="3198177598" sldId="323"/>
            <ac:picMk id="7" creationId="{44FC7632-6FAE-4D68-91F2-839B7B682985}"/>
          </ac:picMkLst>
        </pc:picChg>
        <pc:picChg chg="add mod">
          <ac:chgData name="ΚΩΝΣΤΑΝΤΙΝΟΣ" userId="fa366bfa-ea7b-4a33-bb68-a25b57b5dba3" providerId="ADAL" clId="{64A10894-AEA1-48FD-AACB-BFFB47A26D3D}" dt="2021-11-06T16:37:40.709" v="1234" actId="1076"/>
          <ac:picMkLst>
            <pc:docMk/>
            <pc:sldMk cId="3198177598" sldId="323"/>
            <ac:picMk id="9" creationId="{8589D0DA-704F-420D-96D0-D93CD083D1A6}"/>
          </ac:picMkLst>
        </pc:pic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678836171" sldId="324"/>
        </pc:sldMkLst>
      </pc:sldChg>
      <pc:sldChg chg="modSp new mod">
        <pc:chgData name="ΚΩΝΣΤΑΝΤΙΝΟΣ" userId="fa366bfa-ea7b-4a33-bb68-a25b57b5dba3" providerId="ADAL" clId="{64A10894-AEA1-48FD-AACB-BFFB47A26D3D}" dt="2021-11-06T17:05:35.878" v="4107" actId="113"/>
        <pc:sldMkLst>
          <pc:docMk/>
          <pc:sldMk cId="4029527327" sldId="324"/>
        </pc:sldMkLst>
        <pc:spChg chg="mod">
          <ac:chgData name="ΚΩΝΣΤΑΝΤΙΝΟΣ" userId="fa366bfa-ea7b-4a33-bb68-a25b57b5dba3" providerId="ADAL" clId="{64A10894-AEA1-48FD-AACB-BFFB47A26D3D}" dt="2021-11-06T17:05:35.878" v="4107" actId="113"/>
          <ac:spMkLst>
            <pc:docMk/>
            <pc:sldMk cId="4029527327" sldId="324"/>
            <ac:spMk id="2" creationId="{096E26F6-C88C-4113-A09E-A3D1E6070CBF}"/>
          </ac:spMkLst>
        </pc:spChg>
        <pc:spChg chg="mod">
          <ac:chgData name="ΚΩΝΣΤΑΝΤΙΝΟΣ" userId="fa366bfa-ea7b-4a33-bb68-a25b57b5dba3" providerId="ADAL" clId="{64A10894-AEA1-48FD-AACB-BFFB47A26D3D}" dt="2021-11-06T16:40:05.821" v="1335" actId="20577"/>
          <ac:spMkLst>
            <pc:docMk/>
            <pc:sldMk cId="4029527327" sldId="324"/>
            <ac:spMk id="3" creationId="{6CC55F44-4A87-44EA-AB62-89DDF2F96503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6T16:48:37.526" v="2732" actId="20577"/>
        <pc:sldMkLst>
          <pc:docMk/>
          <pc:sldMk cId="460318553" sldId="325"/>
        </pc:sldMkLst>
        <pc:spChg chg="mod">
          <ac:chgData name="ΚΩΝΣΤΑΝΤΙΝΟΣ" userId="fa366bfa-ea7b-4a33-bb68-a25b57b5dba3" providerId="ADAL" clId="{64A10894-AEA1-48FD-AACB-BFFB47A26D3D}" dt="2021-11-06T16:48:37.526" v="2732" actId="20577"/>
          <ac:spMkLst>
            <pc:docMk/>
            <pc:sldMk cId="460318553" sldId="325"/>
            <ac:spMk id="2" creationId="{B210CD5A-1D00-4222-89E6-400076123792}"/>
          </ac:spMkLst>
        </pc:spChg>
        <pc:spChg chg="mod">
          <ac:chgData name="ΚΩΝΣΤΑΝΤΙΝΟΣ" userId="fa366bfa-ea7b-4a33-bb68-a25b57b5dba3" providerId="ADAL" clId="{64A10894-AEA1-48FD-AACB-BFFB47A26D3D}" dt="2021-11-06T16:44:54.674" v="2213" actId="20577"/>
          <ac:spMkLst>
            <pc:docMk/>
            <pc:sldMk cId="460318553" sldId="325"/>
            <ac:spMk id="3" creationId="{D18E2F83-271E-4437-9898-ACC3588070A8}"/>
          </ac:spMkLst>
        </pc:sp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1674860089" sldId="325"/>
        </pc:sldMkLst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1086477208" sldId="326"/>
        </pc:sldMkLst>
      </pc:sldChg>
      <pc:sldChg chg="modSp new mod">
        <pc:chgData name="ΚΩΝΣΤΑΝΤΙΝΟΣ" userId="fa366bfa-ea7b-4a33-bb68-a25b57b5dba3" providerId="ADAL" clId="{64A10894-AEA1-48FD-AACB-BFFB47A26D3D}" dt="2021-11-06T17:05:50.622" v="4111" actId="113"/>
        <pc:sldMkLst>
          <pc:docMk/>
          <pc:sldMk cId="3006545132" sldId="326"/>
        </pc:sldMkLst>
        <pc:spChg chg="mod">
          <ac:chgData name="ΚΩΝΣΤΑΝΤΙΝΟΣ" userId="fa366bfa-ea7b-4a33-bb68-a25b57b5dba3" providerId="ADAL" clId="{64A10894-AEA1-48FD-AACB-BFFB47A26D3D}" dt="2021-11-06T17:05:50.622" v="4111" actId="113"/>
          <ac:spMkLst>
            <pc:docMk/>
            <pc:sldMk cId="3006545132" sldId="326"/>
            <ac:spMk id="2" creationId="{83564D90-41D9-43A5-A42F-600468CD6B6B}"/>
          </ac:spMkLst>
        </pc:spChg>
        <pc:spChg chg="mod">
          <ac:chgData name="ΚΩΝΣΤΑΝΤΙΝΟΣ" userId="fa366bfa-ea7b-4a33-bb68-a25b57b5dba3" providerId="ADAL" clId="{64A10894-AEA1-48FD-AACB-BFFB47A26D3D}" dt="2021-11-06T16:49:44.218" v="2791" actId="20577"/>
          <ac:spMkLst>
            <pc:docMk/>
            <pc:sldMk cId="3006545132" sldId="326"/>
            <ac:spMk id="3" creationId="{6C8F3AAC-7286-492C-AF34-5E8DE5F986D1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6T17:06:19.546" v="4120" actId="113"/>
        <pc:sldMkLst>
          <pc:docMk/>
          <pc:sldMk cId="3460211849" sldId="327"/>
        </pc:sldMkLst>
        <pc:spChg chg="mod">
          <ac:chgData name="ΚΩΝΣΤΑΝΤΙΝΟΣ" userId="fa366bfa-ea7b-4a33-bb68-a25b57b5dba3" providerId="ADAL" clId="{64A10894-AEA1-48FD-AACB-BFFB47A26D3D}" dt="2021-11-06T17:06:19.546" v="4120" actId="113"/>
          <ac:spMkLst>
            <pc:docMk/>
            <pc:sldMk cId="3460211849" sldId="327"/>
            <ac:spMk id="2" creationId="{D797177D-FB56-4BC7-8C67-D60A692FBA2E}"/>
          </ac:spMkLst>
        </pc:spChg>
        <pc:spChg chg="mod">
          <ac:chgData name="ΚΩΝΣΤΑΝΤΙΝΟΣ" userId="fa366bfa-ea7b-4a33-bb68-a25b57b5dba3" providerId="ADAL" clId="{64A10894-AEA1-48FD-AACB-BFFB47A26D3D}" dt="2021-11-06T16:59:55.167" v="3529" actId="20577"/>
          <ac:spMkLst>
            <pc:docMk/>
            <pc:sldMk cId="3460211849" sldId="327"/>
            <ac:spMk id="3" creationId="{472BDDB7-B2FF-4117-A795-ABF46C06F2DC}"/>
          </ac:spMkLst>
        </pc:spChg>
      </pc:sldChg>
      <pc:sldChg chg="del">
        <pc:chgData name="ΚΩΝΣΤΑΝΤΙΝΟΣ" userId="fa366bfa-ea7b-4a33-bb68-a25b57b5dba3" providerId="ADAL" clId="{64A10894-AEA1-48FD-AACB-BFFB47A26D3D}" dt="2021-11-06T16:17:23.798" v="36" actId="47"/>
        <pc:sldMkLst>
          <pc:docMk/>
          <pc:sldMk cId="3695798730" sldId="327"/>
        </pc:sldMkLst>
      </pc:sldChg>
      <pc:sldChg chg="del">
        <pc:chgData name="ΚΩΝΣΤΑΝΤΙΝΟΣ" userId="fa366bfa-ea7b-4a33-bb68-a25b57b5dba3" providerId="ADAL" clId="{64A10894-AEA1-48FD-AACB-BFFB47A26D3D}" dt="2021-11-06T16:17:23.798" v="36" actId="47"/>
        <pc:sldMkLst>
          <pc:docMk/>
          <pc:sldMk cId="3409003589" sldId="328"/>
        </pc:sldMkLst>
      </pc:sldChg>
      <pc:sldChg chg="modSp new mod">
        <pc:chgData name="ΚΩΝΣΤΑΝΤΙΝΟΣ" userId="fa366bfa-ea7b-4a33-bb68-a25b57b5dba3" providerId="ADAL" clId="{64A10894-AEA1-48FD-AACB-BFFB47A26D3D}" dt="2021-11-07T18:29:10.902" v="5740" actId="113"/>
        <pc:sldMkLst>
          <pc:docMk/>
          <pc:sldMk cId="3567713238" sldId="328"/>
        </pc:sldMkLst>
        <pc:spChg chg="mod">
          <ac:chgData name="ΚΩΝΣΤΑΝΤΙΝΟΣ" userId="fa366bfa-ea7b-4a33-bb68-a25b57b5dba3" providerId="ADAL" clId="{64A10894-AEA1-48FD-AACB-BFFB47A26D3D}" dt="2021-11-07T18:29:10.902" v="5740" actId="113"/>
          <ac:spMkLst>
            <pc:docMk/>
            <pc:sldMk cId="3567713238" sldId="328"/>
            <ac:spMk id="2" creationId="{0B0A6FB5-DFA2-42A0-B899-04414B24CD44}"/>
          </ac:spMkLst>
        </pc:spChg>
        <pc:spChg chg="mod">
          <ac:chgData name="ΚΩΝΣΤΑΝΤΙΝΟΣ" userId="fa366bfa-ea7b-4a33-bb68-a25b57b5dba3" providerId="ADAL" clId="{64A10894-AEA1-48FD-AACB-BFFB47A26D3D}" dt="2021-11-07T18:13:02.427" v="4191" actId="20577"/>
          <ac:spMkLst>
            <pc:docMk/>
            <pc:sldMk cId="3567713238" sldId="328"/>
            <ac:spMk id="3" creationId="{47C4F751-FDF4-45FA-87D7-FA8A0C2E6492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7T18:29:27.920" v="5745" actId="113"/>
        <pc:sldMkLst>
          <pc:docMk/>
          <pc:sldMk cId="904604854" sldId="329"/>
        </pc:sldMkLst>
        <pc:spChg chg="mod">
          <ac:chgData name="ΚΩΝΣΤΑΝΤΙΝΟΣ" userId="fa366bfa-ea7b-4a33-bb68-a25b57b5dba3" providerId="ADAL" clId="{64A10894-AEA1-48FD-AACB-BFFB47A26D3D}" dt="2021-11-07T18:29:27.920" v="5745" actId="113"/>
          <ac:spMkLst>
            <pc:docMk/>
            <pc:sldMk cId="904604854" sldId="329"/>
            <ac:spMk id="2" creationId="{8E9E5BE6-F67E-4CE6-9058-5C1665F8D673}"/>
          </ac:spMkLst>
        </pc:spChg>
        <pc:spChg chg="mod">
          <ac:chgData name="ΚΩΝΣΤΑΝΤΙΝΟΣ" userId="fa366bfa-ea7b-4a33-bb68-a25b57b5dba3" providerId="ADAL" clId="{64A10894-AEA1-48FD-AACB-BFFB47A26D3D}" dt="2021-11-07T18:18:45.546" v="4606" actId="20577"/>
          <ac:spMkLst>
            <pc:docMk/>
            <pc:sldMk cId="904604854" sldId="329"/>
            <ac:spMk id="3" creationId="{0B19F642-44A1-4E41-8DD4-A70F1D984178}"/>
          </ac:spMkLst>
        </pc:spChg>
      </pc:sldChg>
      <pc:sldChg chg="del">
        <pc:chgData name="ΚΩΝΣΤΑΝΤΙΝΟΣ" userId="fa366bfa-ea7b-4a33-bb68-a25b57b5dba3" providerId="ADAL" clId="{64A10894-AEA1-48FD-AACB-BFFB47A26D3D}" dt="2021-11-06T16:17:21.030" v="35" actId="47"/>
        <pc:sldMkLst>
          <pc:docMk/>
          <pc:sldMk cId="922403783" sldId="329"/>
        </pc:sldMkLst>
      </pc:sldChg>
      <pc:sldChg chg="del">
        <pc:chgData name="ΚΩΝΣΤΑΝΤΙΝΟΣ" userId="fa366bfa-ea7b-4a33-bb68-a25b57b5dba3" providerId="ADAL" clId="{64A10894-AEA1-48FD-AACB-BFFB47A26D3D}" dt="2021-11-06T16:17:17.136" v="34" actId="47"/>
        <pc:sldMkLst>
          <pc:docMk/>
          <pc:sldMk cId="3500616219" sldId="330"/>
        </pc:sldMkLst>
      </pc:sldChg>
      <pc:sldChg chg="modSp new mod">
        <pc:chgData name="ΚΩΝΣΤΑΝΤΙΝΟΣ" userId="fa366bfa-ea7b-4a33-bb68-a25b57b5dba3" providerId="ADAL" clId="{64A10894-AEA1-48FD-AACB-BFFB47A26D3D}" dt="2021-11-07T18:29:35.669" v="5749" actId="113"/>
        <pc:sldMkLst>
          <pc:docMk/>
          <pc:sldMk cId="3685994494" sldId="330"/>
        </pc:sldMkLst>
        <pc:spChg chg="mod">
          <ac:chgData name="ΚΩΝΣΤΑΝΤΙΝΟΣ" userId="fa366bfa-ea7b-4a33-bb68-a25b57b5dba3" providerId="ADAL" clId="{64A10894-AEA1-48FD-AACB-BFFB47A26D3D}" dt="2021-11-07T18:29:35.669" v="5749" actId="113"/>
          <ac:spMkLst>
            <pc:docMk/>
            <pc:sldMk cId="3685994494" sldId="330"/>
            <ac:spMk id="2" creationId="{9E3F7BAA-78BC-4230-A038-6338786E17B8}"/>
          </ac:spMkLst>
        </pc:spChg>
        <pc:spChg chg="mod">
          <ac:chgData name="ΚΩΝΣΤΑΝΤΙΝΟΣ" userId="fa366bfa-ea7b-4a33-bb68-a25b57b5dba3" providerId="ADAL" clId="{64A10894-AEA1-48FD-AACB-BFFB47A26D3D}" dt="2021-11-07T18:25:24.604" v="5145" actId="20577"/>
          <ac:spMkLst>
            <pc:docMk/>
            <pc:sldMk cId="3685994494" sldId="330"/>
            <ac:spMk id="3" creationId="{C0D0815B-83D9-4BAF-9667-7A68CB50BC16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7T20:39:20.574" v="7772" actId="113"/>
        <pc:sldMkLst>
          <pc:docMk/>
          <pc:sldMk cId="1498075079" sldId="331"/>
        </pc:sldMkLst>
        <pc:spChg chg="mod">
          <ac:chgData name="ΚΩΝΣΤΑΝΤΙΝΟΣ" userId="fa366bfa-ea7b-4a33-bb68-a25b57b5dba3" providerId="ADAL" clId="{64A10894-AEA1-48FD-AACB-BFFB47A26D3D}" dt="2021-11-07T20:39:20.574" v="7772" actId="113"/>
          <ac:spMkLst>
            <pc:docMk/>
            <pc:sldMk cId="1498075079" sldId="331"/>
            <ac:spMk id="2" creationId="{4C614713-750A-4077-8273-D8D7FD7DB214}"/>
          </ac:spMkLst>
        </pc:spChg>
        <pc:spChg chg="mod">
          <ac:chgData name="ΚΩΝΣΤΑΝΤΙΝΟΣ" userId="fa366bfa-ea7b-4a33-bb68-a25b57b5dba3" providerId="ADAL" clId="{64A10894-AEA1-48FD-AACB-BFFB47A26D3D}" dt="2021-11-07T19:56:10.388" v="5775" actId="20577"/>
          <ac:spMkLst>
            <pc:docMk/>
            <pc:sldMk cId="1498075079" sldId="331"/>
            <ac:spMk id="3" creationId="{BC4841A6-94DD-43D1-B0D4-8095A90C844B}"/>
          </ac:spMkLst>
        </pc:spChg>
      </pc:sldChg>
      <pc:sldChg chg="modSp new mod">
        <pc:chgData name="ΚΩΝΣΤΑΝΤΙΝΟΣ" userId="fa366bfa-ea7b-4a33-bb68-a25b57b5dba3" providerId="ADAL" clId="{64A10894-AEA1-48FD-AACB-BFFB47A26D3D}" dt="2021-11-07T20:38:41.945" v="7768" actId="20577"/>
        <pc:sldMkLst>
          <pc:docMk/>
          <pc:sldMk cId="919538566" sldId="332"/>
        </pc:sldMkLst>
        <pc:spChg chg="mod">
          <ac:chgData name="ΚΩΝΣΤΑΝΤΙΝΟΣ" userId="fa366bfa-ea7b-4a33-bb68-a25b57b5dba3" providerId="ADAL" clId="{64A10894-AEA1-48FD-AACB-BFFB47A26D3D}" dt="2021-11-07T20:38:41.945" v="7768" actId="20577"/>
          <ac:spMkLst>
            <pc:docMk/>
            <pc:sldMk cId="919538566" sldId="332"/>
            <ac:spMk id="2" creationId="{D5A99E48-4FAC-46AD-B24A-191965B5E3B2}"/>
          </ac:spMkLst>
        </pc:spChg>
        <pc:spChg chg="mod">
          <ac:chgData name="ΚΩΝΣΤΑΝΤΙΝΟΣ" userId="fa366bfa-ea7b-4a33-bb68-a25b57b5dba3" providerId="ADAL" clId="{64A10894-AEA1-48FD-AACB-BFFB47A26D3D}" dt="2021-11-07T20:03:34.823" v="6454" actId="20577"/>
          <ac:spMkLst>
            <pc:docMk/>
            <pc:sldMk cId="919538566" sldId="332"/>
            <ac:spMk id="3" creationId="{CED1B44D-C2EC-450A-8DA3-94180B8BCB3F}"/>
          </ac:spMkLst>
        </pc:spChg>
      </pc:sldChg>
      <pc:sldChg chg="addSp delSp new add del mod">
        <pc:chgData name="ΚΩΝΣΤΑΝΤΙΝΟΣ" userId="fa366bfa-ea7b-4a33-bb68-a25b57b5dba3" providerId="ADAL" clId="{64A10894-AEA1-48FD-AACB-BFFB47A26D3D}" dt="2021-11-07T20:10:50.452" v="6849" actId="478"/>
        <pc:sldMkLst>
          <pc:docMk/>
          <pc:sldMk cId="1014763341" sldId="333"/>
        </pc:sldMkLst>
        <pc:spChg chg="del">
          <ac:chgData name="ΚΩΝΣΤΑΝΤΙΝΟΣ" userId="fa366bfa-ea7b-4a33-bb68-a25b57b5dba3" providerId="ADAL" clId="{64A10894-AEA1-48FD-AACB-BFFB47A26D3D}" dt="2021-11-07T20:10:50.452" v="6849" actId="478"/>
          <ac:spMkLst>
            <pc:docMk/>
            <pc:sldMk cId="1014763341" sldId="333"/>
            <ac:spMk id="2" creationId="{21ED28EC-45A3-403B-B5A8-CF2EE6BAAFC0}"/>
          </ac:spMkLst>
        </pc:spChg>
        <pc:spChg chg="del">
          <ac:chgData name="ΚΩΝΣΤΑΝΤΙΝΟΣ" userId="fa366bfa-ea7b-4a33-bb68-a25b57b5dba3" providerId="ADAL" clId="{64A10894-AEA1-48FD-AACB-BFFB47A26D3D}" dt="2021-11-07T20:10:49.578" v="6848" actId="478"/>
          <ac:spMkLst>
            <pc:docMk/>
            <pc:sldMk cId="1014763341" sldId="333"/>
            <ac:spMk id="3" creationId="{A7E6F6D1-B281-49D7-88DE-EC2F2E708581}"/>
          </ac:spMkLst>
        </pc:spChg>
        <pc:picChg chg="add">
          <ac:chgData name="ΚΩΝΣΤΑΝΤΙΝΟΣ" userId="fa366bfa-ea7b-4a33-bb68-a25b57b5dba3" providerId="ADAL" clId="{64A10894-AEA1-48FD-AACB-BFFB47A26D3D}" dt="2021-11-07T20:10:46.158" v="6847" actId="22"/>
          <ac:picMkLst>
            <pc:docMk/>
            <pc:sldMk cId="1014763341" sldId="333"/>
            <ac:picMk id="5" creationId="{80A4FB9A-D965-48F1-81FE-84CFA64FB36A}"/>
          </ac:picMkLst>
        </pc:picChg>
      </pc:sldChg>
      <pc:sldChg chg="addSp delSp new mod">
        <pc:chgData name="ΚΩΝΣΤΑΝΤΙΝΟΣ" userId="fa366bfa-ea7b-4a33-bb68-a25b57b5dba3" providerId="ADAL" clId="{64A10894-AEA1-48FD-AACB-BFFB47A26D3D}" dt="2021-11-07T20:12:19.141" v="6853" actId="22"/>
        <pc:sldMkLst>
          <pc:docMk/>
          <pc:sldMk cId="1133153826" sldId="334"/>
        </pc:sldMkLst>
        <pc:spChg chg="del">
          <ac:chgData name="ΚΩΝΣΤΑΝΤΙΝΟΣ" userId="fa366bfa-ea7b-4a33-bb68-a25b57b5dba3" providerId="ADAL" clId="{64A10894-AEA1-48FD-AACB-BFFB47A26D3D}" dt="2021-11-07T20:12:17.924" v="6851" actId="478"/>
          <ac:spMkLst>
            <pc:docMk/>
            <pc:sldMk cId="1133153826" sldId="334"/>
            <ac:spMk id="2" creationId="{5461CB5F-770C-4F85-9C42-BC54F8B87575}"/>
          </ac:spMkLst>
        </pc:spChg>
        <pc:spChg chg="del">
          <ac:chgData name="ΚΩΝΣΤΑΝΤΙΝΟΣ" userId="fa366bfa-ea7b-4a33-bb68-a25b57b5dba3" providerId="ADAL" clId="{64A10894-AEA1-48FD-AACB-BFFB47A26D3D}" dt="2021-11-07T20:12:18.510" v="6852" actId="478"/>
          <ac:spMkLst>
            <pc:docMk/>
            <pc:sldMk cId="1133153826" sldId="334"/>
            <ac:spMk id="3" creationId="{4669BA7D-52FA-44E3-97E1-6298C8827A72}"/>
          </ac:spMkLst>
        </pc:spChg>
        <pc:picChg chg="add">
          <ac:chgData name="ΚΩΝΣΤΑΝΤΙΝΟΣ" userId="fa366bfa-ea7b-4a33-bb68-a25b57b5dba3" providerId="ADAL" clId="{64A10894-AEA1-48FD-AACB-BFFB47A26D3D}" dt="2021-11-07T20:12:19.141" v="6853" actId="22"/>
          <ac:picMkLst>
            <pc:docMk/>
            <pc:sldMk cId="1133153826" sldId="334"/>
            <ac:picMk id="5" creationId="{6772B235-B901-475A-AE9D-7DF06A84C5A5}"/>
          </ac:picMkLst>
        </pc:picChg>
      </pc:sldChg>
      <pc:sldChg chg="addSp delSp new mod">
        <pc:chgData name="ΚΩΝΣΤΑΝΤΙΝΟΣ" userId="fa366bfa-ea7b-4a33-bb68-a25b57b5dba3" providerId="ADAL" clId="{64A10894-AEA1-48FD-AACB-BFFB47A26D3D}" dt="2021-11-07T20:13:29.136" v="6857" actId="22"/>
        <pc:sldMkLst>
          <pc:docMk/>
          <pc:sldMk cId="1612700621" sldId="335"/>
        </pc:sldMkLst>
        <pc:spChg chg="del">
          <ac:chgData name="ΚΩΝΣΤΑΝΤΙΝΟΣ" userId="fa366bfa-ea7b-4a33-bb68-a25b57b5dba3" providerId="ADAL" clId="{64A10894-AEA1-48FD-AACB-BFFB47A26D3D}" dt="2021-11-07T20:13:28.047" v="6855" actId="478"/>
          <ac:spMkLst>
            <pc:docMk/>
            <pc:sldMk cId="1612700621" sldId="335"/>
            <ac:spMk id="2" creationId="{B302398E-C07C-45F7-B900-06DC88353534}"/>
          </ac:spMkLst>
        </pc:spChg>
        <pc:spChg chg="del">
          <ac:chgData name="ΚΩΝΣΤΑΝΤΙΝΟΣ" userId="fa366bfa-ea7b-4a33-bb68-a25b57b5dba3" providerId="ADAL" clId="{64A10894-AEA1-48FD-AACB-BFFB47A26D3D}" dt="2021-11-07T20:13:28.453" v="6856" actId="478"/>
          <ac:spMkLst>
            <pc:docMk/>
            <pc:sldMk cId="1612700621" sldId="335"/>
            <ac:spMk id="3" creationId="{138543F0-8292-41FB-9146-09E70C6830A7}"/>
          </ac:spMkLst>
        </pc:spChg>
        <pc:picChg chg="add">
          <ac:chgData name="ΚΩΝΣΤΑΝΤΙΝΟΣ" userId="fa366bfa-ea7b-4a33-bb68-a25b57b5dba3" providerId="ADAL" clId="{64A10894-AEA1-48FD-AACB-BFFB47A26D3D}" dt="2021-11-07T20:13:29.136" v="6857" actId="22"/>
          <ac:picMkLst>
            <pc:docMk/>
            <pc:sldMk cId="1612700621" sldId="335"/>
            <ac:picMk id="5" creationId="{2FC3EEB0-6B01-4981-95FD-DB7DACF4CCCA}"/>
          </ac:picMkLst>
        </pc:picChg>
      </pc:sldChg>
      <pc:sldChg chg="addSp delSp new mod">
        <pc:chgData name="ΚΩΝΣΤΑΝΤΙΝΟΣ" userId="fa366bfa-ea7b-4a33-bb68-a25b57b5dba3" providerId="ADAL" clId="{64A10894-AEA1-48FD-AACB-BFFB47A26D3D}" dt="2021-11-07T20:13:40.718" v="6861" actId="22"/>
        <pc:sldMkLst>
          <pc:docMk/>
          <pc:sldMk cId="718679103" sldId="336"/>
        </pc:sldMkLst>
        <pc:spChg chg="del">
          <ac:chgData name="ΚΩΝΣΤΑΝΤΙΝΟΣ" userId="fa366bfa-ea7b-4a33-bb68-a25b57b5dba3" providerId="ADAL" clId="{64A10894-AEA1-48FD-AACB-BFFB47A26D3D}" dt="2021-11-07T20:13:39.698" v="6859" actId="478"/>
          <ac:spMkLst>
            <pc:docMk/>
            <pc:sldMk cId="718679103" sldId="336"/>
            <ac:spMk id="2" creationId="{59E65FD7-91B8-4861-85C2-7808CE9C9725}"/>
          </ac:spMkLst>
        </pc:spChg>
        <pc:spChg chg="del">
          <ac:chgData name="ΚΩΝΣΤΑΝΤΙΝΟΣ" userId="fa366bfa-ea7b-4a33-bb68-a25b57b5dba3" providerId="ADAL" clId="{64A10894-AEA1-48FD-AACB-BFFB47A26D3D}" dt="2021-11-07T20:13:40.057" v="6860" actId="478"/>
          <ac:spMkLst>
            <pc:docMk/>
            <pc:sldMk cId="718679103" sldId="336"/>
            <ac:spMk id="3" creationId="{FDED7C3C-AF1C-4008-AD36-61081FD5C8D0}"/>
          </ac:spMkLst>
        </pc:spChg>
        <pc:picChg chg="add">
          <ac:chgData name="ΚΩΝΣΤΑΝΤΙΝΟΣ" userId="fa366bfa-ea7b-4a33-bb68-a25b57b5dba3" providerId="ADAL" clId="{64A10894-AEA1-48FD-AACB-BFFB47A26D3D}" dt="2021-11-07T20:13:40.718" v="6861" actId="22"/>
          <ac:picMkLst>
            <pc:docMk/>
            <pc:sldMk cId="718679103" sldId="336"/>
            <ac:picMk id="5" creationId="{CC26716A-F278-48E1-83D9-C8298377E6DE}"/>
          </ac:picMkLst>
        </pc:picChg>
      </pc:sldChg>
      <pc:sldChg chg="addSp delSp new mod">
        <pc:chgData name="ΚΩΝΣΤΑΝΤΙΝΟΣ" userId="fa366bfa-ea7b-4a33-bb68-a25b57b5dba3" providerId="ADAL" clId="{64A10894-AEA1-48FD-AACB-BFFB47A26D3D}" dt="2021-11-07T20:14:23.634" v="6865" actId="22"/>
        <pc:sldMkLst>
          <pc:docMk/>
          <pc:sldMk cId="2724078352" sldId="337"/>
        </pc:sldMkLst>
        <pc:spChg chg="del">
          <ac:chgData name="ΚΩΝΣΤΑΝΤΙΝΟΣ" userId="fa366bfa-ea7b-4a33-bb68-a25b57b5dba3" providerId="ADAL" clId="{64A10894-AEA1-48FD-AACB-BFFB47A26D3D}" dt="2021-11-07T20:14:22.445" v="6863" actId="478"/>
          <ac:spMkLst>
            <pc:docMk/>
            <pc:sldMk cId="2724078352" sldId="337"/>
            <ac:spMk id="2" creationId="{1F10F842-4488-4014-B83F-6CCC581FE957}"/>
          </ac:spMkLst>
        </pc:spChg>
        <pc:spChg chg="del">
          <ac:chgData name="ΚΩΝΣΤΑΝΤΙΝΟΣ" userId="fa366bfa-ea7b-4a33-bb68-a25b57b5dba3" providerId="ADAL" clId="{64A10894-AEA1-48FD-AACB-BFFB47A26D3D}" dt="2021-11-07T20:14:22.833" v="6864" actId="478"/>
          <ac:spMkLst>
            <pc:docMk/>
            <pc:sldMk cId="2724078352" sldId="337"/>
            <ac:spMk id="3" creationId="{6A596DF9-1A35-4BF8-AA9D-45838AC1327D}"/>
          </ac:spMkLst>
        </pc:spChg>
        <pc:picChg chg="add">
          <ac:chgData name="ΚΩΝΣΤΑΝΤΙΝΟΣ" userId="fa366bfa-ea7b-4a33-bb68-a25b57b5dba3" providerId="ADAL" clId="{64A10894-AEA1-48FD-AACB-BFFB47A26D3D}" dt="2021-11-07T20:14:23.634" v="6865" actId="22"/>
          <ac:picMkLst>
            <pc:docMk/>
            <pc:sldMk cId="2724078352" sldId="337"/>
            <ac:picMk id="5" creationId="{77B65138-4021-42B2-9F92-9B7E3479A454}"/>
          </ac:picMkLst>
        </pc:picChg>
      </pc:sldChg>
      <pc:sldChg chg="modSp new mod">
        <pc:chgData name="ΚΩΝΣΤΑΝΤΙΝΟΣ" userId="fa366bfa-ea7b-4a33-bb68-a25b57b5dba3" providerId="ADAL" clId="{64A10894-AEA1-48FD-AACB-BFFB47A26D3D}" dt="2021-11-07T20:38:23.685" v="7764" actId="113"/>
        <pc:sldMkLst>
          <pc:docMk/>
          <pc:sldMk cId="1529014847" sldId="338"/>
        </pc:sldMkLst>
        <pc:spChg chg="mod">
          <ac:chgData name="ΚΩΝΣΤΑΝΤΙΝΟΣ" userId="fa366bfa-ea7b-4a33-bb68-a25b57b5dba3" providerId="ADAL" clId="{64A10894-AEA1-48FD-AACB-BFFB47A26D3D}" dt="2021-11-07T20:38:23.685" v="7764" actId="113"/>
          <ac:spMkLst>
            <pc:docMk/>
            <pc:sldMk cId="1529014847" sldId="338"/>
            <ac:spMk id="2" creationId="{519C0812-DE2C-4F47-985F-DEC0FA74D9D9}"/>
          </ac:spMkLst>
        </pc:spChg>
        <pc:spChg chg="mod">
          <ac:chgData name="ΚΩΝΣΤΑΝΤΙΝΟΣ" userId="fa366bfa-ea7b-4a33-bb68-a25b57b5dba3" providerId="ADAL" clId="{64A10894-AEA1-48FD-AACB-BFFB47A26D3D}" dt="2021-11-07T20:15:17.911" v="6891" actId="20577"/>
          <ac:spMkLst>
            <pc:docMk/>
            <pc:sldMk cId="1529014847" sldId="338"/>
            <ac:spMk id="3" creationId="{3D988D17-97FD-43BC-BF83-556BD607901A}"/>
          </ac:spMkLst>
        </pc:spChg>
      </pc:sldChg>
      <pc:sldChg chg="addSp modSp new mod">
        <pc:chgData name="ΚΩΝΣΤΑΝΤΙΝΟΣ" userId="fa366bfa-ea7b-4a33-bb68-a25b57b5dba3" providerId="ADAL" clId="{64A10894-AEA1-48FD-AACB-BFFB47A26D3D}" dt="2021-11-07T20:37:41.130" v="7753" actId="403"/>
        <pc:sldMkLst>
          <pc:docMk/>
          <pc:sldMk cId="247000621" sldId="339"/>
        </pc:sldMkLst>
        <pc:spChg chg="mod">
          <ac:chgData name="ΚΩΝΣΤΑΝΤΙΝΟΣ" userId="fa366bfa-ea7b-4a33-bb68-a25b57b5dba3" providerId="ADAL" clId="{64A10894-AEA1-48FD-AACB-BFFB47A26D3D}" dt="2021-11-07T20:37:41.130" v="7753" actId="403"/>
          <ac:spMkLst>
            <pc:docMk/>
            <pc:sldMk cId="247000621" sldId="339"/>
            <ac:spMk id="2" creationId="{A541DFA0-12AC-4C19-843F-A7A04983AADE}"/>
          </ac:spMkLst>
        </pc:spChg>
        <pc:spChg chg="mod">
          <ac:chgData name="ΚΩΝΣΤΑΝΤΙΝΟΣ" userId="fa366bfa-ea7b-4a33-bb68-a25b57b5dba3" providerId="ADAL" clId="{64A10894-AEA1-48FD-AACB-BFFB47A26D3D}" dt="2021-11-07T20:20:40.460" v="7400"/>
          <ac:spMkLst>
            <pc:docMk/>
            <pc:sldMk cId="247000621" sldId="339"/>
            <ac:spMk id="3" creationId="{9120383C-C31F-44C6-9642-9D389342F2CF}"/>
          </ac:spMkLst>
        </pc:spChg>
        <pc:picChg chg="add mod">
          <ac:chgData name="ΚΩΝΣΤΑΝΤΙΝΟΣ" userId="fa366bfa-ea7b-4a33-bb68-a25b57b5dba3" providerId="ADAL" clId="{64A10894-AEA1-48FD-AACB-BFFB47A26D3D}" dt="2021-11-07T20:23:01.579" v="7528" actId="1076"/>
          <ac:picMkLst>
            <pc:docMk/>
            <pc:sldMk cId="247000621" sldId="339"/>
            <ac:picMk id="5" creationId="{2D14A046-97ED-46E4-A303-156FA425B9C9}"/>
          </ac:picMkLst>
        </pc:picChg>
      </pc:sldChg>
      <pc:sldChg chg="addSp modSp new mod">
        <pc:chgData name="ΚΩΝΣΤΑΝΤΙΝΟΣ" userId="fa366bfa-ea7b-4a33-bb68-a25b57b5dba3" providerId="ADAL" clId="{64A10894-AEA1-48FD-AACB-BFFB47A26D3D}" dt="2021-11-07T20:51:56.119" v="7846" actId="1076"/>
        <pc:sldMkLst>
          <pc:docMk/>
          <pc:sldMk cId="523882162" sldId="340"/>
        </pc:sldMkLst>
        <pc:spChg chg="mod">
          <ac:chgData name="ΚΩΝΣΤΑΝΤΙΝΟΣ" userId="fa366bfa-ea7b-4a33-bb68-a25b57b5dba3" providerId="ADAL" clId="{64A10894-AEA1-48FD-AACB-BFFB47A26D3D}" dt="2021-11-07T20:51:38.493" v="7840" actId="5793"/>
          <ac:spMkLst>
            <pc:docMk/>
            <pc:sldMk cId="523882162" sldId="340"/>
            <ac:spMk id="2" creationId="{FC04383D-0F83-480D-976E-134384865DD7}"/>
          </ac:spMkLst>
        </pc:spChg>
        <pc:spChg chg="mod">
          <ac:chgData name="ΚΩΝΣΤΑΝΤΙΝΟΣ" userId="fa366bfa-ea7b-4a33-bb68-a25b57b5dba3" providerId="ADAL" clId="{64A10894-AEA1-48FD-AACB-BFFB47A26D3D}" dt="2021-11-07T20:40:14.923" v="7797" actId="20577"/>
          <ac:spMkLst>
            <pc:docMk/>
            <pc:sldMk cId="523882162" sldId="340"/>
            <ac:spMk id="3" creationId="{F754CBC4-578C-42FB-BB4F-DC300CE7EA8B}"/>
          </ac:spMkLst>
        </pc:spChg>
        <pc:picChg chg="add mod">
          <ac:chgData name="ΚΩΝΣΤΑΝΤΙΝΟΣ" userId="fa366bfa-ea7b-4a33-bb68-a25b57b5dba3" providerId="ADAL" clId="{64A10894-AEA1-48FD-AACB-BFFB47A26D3D}" dt="2021-11-07T20:50:45.499" v="7837" actId="1076"/>
          <ac:picMkLst>
            <pc:docMk/>
            <pc:sldMk cId="523882162" sldId="340"/>
            <ac:picMk id="5" creationId="{8B951045-D8D6-476C-A951-8972BCBEA8A9}"/>
          </ac:picMkLst>
        </pc:picChg>
        <pc:picChg chg="add mod">
          <ac:chgData name="ΚΩΝΣΤΑΝΤΙΝΟΣ" userId="fa366bfa-ea7b-4a33-bb68-a25b57b5dba3" providerId="ADAL" clId="{64A10894-AEA1-48FD-AACB-BFFB47A26D3D}" dt="2021-11-07T20:51:42.926" v="7841" actId="1076"/>
          <ac:picMkLst>
            <pc:docMk/>
            <pc:sldMk cId="523882162" sldId="340"/>
            <ac:picMk id="7" creationId="{795B6388-0F6F-4ADC-B8C8-7F332A793F72}"/>
          </ac:picMkLst>
        </pc:picChg>
        <pc:picChg chg="add mod">
          <ac:chgData name="ΚΩΝΣΤΑΝΤΙΝΟΣ" userId="fa366bfa-ea7b-4a33-bb68-a25b57b5dba3" providerId="ADAL" clId="{64A10894-AEA1-48FD-AACB-BFFB47A26D3D}" dt="2021-11-07T20:51:56.119" v="7846" actId="1076"/>
          <ac:picMkLst>
            <pc:docMk/>
            <pc:sldMk cId="523882162" sldId="340"/>
            <ac:picMk id="9" creationId="{85CE8836-CE73-4942-B52A-EB36636071C6}"/>
          </ac:picMkLst>
        </pc:picChg>
      </pc:sldChg>
      <pc:sldChg chg="addSp modSp new mod">
        <pc:chgData name="ΚΩΝΣΤΑΝΤΙΝΟΣ" userId="fa366bfa-ea7b-4a33-bb68-a25b57b5dba3" providerId="ADAL" clId="{64A10894-AEA1-48FD-AACB-BFFB47A26D3D}" dt="2021-11-07T20:35:51.632" v="7752" actId="1076"/>
        <pc:sldMkLst>
          <pc:docMk/>
          <pc:sldMk cId="1390370338" sldId="341"/>
        </pc:sldMkLst>
        <pc:spChg chg="add mod">
          <ac:chgData name="ΚΩΝΣΤΑΝΤΙΝΟΣ" userId="fa366bfa-ea7b-4a33-bb68-a25b57b5dba3" providerId="ADAL" clId="{64A10894-AEA1-48FD-AACB-BFFB47A26D3D}" dt="2021-11-07T20:35:46.081" v="7751" actId="1076"/>
          <ac:spMkLst>
            <pc:docMk/>
            <pc:sldMk cId="1390370338" sldId="341"/>
            <ac:spMk id="7" creationId="{55073210-F476-4281-9365-4FEA685A0CAA}"/>
          </ac:spMkLst>
        </pc:spChg>
        <pc:picChg chg="add mod">
          <ac:chgData name="ΚΩΝΣΤΑΝΤΙΝΟΣ" userId="fa366bfa-ea7b-4a33-bb68-a25b57b5dba3" providerId="ADAL" clId="{64A10894-AEA1-48FD-AACB-BFFB47A26D3D}" dt="2021-11-07T20:35:51.632" v="7752" actId="1076"/>
          <ac:picMkLst>
            <pc:docMk/>
            <pc:sldMk cId="1390370338" sldId="341"/>
            <ac:picMk id="5" creationId="{599E1BF4-2337-41C1-804E-B4C930739C4B}"/>
          </ac:picMkLst>
        </pc:picChg>
      </pc:sldChg>
      <pc:sldChg chg="addSp delSp modSp add mod">
        <pc:chgData name="ΚΩΝΣΤΑΝΤΙΝΟΣ" userId="fa366bfa-ea7b-4a33-bb68-a25b57b5dba3" providerId="ADAL" clId="{64A10894-AEA1-48FD-AACB-BFFB47A26D3D}" dt="2021-11-07T20:56:21.793" v="7858" actId="14100"/>
        <pc:sldMkLst>
          <pc:docMk/>
          <pc:sldMk cId="46294155" sldId="342"/>
        </pc:sldMkLst>
        <pc:spChg chg="mod">
          <ac:chgData name="ΚΩΝΣΤΑΝΤΙΝΟΣ" userId="fa366bfa-ea7b-4a33-bb68-a25b57b5dba3" providerId="ADAL" clId="{64A10894-AEA1-48FD-AACB-BFFB47A26D3D}" dt="2021-11-07T20:56:06.018" v="7854" actId="6549"/>
          <ac:spMkLst>
            <pc:docMk/>
            <pc:sldMk cId="46294155" sldId="342"/>
            <ac:spMk id="2" creationId="{FC04383D-0F83-480D-976E-134384865DD7}"/>
          </ac:spMkLst>
        </pc:spChg>
        <pc:picChg chg="del">
          <ac:chgData name="ΚΩΝΣΤΑΝΤΙΝΟΣ" userId="fa366bfa-ea7b-4a33-bb68-a25b57b5dba3" providerId="ADAL" clId="{64A10894-AEA1-48FD-AACB-BFFB47A26D3D}" dt="2021-11-07T20:55:24.393" v="7849" actId="478"/>
          <ac:picMkLst>
            <pc:docMk/>
            <pc:sldMk cId="46294155" sldId="342"/>
            <ac:picMk id="5" creationId="{8B951045-D8D6-476C-A951-8972BCBEA8A9}"/>
          </ac:picMkLst>
        </pc:picChg>
        <pc:picChg chg="add mod">
          <ac:chgData name="ΚΩΝΣΤΑΝΤΙΝΟΣ" userId="fa366bfa-ea7b-4a33-bb68-a25b57b5dba3" providerId="ADAL" clId="{64A10894-AEA1-48FD-AACB-BFFB47A26D3D}" dt="2021-11-07T20:56:21.793" v="7858" actId="14100"/>
          <ac:picMkLst>
            <pc:docMk/>
            <pc:sldMk cId="46294155" sldId="342"/>
            <ac:picMk id="6" creationId="{5885CC22-E9F3-44F6-A82F-4665CD4389CE}"/>
          </ac:picMkLst>
        </pc:picChg>
        <pc:picChg chg="del">
          <ac:chgData name="ΚΩΝΣΤΑΝΤΙΝΟΣ" userId="fa366bfa-ea7b-4a33-bb68-a25b57b5dba3" providerId="ADAL" clId="{64A10894-AEA1-48FD-AACB-BFFB47A26D3D}" dt="2021-11-07T20:55:23.704" v="7848" actId="478"/>
          <ac:picMkLst>
            <pc:docMk/>
            <pc:sldMk cId="46294155" sldId="342"/>
            <ac:picMk id="7" creationId="{795B6388-0F6F-4ADC-B8C8-7F332A793F72}"/>
          </ac:picMkLst>
        </pc:picChg>
        <pc:picChg chg="del">
          <ac:chgData name="ΚΩΝΣΤΑΝΤΙΝΟΣ" userId="fa366bfa-ea7b-4a33-bb68-a25b57b5dba3" providerId="ADAL" clId="{64A10894-AEA1-48FD-AACB-BFFB47A26D3D}" dt="2021-11-07T20:55:25.044" v="7850" actId="478"/>
          <ac:picMkLst>
            <pc:docMk/>
            <pc:sldMk cId="46294155" sldId="342"/>
            <ac:picMk id="9" creationId="{85CE8836-CE73-4942-B52A-EB36636071C6}"/>
          </ac:picMkLst>
        </pc:picChg>
      </pc:sldChg>
      <pc:sldChg chg="addSp delSp modSp add mod">
        <pc:chgData name="ΚΩΝΣΤΑΝΤΙΝΟΣ" userId="fa366bfa-ea7b-4a33-bb68-a25b57b5dba3" providerId="ADAL" clId="{64A10894-AEA1-48FD-AACB-BFFB47A26D3D}" dt="2021-11-07T20:57:01.636" v="7865" actId="1076"/>
        <pc:sldMkLst>
          <pc:docMk/>
          <pc:sldMk cId="4224847950" sldId="343"/>
        </pc:sldMkLst>
        <pc:picChg chg="add mod">
          <ac:chgData name="ΚΩΝΣΤΑΝΤΙΝΟΣ" userId="fa366bfa-ea7b-4a33-bb68-a25b57b5dba3" providerId="ADAL" clId="{64A10894-AEA1-48FD-AACB-BFFB47A26D3D}" dt="2021-11-07T20:57:01.636" v="7865" actId="1076"/>
          <ac:picMkLst>
            <pc:docMk/>
            <pc:sldMk cId="4224847950" sldId="343"/>
            <ac:picMk id="5" creationId="{A1E9584B-E36B-4E23-9567-21BB80121A7E}"/>
          </ac:picMkLst>
        </pc:picChg>
        <pc:picChg chg="del">
          <ac:chgData name="ΚΩΝΣΤΑΝΤΙΝΟΣ" userId="fa366bfa-ea7b-4a33-bb68-a25b57b5dba3" providerId="ADAL" clId="{64A10894-AEA1-48FD-AACB-BFFB47A26D3D}" dt="2021-11-07T20:56:51.563" v="7860" actId="478"/>
          <ac:picMkLst>
            <pc:docMk/>
            <pc:sldMk cId="4224847950" sldId="343"/>
            <ac:picMk id="6" creationId="{5885CC22-E9F3-44F6-A82F-4665CD4389CE}"/>
          </ac:picMkLst>
        </pc:picChg>
      </pc:sldChg>
      <pc:sldChg chg="addSp modSp new mod">
        <pc:chgData name="ΚΩΝΣΤΑΝΤΙΝΟΣ" userId="fa366bfa-ea7b-4a33-bb68-a25b57b5dba3" providerId="ADAL" clId="{64A10894-AEA1-48FD-AACB-BFFB47A26D3D}" dt="2021-11-07T21:01:25.754" v="7895" actId="22"/>
        <pc:sldMkLst>
          <pc:docMk/>
          <pc:sldMk cId="2719453535" sldId="344"/>
        </pc:sldMkLst>
        <pc:spChg chg="mod">
          <ac:chgData name="ΚΩΝΣΤΑΝΤΙΝΟΣ" userId="fa366bfa-ea7b-4a33-bb68-a25b57b5dba3" providerId="ADAL" clId="{64A10894-AEA1-48FD-AACB-BFFB47A26D3D}" dt="2021-11-07T21:00:24.116" v="7894" actId="20577"/>
          <ac:spMkLst>
            <pc:docMk/>
            <pc:sldMk cId="2719453535" sldId="344"/>
            <ac:spMk id="3" creationId="{320C81C3-969A-4CB4-A86D-02236646E626}"/>
          </ac:spMkLst>
        </pc:spChg>
        <pc:picChg chg="add">
          <ac:chgData name="ΚΩΝΣΤΑΝΤΙΝΟΣ" userId="fa366bfa-ea7b-4a33-bb68-a25b57b5dba3" providerId="ADAL" clId="{64A10894-AEA1-48FD-AACB-BFFB47A26D3D}" dt="2021-11-07T21:01:25.754" v="7895" actId="22"/>
          <ac:picMkLst>
            <pc:docMk/>
            <pc:sldMk cId="2719453535" sldId="344"/>
            <ac:picMk id="5" creationId="{E8837E15-226C-4082-9F2A-19B99A19B7E8}"/>
          </ac:picMkLst>
        </pc:picChg>
      </pc:sldChg>
      <pc:sldChg chg="addSp delSp add mod">
        <pc:chgData name="ΚΩΝΣΤΑΝΤΙΝΟΣ" userId="fa366bfa-ea7b-4a33-bb68-a25b57b5dba3" providerId="ADAL" clId="{64A10894-AEA1-48FD-AACB-BFFB47A26D3D}" dt="2021-11-07T21:02:24.872" v="7898" actId="22"/>
        <pc:sldMkLst>
          <pc:docMk/>
          <pc:sldMk cId="2613191918" sldId="345"/>
        </pc:sldMkLst>
        <pc:picChg chg="del">
          <ac:chgData name="ΚΩΝΣΤΑΝΤΙΝΟΣ" userId="fa366bfa-ea7b-4a33-bb68-a25b57b5dba3" providerId="ADAL" clId="{64A10894-AEA1-48FD-AACB-BFFB47A26D3D}" dt="2021-11-07T21:02:24.400" v="7897" actId="478"/>
          <ac:picMkLst>
            <pc:docMk/>
            <pc:sldMk cId="2613191918" sldId="345"/>
            <ac:picMk id="5" creationId="{E8837E15-226C-4082-9F2A-19B99A19B7E8}"/>
          </ac:picMkLst>
        </pc:picChg>
        <pc:picChg chg="add">
          <ac:chgData name="ΚΩΝΣΤΑΝΤΙΝΟΣ" userId="fa366bfa-ea7b-4a33-bb68-a25b57b5dba3" providerId="ADAL" clId="{64A10894-AEA1-48FD-AACB-BFFB47A26D3D}" dt="2021-11-07T21:02:24.872" v="7898" actId="22"/>
          <ac:picMkLst>
            <pc:docMk/>
            <pc:sldMk cId="2613191918" sldId="345"/>
            <ac:picMk id="6" creationId="{C98548A7-F3B0-40CC-A1AC-31531D0E4957}"/>
          </ac:picMkLst>
        </pc:picChg>
      </pc:sldChg>
      <pc:sldChg chg="addSp delSp modSp new mod">
        <pc:chgData name="ΚΩΝΣΤΑΝΤΙΝΟΣ" userId="fa366bfa-ea7b-4a33-bb68-a25b57b5dba3" providerId="ADAL" clId="{64A10894-AEA1-48FD-AACB-BFFB47A26D3D}" dt="2021-11-07T21:04:52.854" v="7905" actId="1076"/>
        <pc:sldMkLst>
          <pc:docMk/>
          <pc:sldMk cId="2744906486" sldId="346"/>
        </pc:sldMkLst>
        <pc:spChg chg="del">
          <ac:chgData name="ΚΩΝΣΤΑΝΤΙΝΟΣ" userId="fa366bfa-ea7b-4a33-bb68-a25b57b5dba3" providerId="ADAL" clId="{64A10894-AEA1-48FD-AACB-BFFB47A26D3D}" dt="2021-11-07T21:03:29.706" v="7900" actId="478"/>
          <ac:spMkLst>
            <pc:docMk/>
            <pc:sldMk cId="2744906486" sldId="346"/>
            <ac:spMk id="2" creationId="{FE3AC08C-B3C5-493D-A50B-5FD45602C107}"/>
          </ac:spMkLst>
        </pc:spChg>
        <pc:spChg chg="del">
          <ac:chgData name="ΚΩΝΣΤΑΝΤΙΝΟΣ" userId="fa366bfa-ea7b-4a33-bb68-a25b57b5dba3" providerId="ADAL" clId="{64A10894-AEA1-48FD-AACB-BFFB47A26D3D}" dt="2021-11-07T21:03:30.342" v="7901" actId="478"/>
          <ac:spMkLst>
            <pc:docMk/>
            <pc:sldMk cId="2744906486" sldId="346"/>
            <ac:spMk id="3" creationId="{53833CDF-9E39-43A6-A271-141679BD7CDC}"/>
          </ac:spMkLst>
        </pc:spChg>
        <pc:picChg chg="add mod">
          <ac:chgData name="ΚΩΝΣΤΑΝΤΙΝΟΣ" userId="fa366bfa-ea7b-4a33-bb68-a25b57b5dba3" providerId="ADAL" clId="{64A10894-AEA1-48FD-AACB-BFFB47A26D3D}" dt="2021-11-07T21:03:34.518" v="7903" actId="1076"/>
          <ac:picMkLst>
            <pc:docMk/>
            <pc:sldMk cId="2744906486" sldId="346"/>
            <ac:picMk id="5" creationId="{222872C9-DFAB-4EB8-9A7D-2894A0790AC4}"/>
          </ac:picMkLst>
        </pc:picChg>
        <pc:picChg chg="add mod">
          <ac:chgData name="ΚΩΝΣΤΑΝΤΙΝΟΣ" userId="fa366bfa-ea7b-4a33-bb68-a25b57b5dba3" providerId="ADAL" clId="{64A10894-AEA1-48FD-AACB-BFFB47A26D3D}" dt="2021-11-07T21:04:52.854" v="7905" actId="1076"/>
          <ac:picMkLst>
            <pc:docMk/>
            <pc:sldMk cId="2744906486" sldId="346"/>
            <ac:picMk id="7" creationId="{45FBF71A-350D-412D-A0FD-987EC100D36A}"/>
          </ac:picMkLst>
        </pc:picChg>
      </pc:sldChg>
      <pc:sldMasterChg chg="delSldLayout">
        <pc:chgData name="ΚΩΝΣΤΑΝΤΙΝΟΣ" userId="fa366bfa-ea7b-4a33-bb68-a25b57b5dba3" providerId="ADAL" clId="{64A10894-AEA1-48FD-AACB-BFFB47A26D3D}" dt="2021-11-06T16:17:21.030" v="35" actId="47"/>
        <pc:sldMasterMkLst>
          <pc:docMk/>
          <pc:sldMasterMk cId="0" sldId="2147483701"/>
        </pc:sldMasterMkLst>
        <pc:sldLayoutChg chg="del">
          <pc:chgData name="ΚΩΝΣΤΑΝΤΙΝΟΣ" userId="fa366bfa-ea7b-4a33-bb68-a25b57b5dba3" providerId="ADAL" clId="{64A10894-AEA1-48FD-AACB-BFFB47A26D3D}" dt="2021-11-06T16:17:21.030" v="35" actId="47"/>
          <pc:sldLayoutMkLst>
            <pc:docMk/>
            <pc:sldMasterMk cId="0" sldId="2147483701"/>
            <pc:sldLayoutMk cId="0" sldId="2147483663"/>
          </pc:sldLayoutMkLst>
        </pc:sldLayoutChg>
      </pc:sldMasterChg>
    </pc:docChg>
  </pc:docChgLst>
  <pc:docChgLst>
    <pc:chgData name="ΚΩΝΣΤΑΝΤΙΝΟΣ" userId="fa366bfa-ea7b-4a33-bb68-a25b57b5dba3" providerId="ADAL" clId="{F789873F-97A2-4F74-8017-DFBDC13A8BE6}"/>
    <pc:docChg chg="addSld delSld modSld">
      <pc:chgData name="ΚΩΝΣΤΑΝΤΙΝΟΣ" userId="fa366bfa-ea7b-4a33-bb68-a25b57b5dba3" providerId="ADAL" clId="{F789873F-97A2-4F74-8017-DFBDC13A8BE6}" dt="2021-10-16T19:28:31.748" v="29"/>
      <pc:docMkLst>
        <pc:docMk/>
      </pc:docMkLst>
      <pc:sldChg chg="modSp mod">
        <pc:chgData name="ΚΩΝΣΤΑΝΤΙΝΟΣ" userId="fa366bfa-ea7b-4a33-bb68-a25b57b5dba3" providerId="ADAL" clId="{F789873F-97A2-4F74-8017-DFBDC13A8BE6}" dt="2021-10-16T19:28:21.561" v="27" actId="113"/>
        <pc:sldMkLst>
          <pc:docMk/>
          <pc:sldMk cId="0" sldId="256"/>
        </pc:sldMkLst>
        <pc:spChg chg="mod">
          <ac:chgData name="ΚΩΝΣΤΑΝΤΙΝΟΣ" userId="fa366bfa-ea7b-4a33-bb68-a25b57b5dba3" providerId="ADAL" clId="{F789873F-97A2-4F74-8017-DFBDC13A8BE6}" dt="2021-10-16T19:28:21.561" v="27" actId="113"/>
          <ac:spMkLst>
            <pc:docMk/>
            <pc:sldMk cId="0" sldId="256"/>
            <ac:spMk id="582" creationId="{00000000-0000-0000-0000-000000000000}"/>
          </ac:spMkLst>
        </pc:spChg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032767160" sldId="275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596359527" sldId="276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828975305" sldId="277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017643720" sldId="278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383578855" sldId="279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966696130" sldId="280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377558564" sldId="281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998046064" sldId="282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082334958" sldId="283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016127957" sldId="284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924548618" sldId="285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136966417" sldId="286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313776959" sldId="287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31658774" sldId="288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181353573" sldId="289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784834794" sldId="290"/>
        </pc:sldMkLst>
      </pc:sldChg>
      <pc:sldChg chg="add">
        <pc:chgData name="ΚΩΝΣΤΑΝΤΙΝΟΣ" userId="fa366bfa-ea7b-4a33-bb68-a25b57b5dba3" providerId="ADAL" clId="{F789873F-97A2-4F74-8017-DFBDC13A8BE6}" dt="2021-10-16T19:28:31.748" v="29"/>
        <pc:sldMkLst>
          <pc:docMk/>
          <pc:sldMk cId="4274451249" sldId="292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744488558" sldId="293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533480200" sldId="294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194608645" sldId="295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96694821" sldId="296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315225321" sldId="297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933120459" sldId="298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277240962" sldId="299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2399116" sldId="300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463784585" sldId="301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705588159" sldId="302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681800897" sldId="303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680488262" sldId="304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369632425" sldId="305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037483872" sldId="306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99143038" sldId="307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679961008" sldId="308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345701768" sldId="309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247014125" sldId="310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4054828710" sldId="311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1123843147" sldId="312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3863429154" sldId="313"/>
        </pc:sldMkLst>
      </pc:sldChg>
      <pc:sldChg chg="del">
        <pc:chgData name="ΚΩΝΣΤΑΝΤΙΝΟΣ" userId="fa366bfa-ea7b-4a33-bb68-a25b57b5dba3" providerId="ADAL" clId="{F789873F-97A2-4F74-8017-DFBDC13A8BE6}" dt="2021-10-16T19:28:25.718" v="28" actId="47"/>
        <pc:sldMkLst>
          <pc:docMk/>
          <pc:sldMk cId="685541828" sldId="314"/>
        </pc:sldMkLst>
      </pc:sldChg>
      <pc:sldMasterChg chg="delSldLayout">
        <pc:chgData name="ΚΩΝΣΤΑΝΤΙΝΟΣ" userId="fa366bfa-ea7b-4a33-bb68-a25b57b5dba3" providerId="ADAL" clId="{F789873F-97A2-4F74-8017-DFBDC13A8BE6}" dt="2021-10-16T19:28:25.718" v="28" actId="47"/>
        <pc:sldMasterMkLst>
          <pc:docMk/>
          <pc:sldMasterMk cId="0" sldId="2147483701"/>
        </pc:sldMasterMkLst>
        <pc:sldLayoutChg chg="del">
          <pc:chgData name="ΚΩΝΣΤΑΝΤΙΝΟΣ" userId="fa366bfa-ea7b-4a33-bb68-a25b57b5dba3" providerId="ADAL" clId="{F789873F-97A2-4F74-8017-DFBDC13A8BE6}" dt="2021-10-16T19:28:25.718" v="28" actId="47"/>
          <pc:sldLayoutMkLst>
            <pc:docMk/>
            <pc:sldMasterMk cId="0" sldId="2147483701"/>
            <pc:sldLayoutMk cId="1593387908" sldId="2147483702"/>
          </pc:sldLayoutMkLst>
        </pc:sldLayoutChg>
      </pc:sldMasterChg>
    </pc:docChg>
  </pc:docChgLst>
  <pc:docChgLst>
    <pc:chgData name="ΚΩΝΣΤΑΝΤΙΝΟΣ ΚΑΡΠΟΥΖΗΣ" userId="fa366bfa-ea7b-4a33-bb68-a25b57b5dba3" providerId="ADAL" clId="{4FF501A8-AAE8-4E7E-A011-FAE589442013}"/>
    <pc:docChg chg="undo custSel addSld delSld modSld">
      <pc:chgData name="ΚΩΝΣΤΑΝΤΙΝΟΣ ΚΑΡΠΟΥΖΗΣ" userId="fa366bfa-ea7b-4a33-bb68-a25b57b5dba3" providerId="ADAL" clId="{4FF501A8-AAE8-4E7E-A011-FAE589442013}" dt="2022-12-13T06:30:27.351" v="780"/>
      <pc:docMkLst>
        <pc:docMk/>
      </pc:docMkLst>
      <pc:sldChg chg="del">
        <pc:chgData name="ΚΩΝΣΤΑΝΤΙΝΟΣ ΚΑΡΠΟΥΖΗΣ" userId="fa366bfa-ea7b-4a33-bb68-a25b57b5dba3" providerId="ADAL" clId="{4FF501A8-AAE8-4E7E-A011-FAE589442013}" dt="2022-12-12T17:56:40.046" v="2" actId="47"/>
        <pc:sldMkLst>
          <pc:docMk/>
          <pc:sldMk cId="78162077" sldId="327"/>
        </pc:sldMkLst>
      </pc:sldChg>
      <pc:sldChg chg="del">
        <pc:chgData name="ΚΩΝΣΤΑΝΤΙΝΟΣ ΚΑΡΠΟΥΖΗΣ" userId="fa366bfa-ea7b-4a33-bb68-a25b57b5dba3" providerId="ADAL" clId="{4FF501A8-AAE8-4E7E-A011-FAE589442013}" dt="2022-12-12T17:56:40.631" v="3" actId="47"/>
        <pc:sldMkLst>
          <pc:docMk/>
          <pc:sldMk cId="2943268123" sldId="328"/>
        </pc:sldMkLst>
      </pc:sldChg>
      <pc:sldChg chg="del">
        <pc:chgData name="ΚΩΝΣΤΑΝΤΙΝΟΣ ΚΑΡΠΟΥΖΗΣ" userId="fa366bfa-ea7b-4a33-bb68-a25b57b5dba3" providerId="ADAL" clId="{4FF501A8-AAE8-4E7E-A011-FAE589442013}" dt="2022-12-12T17:56:41.182" v="4" actId="47"/>
        <pc:sldMkLst>
          <pc:docMk/>
          <pc:sldMk cId="383691824" sldId="329"/>
        </pc:sldMkLst>
      </pc:sldChg>
      <pc:sldChg chg="del">
        <pc:chgData name="ΚΩΝΣΤΑΝΤΙΝΟΣ ΚΑΡΠΟΥΖΗΣ" userId="fa366bfa-ea7b-4a33-bb68-a25b57b5dba3" providerId="ADAL" clId="{4FF501A8-AAE8-4E7E-A011-FAE589442013}" dt="2022-12-12T17:56:41.858" v="5" actId="47"/>
        <pc:sldMkLst>
          <pc:docMk/>
          <pc:sldMk cId="3530937340" sldId="330"/>
        </pc:sldMkLst>
      </pc:sldChg>
      <pc:sldChg chg="del">
        <pc:chgData name="ΚΩΝΣΤΑΝΤΙΝΟΣ ΚΑΡΠΟΥΖΗΣ" userId="fa366bfa-ea7b-4a33-bb68-a25b57b5dba3" providerId="ADAL" clId="{4FF501A8-AAE8-4E7E-A011-FAE589442013}" dt="2022-12-12T17:56:42.740" v="6" actId="47"/>
        <pc:sldMkLst>
          <pc:docMk/>
          <pc:sldMk cId="3943357202" sldId="331"/>
        </pc:sldMkLst>
      </pc:sldChg>
      <pc:sldChg chg="del">
        <pc:chgData name="ΚΩΝΣΤΑΝΤΙΝΟΣ ΚΑΡΠΟΥΖΗΣ" userId="fa366bfa-ea7b-4a33-bb68-a25b57b5dba3" providerId="ADAL" clId="{4FF501A8-AAE8-4E7E-A011-FAE589442013}" dt="2022-12-13T06:19:21.453" v="43" actId="47"/>
        <pc:sldMkLst>
          <pc:docMk/>
          <pc:sldMk cId="2643281507" sldId="337"/>
        </pc:sldMkLst>
      </pc:sldChg>
      <pc:sldChg chg="modSp mod">
        <pc:chgData name="ΚΩΝΣΤΑΝΤΙΝΟΣ ΚΑΡΠΟΥΖΗΣ" userId="fa366bfa-ea7b-4a33-bb68-a25b57b5dba3" providerId="ADAL" clId="{4FF501A8-AAE8-4E7E-A011-FAE589442013}" dt="2022-12-13T06:19:40.886" v="74" actId="20577"/>
        <pc:sldMkLst>
          <pc:docMk/>
          <pc:sldMk cId="3706164147" sldId="338"/>
        </pc:sldMkLst>
        <pc:spChg chg="mod">
          <ac:chgData name="ΚΩΝΣΤΑΝΤΙΝΟΣ ΚΑΡΠΟΥΖΗΣ" userId="fa366bfa-ea7b-4a33-bb68-a25b57b5dba3" providerId="ADAL" clId="{4FF501A8-AAE8-4E7E-A011-FAE589442013}" dt="2022-12-13T06:19:40.886" v="74" actId="20577"/>
          <ac:spMkLst>
            <pc:docMk/>
            <pc:sldMk cId="3706164147" sldId="338"/>
            <ac:spMk id="2" creationId="{1549F6AB-E9BA-4961-A35F-C1EABEE08E5D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20:10.303" v="108" actId="20577"/>
        <pc:sldMkLst>
          <pc:docMk/>
          <pc:sldMk cId="2473241083" sldId="339"/>
        </pc:sldMkLst>
        <pc:spChg chg="mod">
          <ac:chgData name="ΚΩΝΣΤΑΝΤΙΝΟΣ ΚΑΡΠΟΥΖΗΣ" userId="fa366bfa-ea7b-4a33-bb68-a25b57b5dba3" providerId="ADAL" clId="{4FF501A8-AAE8-4E7E-A011-FAE589442013}" dt="2022-12-13T06:20:10.303" v="108" actId="20577"/>
          <ac:spMkLst>
            <pc:docMk/>
            <pc:sldMk cId="2473241083" sldId="339"/>
            <ac:spMk id="2" creationId="{748601B7-3B88-40A0-9CEE-9268D4CD9C79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20:25.950" v="113" actId="6549"/>
        <pc:sldMkLst>
          <pc:docMk/>
          <pc:sldMk cId="1443170999" sldId="340"/>
        </pc:sldMkLst>
        <pc:spChg chg="mod">
          <ac:chgData name="ΚΩΝΣΤΑΝΤΙΝΟΣ ΚΑΡΠΟΥΖΗΣ" userId="fa366bfa-ea7b-4a33-bb68-a25b57b5dba3" providerId="ADAL" clId="{4FF501A8-AAE8-4E7E-A011-FAE589442013}" dt="2022-12-13T06:20:25.950" v="113" actId="6549"/>
          <ac:spMkLst>
            <pc:docMk/>
            <pc:sldMk cId="1443170999" sldId="340"/>
            <ac:spMk id="2" creationId="{458088FB-7A46-4BEF-90E1-183E913D902D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20:35.717" v="116" actId="6549"/>
        <pc:sldMkLst>
          <pc:docMk/>
          <pc:sldMk cId="3770146264" sldId="341"/>
        </pc:sldMkLst>
        <pc:spChg chg="mod">
          <ac:chgData name="ΚΩΝΣΤΑΝΤΙΝΟΣ ΚΑΡΠΟΥΖΗΣ" userId="fa366bfa-ea7b-4a33-bb68-a25b57b5dba3" providerId="ADAL" clId="{4FF501A8-AAE8-4E7E-A011-FAE589442013}" dt="2022-12-13T06:20:35.717" v="116" actId="6549"/>
          <ac:spMkLst>
            <pc:docMk/>
            <pc:sldMk cId="3770146264" sldId="341"/>
            <ac:spMk id="2" creationId="{9E4785A7-F8C5-40DB-AE5B-D7713B153413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21:09.469" v="140" actId="20577"/>
        <pc:sldMkLst>
          <pc:docMk/>
          <pc:sldMk cId="867426623" sldId="342"/>
        </pc:sldMkLst>
        <pc:spChg chg="mod">
          <ac:chgData name="ΚΩΝΣΤΑΝΤΙΝΟΣ ΚΑΡΠΟΥΖΗΣ" userId="fa366bfa-ea7b-4a33-bb68-a25b57b5dba3" providerId="ADAL" clId="{4FF501A8-AAE8-4E7E-A011-FAE589442013}" dt="2022-12-13T06:21:09.469" v="140" actId="20577"/>
          <ac:spMkLst>
            <pc:docMk/>
            <pc:sldMk cId="867426623" sldId="342"/>
            <ac:spMk id="2" creationId="{FC6B9892-C786-4A01-A8FF-A9DF69AD26C5}"/>
          </ac:spMkLst>
        </pc:spChg>
      </pc:sldChg>
      <pc:sldChg chg="delSp modSp mod">
        <pc:chgData name="ΚΩΝΣΤΑΝΤΙΝΟΣ ΚΑΡΠΟΥΖΗΣ" userId="fa366bfa-ea7b-4a33-bb68-a25b57b5dba3" providerId="ADAL" clId="{4FF501A8-AAE8-4E7E-A011-FAE589442013}" dt="2022-12-13T06:21:38.471" v="167" actId="478"/>
        <pc:sldMkLst>
          <pc:docMk/>
          <pc:sldMk cId="1619285268" sldId="343"/>
        </pc:sldMkLst>
        <pc:spChg chg="mod">
          <ac:chgData name="ΚΩΝΣΤΑΝΤΙΝΟΣ ΚΑΡΠΟΥΖΗΣ" userId="fa366bfa-ea7b-4a33-bb68-a25b57b5dba3" providerId="ADAL" clId="{4FF501A8-AAE8-4E7E-A011-FAE589442013}" dt="2022-12-13T06:21:35.143" v="166" actId="20577"/>
          <ac:spMkLst>
            <pc:docMk/>
            <pc:sldMk cId="1619285268" sldId="343"/>
            <ac:spMk id="2" creationId="{C11DD4D0-22ED-409D-B906-9B5B9E25B095}"/>
          </ac:spMkLst>
        </pc:spChg>
        <pc:picChg chg="del">
          <ac:chgData name="ΚΩΝΣΤΑΝΤΙΝΟΣ ΚΑΡΠΟΥΖΗΣ" userId="fa366bfa-ea7b-4a33-bb68-a25b57b5dba3" providerId="ADAL" clId="{4FF501A8-AAE8-4E7E-A011-FAE589442013}" dt="2022-12-13T06:21:38.471" v="167" actId="478"/>
          <ac:picMkLst>
            <pc:docMk/>
            <pc:sldMk cId="1619285268" sldId="343"/>
            <ac:picMk id="4" creationId="{744A80F7-89F5-43A3-A2B7-31F620811B04}"/>
          </ac:picMkLst>
        </pc:picChg>
      </pc:sldChg>
      <pc:sldChg chg="modSp mod">
        <pc:chgData name="ΚΩΝΣΤΑΝΤΙΝΟΣ ΚΑΡΠΟΥΖΗΣ" userId="fa366bfa-ea7b-4a33-bb68-a25b57b5dba3" providerId="ADAL" clId="{4FF501A8-AAE8-4E7E-A011-FAE589442013}" dt="2022-12-13T06:22:22.951" v="210" actId="6549"/>
        <pc:sldMkLst>
          <pc:docMk/>
          <pc:sldMk cId="574345922" sldId="344"/>
        </pc:sldMkLst>
        <pc:spChg chg="mod">
          <ac:chgData name="ΚΩΝΣΤΑΝΤΙΝΟΣ ΚΑΡΠΟΥΖΗΣ" userId="fa366bfa-ea7b-4a33-bb68-a25b57b5dba3" providerId="ADAL" clId="{4FF501A8-AAE8-4E7E-A011-FAE589442013}" dt="2022-12-13T06:22:22.951" v="210" actId="6549"/>
          <ac:spMkLst>
            <pc:docMk/>
            <pc:sldMk cId="574345922" sldId="344"/>
            <ac:spMk id="2" creationId="{D8C9FDDC-0975-4450-AF02-285C38DCEE3A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22:40.246" v="218" actId="20577"/>
        <pc:sldMkLst>
          <pc:docMk/>
          <pc:sldMk cId="451044702" sldId="346"/>
        </pc:sldMkLst>
        <pc:spChg chg="mod">
          <ac:chgData name="ΚΩΝΣΤΑΝΤΙΝΟΣ ΚΑΡΠΟΥΖΗΣ" userId="fa366bfa-ea7b-4a33-bb68-a25b57b5dba3" providerId="ADAL" clId="{4FF501A8-AAE8-4E7E-A011-FAE589442013}" dt="2022-12-13T06:22:40.246" v="218" actId="20577"/>
          <ac:spMkLst>
            <pc:docMk/>
            <pc:sldMk cId="451044702" sldId="346"/>
            <ac:spMk id="2" creationId="{AF37A2EB-8E54-4E08-86A3-97BDB0DCE28C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18:36.652" v="33" actId="1038"/>
        <pc:sldMkLst>
          <pc:docMk/>
          <pc:sldMk cId="2804659243" sldId="348"/>
        </pc:sldMkLst>
        <pc:spChg chg="mod">
          <ac:chgData name="ΚΩΝΣΤΑΝΤΙΝΟΣ ΚΑΡΠΟΥΖΗΣ" userId="fa366bfa-ea7b-4a33-bb68-a25b57b5dba3" providerId="ADAL" clId="{4FF501A8-AAE8-4E7E-A011-FAE589442013}" dt="2022-12-13T06:18:36.652" v="33" actId="1038"/>
          <ac:spMkLst>
            <pc:docMk/>
            <pc:sldMk cId="2804659243" sldId="348"/>
            <ac:spMk id="3" creationId="{DC5447C6-0131-4137-9E97-9073FD1F41A2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18:47.540" v="41" actId="6549"/>
        <pc:sldMkLst>
          <pc:docMk/>
          <pc:sldMk cId="2365971608" sldId="349"/>
        </pc:sldMkLst>
        <pc:spChg chg="mod">
          <ac:chgData name="ΚΩΝΣΤΑΝΤΙΝΟΣ ΚΑΡΠΟΥΖΗΣ" userId="fa366bfa-ea7b-4a33-bb68-a25b57b5dba3" providerId="ADAL" clId="{4FF501A8-AAE8-4E7E-A011-FAE589442013}" dt="2022-12-13T06:18:47.540" v="41" actId="6549"/>
          <ac:spMkLst>
            <pc:docMk/>
            <pc:sldMk cId="2365971608" sldId="349"/>
            <ac:spMk id="2" creationId="{11D1D82C-E386-447E-80A7-A32CCB7EBC3A}"/>
          </ac:spMkLst>
        </pc:spChg>
        <pc:spChg chg="mod">
          <ac:chgData name="ΚΩΝΣΤΑΝΤΙΝΟΣ ΚΑΡΠΟΥΖΗΣ" userId="fa366bfa-ea7b-4a33-bb68-a25b57b5dba3" providerId="ADAL" clId="{4FF501A8-AAE8-4E7E-A011-FAE589442013}" dt="2022-12-13T06:18:41.669" v="34"/>
          <ac:spMkLst>
            <pc:docMk/>
            <pc:sldMk cId="2365971608" sldId="349"/>
            <ac:spMk id="3" creationId="{10A7E788-85AE-45B0-A2F1-4A99446026A5}"/>
          </ac:spMkLst>
        </pc:spChg>
      </pc:sldChg>
      <pc:sldChg chg="modSp mod">
        <pc:chgData name="ΚΩΝΣΤΑΝΤΙΝΟΣ ΚΑΡΠΟΥΖΗΣ" userId="fa366bfa-ea7b-4a33-bb68-a25b57b5dba3" providerId="ADAL" clId="{4FF501A8-AAE8-4E7E-A011-FAE589442013}" dt="2022-12-13T06:18:55.251" v="42"/>
        <pc:sldMkLst>
          <pc:docMk/>
          <pc:sldMk cId="178109337" sldId="350"/>
        </pc:sldMkLst>
        <pc:spChg chg="mod">
          <ac:chgData name="ΚΩΝΣΤΑΝΤΙΝΟΣ ΚΑΡΠΟΥΖΗΣ" userId="fa366bfa-ea7b-4a33-bb68-a25b57b5dba3" providerId="ADAL" clId="{4FF501A8-AAE8-4E7E-A011-FAE589442013}" dt="2022-12-13T06:18:55.251" v="42"/>
          <ac:spMkLst>
            <pc:docMk/>
            <pc:sldMk cId="178109337" sldId="350"/>
            <ac:spMk id="3" creationId="{E4F556A3-0436-4EF6-B591-965DCC6BA006}"/>
          </ac:spMkLst>
        </pc:spChg>
      </pc:sldChg>
      <pc:sldChg chg="modSp new mod">
        <pc:chgData name="ΚΩΝΣΤΑΝΤΙΝΟΣ ΚΑΡΠΟΥΖΗΣ" userId="fa366bfa-ea7b-4a33-bb68-a25b57b5dba3" providerId="ADAL" clId="{4FF501A8-AAE8-4E7E-A011-FAE589442013}" dt="2022-12-13T06:28:44.231" v="771" actId="113"/>
        <pc:sldMkLst>
          <pc:docMk/>
          <pc:sldMk cId="4194132890" sldId="364"/>
        </pc:sldMkLst>
        <pc:spChg chg="mod">
          <ac:chgData name="ΚΩΝΣΤΑΝΤΙΝΟΣ ΚΑΡΠΟΥΖΗΣ" userId="fa366bfa-ea7b-4a33-bb68-a25b57b5dba3" providerId="ADAL" clId="{4FF501A8-AAE8-4E7E-A011-FAE589442013}" dt="2022-12-13T06:28:44.231" v="771" actId="113"/>
          <ac:spMkLst>
            <pc:docMk/>
            <pc:sldMk cId="4194132890" sldId="364"/>
            <ac:spMk id="2" creationId="{276A7A1C-1124-416E-B4C1-8689A2B122BB}"/>
          </ac:spMkLst>
        </pc:spChg>
        <pc:spChg chg="mod">
          <ac:chgData name="ΚΩΝΣΤΑΝΤΙΝΟΣ ΚΑΡΠΟΥΖΗΣ" userId="fa366bfa-ea7b-4a33-bb68-a25b57b5dba3" providerId="ADAL" clId="{4FF501A8-AAE8-4E7E-A011-FAE589442013}" dt="2022-12-13T06:23:04.189" v="242" actId="20577"/>
          <ac:spMkLst>
            <pc:docMk/>
            <pc:sldMk cId="4194132890" sldId="364"/>
            <ac:spMk id="3" creationId="{840FFFFA-947D-48BD-A712-5BA9CC50C998}"/>
          </ac:spMkLst>
        </pc:spChg>
      </pc:sldChg>
      <pc:sldChg chg="addSp new mod">
        <pc:chgData name="ΚΩΝΣΤΑΝΤΙΝΟΣ ΚΑΡΠΟΥΖΗΣ" userId="fa366bfa-ea7b-4a33-bb68-a25b57b5dba3" providerId="ADAL" clId="{4FF501A8-AAE8-4E7E-A011-FAE589442013}" dt="2022-12-13T06:26:51.871" v="764" actId="22"/>
        <pc:sldMkLst>
          <pc:docMk/>
          <pc:sldMk cId="3402007684" sldId="365"/>
        </pc:sldMkLst>
        <pc:picChg chg="add">
          <ac:chgData name="ΚΩΝΣΤΑΝΤΙΝΟΣ ΚΑΡΠΟΥΖΗΣ" userId="fa366bfa-ea7b-4a33-bb68-a25b57b5dba3" providerId="ADAL" clId="{4FF501A8-AAE8-4E7E-A011-FAE589442013}" dt="2022-12-13T06:26:51.871" v="764" actId="22"/>
          <ac:picMkLst>
            <pc:docMk/>
            <pc:sldMk cId="3402007684" sldId="365"/>
            <ac:picMk id="5" creationId="{633D0FCF-750E-4987-A142-5695AB324B89}"/>
          </ac:picMkLst>
        </pc:picChg>
      </pc:sldChg>
      <pc:sldChg chg="del">
        <pc:chgData name="ΚΩΝΣΤΑΝΤΙΝΟΣ ΚΑΡΠΟΥΖΗΣ" userId="fa366bfa-ea7b-4a33-bb68-a25b57b5dba3" providerId="ADAL" clId="{4FF501A8-AAE8-4E7E-A011-FAE589442013}" dt="2022-12-12T17:56:37.828" v="0" actId="47"/>
        <pc:sldMkLst>
          <pc:docMk/>
          <pc:sldMk cId="3824055223" sldId="365"/>
        </pc:sldMkLst>
      </pc:sldChg>
      <pc:sldChg chg="addSp new mod">
        <pc:chgData name="ΚΩΝΣΤΑΝΤΙΝΟΣ ΚΑΡΠΟΥΖΗΣ" userId="fa366bfa-ea7b-4a33-bb68-a25b57b5dba3" providerId="ADAL" clId="{4FF501A8-AAE8-4E7E-A011-FAE589442013}" dt="2022-12-13T06:27:25.500" v="766" actId="22"/>
        <pc:sldMkLst>
          <pc:docMk/>
          <pc:sldMk cId="3791925790" sldId="366"/>
        </pc:sldMkLst>
        <pc:picChg chg="add">
          <ac:chgData name="ΚΩΝΣΤΑΝΤΙΝΟΣ ΚΑΡΠΟΥΖΗΣ" userId="fa366bfa-ea7b-4a33-bb68-a25b57b5dba3" providerId="ADAL" clId="{4FF501A8-AAE8-4E7E-A011-FAE589442013}" dt="2022-12-13T06:27:25.500" v="766" actId="22"/>
          <ac:picMkLst>
            <pc:docMk/>
            <pc:sldMk cId="3791925790" sldId="366"/>
            <ac:picMk id="5" creationId="{FFC61C31-5838-4BAC-9284-D4BAA42C621D}"/>
          </ac:picMkLst>
        </pc:picChg>
      </pc:sldChg>
      <pc:sldChg chg="del">
        <pc:chgData name="ΚΩΝΣΤΑΝΤΙΝΟΣ ΚΑΡΠΟΥΖΗΣ" userId="fa366bfa-ea7b-4a33-bb68-a25b57b5dba3" providerId="ADAL" clId="{4FF501A8-AAE8-4E7E-A011-FAE589442013}" dt="2022-12-12T17:56:39.321" v="1" actId="47"/>
        <pc:sldMkLst>
          <pc:docMk/>
          <pc:sldMk cId="4242980054" sldId="366"/>
        </pc:sldMkLst>
      </pc:sldChg>
      <pc:sldChg chg="addSp new mod">
        <pc:chgData name="ΚΩΝΣΤΑΝΤΙΝΟΣ ΚΑΡΠΟΥΖΗΣ" userId="fa366bfa-ea7b-4a33-bb68-a25b57b5dba3" providerId="ADAL" clId="{4FF501A8-AAE8-4E7E-A011-FAE589442013}" dt="2022-12-13T06:27:52.511" v="768" actId="22"/>
        <pc:sldMkLst>
          <pc:docMk/>
          <pc:sldMk cId="3109897784" sldId="367"/>
        </pc:sldMkLst>
        <pc:picChg chg="add">
          <ac:chgData name="ΚΩΝΣΤΑΝΤΙΝΟΣ ΚΑΡΠΟΥΖΗΣ" userId="fa366bfa-ea7b-4a33-bb68-a25b57b5dba3" providerId="ADAL" clId="{4FF501A8-AAE8-4E7E-A011-FAE589442013}" dt="2022-12-13T06:27:52.511" v="768" actId="22"/>
          <ac:picMkLst>
            <pc:docMk/>
            <pc:sldMk cId="3109897784" sldId="367"/>
            <ac:picMk id="5" creationId="{E687031D-1134-436F-9000-197A8C2858DB}"/>
          </ac:picMkLst>
        </pc:picChg>
      </pc:sldChg>
      <pc:sldChg chg="addSp new mod">
        <pc:chgData name="ΚΩΝΣΤΑΝΤΙΝΟΣ ΚΑΡΠΟΥΖΗΣ" userId="fa366bfa-ea7b-4a33-bb68-a25b57b5dba3" providerId="ADAL" clId="{4FF501A8-AAE8-4E7E-A011-FAE589442013}" dt="2022-12-13T06:28:36.304" v="770" actId="22"/>
        <pc:sldMkLst>
          <pc:docMk/>
          <pc:sldMk cId="3566850916" sldId="368"/>
        </pc:sldMkLst>
        <pc:picChg chg="add">
          <ac:chgData name="ΚΩΝΣΤΑΝΤΙΝΟΣ ΚΑΡΠΟΥΖΗΣ" userId="fa366bfa-ea7b-4a33-bb68-a25b57b5dba3" providerId="ADAL" clId="{4FF501A8-AAE8-4E7E-A011-FAE589442013}" dt="2022-12-13T06:28:36.304" v="770" actId="22"/>
          <ac:picMkLst>
            <pc:docMk/>
            <pc:sldMk cId="3566850916" sldId="368"/>
            <ac:picMk id="5" creationId="{BC8ADB00-2435-4AFD-B2E8-C249E3E4AAB7}"/>
          </ac:picMkLst>
        </pc:picChg>
      </pc:sldChg>
      <pc:sldChg chg="addSp modSp new">
        <pc:chgData name="ΚΩΝΣΤΑΝΤΙΝΟΣ ΚΑΡΠΟΥΖΗΣ" userId="fa366bfa-ea7b-4a33-bb68-a25b57b5dba3" providerId="ADAL" clId="{4FF501A8-AAE8-4E7E-A011-FAE589442013}" dt="2022-12-13T06:29:28.464" v="774" actId="14100"/>
        <pc:sldMkLst>
          <pc:docMk/>
          <pc:sldMk cId="1314855017" sldId="369"/>
        </pc:sldMkLst>
        <pc:picChg chg="add mod">
          <ac:chgData name="ΚΩΝΣΤΑΝΤΙΝΟΣ ΚΑΡΠΟΥΖΗΣ" userId="fa366bfa-ea7b-4a33-bb68-a25b57b5dba3" providerId="ADAL" clId="{4FF501A8-AAE8-4E7E-A011-FAE589442013}" dt="2022-12-13T06:29:28.464" v="774" actId="14100"/>
          <ac:picMkLst>
            <pc:docMk/>
            <pc:sldMk cId="1314855017" sldId="369"/>
            <ac:picMk id="1026" creationId="{745C993A-A4DE-46A4-81C4-5AC5DBEB3202}"/>
          </ac:picMkLst>
        </pc:picChg>
      </pc:sldChg>
      <pc:sldChg chg="addSp new">
        <pc:chgData name="ΚΩΝΣΤΑΝΤΙΝΟΣ ΚΑΡΠΟΥΖΗΣ" userId="fa366bfa-ea7b-4a33-bb68-a25b57b5dba3" providerId="ADAL" clId="{4FF501A8-AAE8-4E7E-A011-FAE589442013}" dt="2022-12-13T06:29:41.941" v="776"/>
        <pc:sldMkLst>
          <pc:docMk/>
          <pc:sldMk cId="2506886064" sldId="370"/>
        </pc:sldMkLst>
        <pc:picChg chg="add">
          <ac:chgData name="ΚΩΝΣΤΑΝΤΙΝΟΣ ΚΑΡΠΟΥΖΗΣ" userId="fa366bfa-ea7b-4a33-bb68-a25b57b5dba3" providerId="ADAL" clId="{4FF501A8-AAE8-4E7E-A011-FAE589442013}" dt="2022-12-13T06:29:41.941" v="776"/>
          <ac:picMkLst>
            <pc:docMk/>
            <pc:sldMk cId="2506886064" sldId="370"/>
            <ac:picMk id="2050" creationId="{AA59F124-CDF1-4A1A-A15A-C98E3CEFED9E}"/>
          </ac:picMkLst>
        </pc:picChg>
      </pc:sldChg>
      <pc:sldChg chg="addSp new">
        <pc:chgData name="ΚΩΝΣΤΑΝΤΙΝΟΣ ΚΑΡΠΟΥΖΗΣ" userId="fa366bfa-ea7b-4a33-bb68-a25b57b5dba3" providerId="ADAL" clId="{4FF501A8-AAE8-4E7E-A011-FAE589442013}" dt="2022-12-13T06:30:09.766" v="778"/>
        <pc:sldMkLst>
          <pc:docMk/>
          <pc:sldMk cId="600157868" sldId="371"/>
        </pc:sldMkLst>
        <pc:picChg chg="add">
          <ac:chgData name="ΚΩΝΣΤΑΝΤΙΝΟΣ ΚΑΡΠΟΥΖΗΣ" userId="fa366bfa-ea7b-4a33-bb68-a25b57b5dba3" providerId="ADAL" clId="{4FF501A8-AAE8-4E7E-A011-FAE589442013}" dt="2022-12-13T06:30:09.766" v="778"/>
          <ac:picMkLst>
            <pc:docMk/>
            <pc:sldMk cId="600157868" sldId="371"/>
            <ac:picMk id="3074" creationId="{5E1AF3B2-A225-423C-9D8F-F5E374C30D85}"/>
          </ac:picMkLst>
        </pc:picChg>
      </pc:sldChg>
      <pc:sldChg chg="addSp new">
        <pc:chgData name="ΚΩΝΣΤΑΝΤΙΝΟΣ ΚΑΡΠΟΥΖΗΣ" userId="fa366bfa-ea7b-4a33-bb68-a25b57b5dba3" providerId="ADAL" clId="{4FF501A8-AAE8-4E7E-A011-FAE589442013}" dt="2022-12-13T06:30:27.351" v="780"/>
        <pc:sldMkLst>
          <pc:docMk/>
          <pc:sldMk cId="3661371082" sldId="372"/>
        </pc:sldMkLst>
        <pc:picChg chg="add">
          <ac:chgData name="ΚΩΝΣΤΑΝΤΙΝΟΣ ΚΑΡΠΟΥΖΗΣ" userId="fa366bfa-ea7b-4a33-bb68-a25b57b5dba3" providerId="ADAL" clId="{4FF501A8-AAE8-4E7E-A011-FAE589442013}" dt="2022-12-13T06:30:27.351" v="780"/>
          <ac:picMkLst>
            <pc:docMk/>
            <pc:sldMk cId="3661371082" sldId="372"/>
            <ac:picMk id="4098" creationId="{DC188049-0419-4C7D-A424-B7B3D0008618}"/>
          </ac:picMkLst>
        </pc:picChg>
      </pc:sldChg>
    </pc:docChg>
  </pc:docChgLst>
  <pc:docChgLst>
    <pc:chgData name="ΚΩΝΣΤΑΝΤΙΝΟΣ" userId="fa366bfa-ea7b-4a33-bb68-a25b57b5dba3" providerId="ADAL" clId="{8E1A898D-D93B-4A88-B2BA-29B87B32CB73}"/>
    <pc:docChg chg="undo custSel addSld delSld modSld sldOrd">
      <pc:chgData name="ΚΩΝΣΤΑΝΤΙΝΟΣ" userId="fa366bfa-ea7b-4a33-bb68-a25b57b5dba3" providerId="ADAL" clId="{8E1A898D-D93B-4A88-B2BA-29B87B32CB73}" dt="2021-10-31T19:03:41.806" v="10620" actId="20577"/>
      <pc:docMkLst>
        <pc:docMk/>
      </pc:docMkLst>
      <pc:sldChg chg="modSp new mod">
        <pc:chgData name="ΚΩΝΣΤΑΝΤΙΝΟΣ" userId="fa366bfa-ea7b-4a33-bb68-a25b57b5dba3" providerId="ADAL" clId="{8E1A898D-D93B-4A88-B2BA-29B87B32CB73}" dt="2021-10-31T18:49:28.756" v="9946" actId="20577"/>
        <pc:sldMkLst>
          <pc:docMk/>
          <pc:sldMk cId="1540918880" sldId="293"/>
        </pc:sldMkLst>
        <pc:spChg chg="mod">
          <ac:chgData name="ΚΩΝΣΤΑΝΤΙΝΟΣ" userId="fa366bfa-ea7b-4a33-bb68-a25b57b5dba3" providerId="ADAL" clId="{8E1A898D-D93B-4A88-B2BA-29B87B32CB73}" dt="2021-10-31T18:49:28.756" v="9946" actId="20577"/>
          <ac:spMkLst>
            <pc:docMk/>
            <pc:sldMk cId="1540918880" sldId="293"/>
            <ac:spMk id="2" creationId="{5515F3BF-2337-4170-8ECB-62623F5A1EA2}"/>
          </ac:spMkLst>
        </pc:spChg>
        <pc:spChg chg="mod">
          <ac:chgData name="ΚΩΝΣΤΑΝΤΙΝΟΣ" userId="fa366bfa-ea7b-4a33-bb68-a25b57b5dba3" providerId="ADAL" clId="{8E1A898D-D93B-4A88-B2BA-29B87B32CB73}" dt="2021-10-31T08:43:22.590" v="38" actId="20577"/>
          <ac:spMkLst>
            <pc:docMk/>
            <pc:sldMk cId="1540918880" sldId="293"/>
            <ac:spMk id="3" creationId="{16C5AB96-CD04-40EA-9715-24CC9BCDC5C1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09:13:18.050" v="2523" actId="113"/>
        <pc:sldMkLst>
          <pc:docMk/>
          <pc:sldMk cId="98034620" sldId="294"/>
        </pc:sldMkLst>
        <pc:spChg chg="mod">
          <ac:chgData name="ΚΩΝΣΤΑΝΤΙΝΟΣ" userId="fa366bfa-ea7b-4a33-bb68-a25b57b5dba3" providerId="ADAL" clId="{8E1A898D-D93B-4A88-B2BA-29B87B32CB73}" dt="2021-10-31T09:13:18.050" v="2523" actId="113"/>
          <ac:spMkLst>
            <pc:docMk/>
            <pc:sldMk cId="98034620" sldId="294"/>
            <ac:spMk id="2" creationId="{6FA24518-111B-46AC-8B61-DC2B7A02CAD6}"/>
          </ac:spMkLst>
        </pc:spChg>
        <pc:spChg chg="mod">
          <ac:chgData name="ΚΩΝΣΤΑΝΤΙΝΟΣ" userId="fa366bfa-ea7b-4a33-bb68-a25b57b5dba3" providerId="ADAL" clId="{8E1A898D-D93B-4A88-B2BA-29B87B32CB73}" dt="2021-10-31T08:54:53.159" v="824" actId="20577"/>
          <ac:spMkLst>
            <pc:docMk/>
            <pc:sldMk cId="98034620" sldId="294"/>
            <ac:spMk id="3" creationId="{98FA06FE-9BF2-4412-8D2C-22FE2F73BD3D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09:13:16.178" v="2522" actId="113"/>
        <pc:sldMkLst>
          <pc:docMk/>
          <pc:sldMk cId="4041394349" sldId="295"/>
        </pc:sldMkLst>
        <pc:spChg chg="mod">
          <ac:chgData name="ΚΩΝΣΤΑΝΤΙΝΟΣ" userId="fa366bfa-ea7b-4a33-bb68-a25b57b5dba3" providerId="ADAL" clId="{8E1A898D-D93B-4A88-B2BA-29B87B32CB73}" dt="2021-10-31T09:13:16.178" v="2522" actId="113"/>
          <ac:spMkLst>
            <pc:docMk/>
            <pc:sldMk cId="4041394349" sldId="295"/>
            <ac:spMk id="2" creationId="{7C2FAE9B-6E77-49F9-A983-B34DE3A305C4}"/>
          </ac:spMkLst>
        </pc:spChg>
        <pc:spChg chg="mod">
          <ac:chgData name="ΚΩΝΣΤΑΝΤΙΝΟΣ" userId="fa366bfa-ea7b-4a33-bb68-a25b57b5dba3" providerId="ADAL" clId="{8E1A898D-D93B-4A88-B2BA-29B87B32CB73}" dt="2021-10-31T09:04:48.277" v="1439"/>
          <ac:spMkLst>
            <pc:docMk/>
            <pc:sldMk cId="4041394349" sldId="295"/>
            <ac:spMk id="3" creationId="{DA70028A-5486-4AFF-B63A-7B1C9B62DB59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09:13:11.603" v="2519" actId="113"/>
        <pc:sldMkLst>
          <pc:docMk/>
          <pc:sldMk cId="3091336386" sldId="296"/>
        </pc:sldMkLst>
        <pc:spChg chg="mod">
          <ac:chgData name="ΚΩΝΣΤΑΝΤΙΝΟΣ" userId="fa366bfa-ea7b-4a33-bb68-a25b57b5dba3" providerId="ADAL" clId="{8E1A898D-D93B-4A88-B2BA-29B87B32CB73}" dt="2021-10-31T09:13:11.603" v="2519" actId="113"/>
          <ac:spMkLst>
            <pc:docMk/>
            <pc:sldMk cId="3091336386" sldId="296"/>
            <ac:spMk id="2" creationId="{AE1A67FA-FD92-4C4E-9699-C25964CA34CB}"/>
          </ac:spMkLst>
        </pc:spChg>
        <pc:spChg chg="mod">
          <ac:chgData name="ΚΩΝΣΤΑΝΤΙΝΟΣ" userId="fa366bfa-ea7b-4a33-bb68-a25b57b5dba3" providerId="ADAL" clId="{8E1A898D-D93B-4A88-B2BA-29B87B32CB73}" dt="2021-10-31T09:08:23.221" v="1983"/>
          <ac:spMkLst>
            <pc:docMk/>
            <pc:sldMk cId="3091336386" sldId="296"/>
            <ac:spMk id="3" creationId="{8F8B77E1-0961-4E82-A565-77A6D74FD752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0:06.618" v="9959" actId="113"/>
        <pc:sldMkLst>
          <pc:docMk/>
          <pc:sldMk cId="1280276775" sldId="297"/>
        </pc:sldMkLst>
        <pc:spChg chg="mod">
          <ac:chgData name="ΚΩΝΣΤΑΝΤΙΝΟΣ" userId="fa366bfa-ea7b-4a33-bb68-a25b57b5dba3" providerId="ADAL" clId="{8E1A898D-D93B-4A88-B2BA-29B87B32CB73}" dt="2021-10-31T18:50:06.618" v="9959" actId="113"/>
          <ac:spMkLst>
            <pc:docMk/>
            <pc:sldMk cId="1280276775" sldId="297"/>
            <ac:spMk id="2" creationId="{D3CF187D-827F-4B98-AD91-861BFF023DE7}"/>
          </ac:spMkLst>
        </pc:spChg>
        <pc:spChg chg="mod">
          <ac:chgData name="ΚΩΝΣΤΑΝΤΙΝΟΣ" userId="fa366bfa-ea7b-4a33-bb68-a25b57b5dba3" providerId="ADAL" clId="{8E1A898D-D93B-4A88-B2BA-29B87B32CB73}" dt="2021-10-31T09:13:46.792" v="2573" actId="20577"/>
          <ac:spMkLst>
            <pc:docMk/>
            <pc:sldMk cId="1280276775" sldId="297"/>
            <ac:spMk id="3" creationId="{A4A18FBA-90C3-41C2-A161-1BC88E835E58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0:18.217" v="9962" actId="113"/>
        <pc:sldMkLst>
          <pc:docMk/>
          <pc:sldMk cId="266844322" sldId="298"/>
        </pc:sldMkLst>
        <pc:spChg chg="mod">
          <ac:chgData name="ΚΩΝΣΤΑΝΤΙΝΟΣ" userId="fa366bfa-ea7b-4a33-bb68-a25b57b5dba3" providerId="ADAL" clId="{8E1A898D-D93B-4A88-B2BA-29B87B32CB73}" dt="2021-10-31T18:50:18.217" v="9962" actId="113"/>
          <ac:spMkLst>
            <pc:docMk/>
            <pc:sldMk cId="266844322" sldId="298"/>
            <ac:spMk id="2" creationId="{9EA350E3-9C95-48CE-91BA-3EA7917C4722}"/>
          </ac:spMkLst>
        </pc:spChg>
        <pc:spChg chg="mod">
          <ac:chgData name="ΚΩΝΣΤΑΝΤΙΝΟΣ" userId="fa366bfa-ea7b-4a33-bb68-a25b57b5dba3" providerId="ADAL" clId="{8E1A898D-D93B-4A88-B2BA-29B87B32CB73}" dt="2021-10-31T09:18:14.332" v="2930" actId="20577"/>
          <ac:spMkLst>
            <pc:docMk/>
            <pc:sldMk cId="266844322" sldId="298"/>
            <ac:spMk id="3" creationId="{8EBDB732-2B4E-4A61-A5B9-FF2741585512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0:33.270" v="9965" actId="403"/>
        <pc:sldMkLst>
          <pc:docMk/>
          <pc:sldMk cId="273561847" sldId="299"/>
        </pc:sldMkLst>
        <pc:spChg chg="mod">
          <ac:chgData name="ΚΩΝΣΤΑΝΤΙΝΟΣ" userId="fa366bfa-ea7b-4a33-bb68-a25b57b5dba3" providerId="ADAL" clId="{8E1A898D-D93B-4A88-B2BA-29B87B32CB73}" dt="2021-10-31T18:50:33.270" v="9965" actId="403"/>
          <ac:spMkLst>
            <pc:docMk/>
            <pc:sldMk cId="273561847" sldId="299"/>
            <ac:spMk id="2" creationId="{857DECBA-DC60-4330-B7DE-DB1DCB5D121D}"/>
          </ac:spMkLst>
        </pc:spChg>
        <pc:spChg chg="mod">
          <ac:chgData name="ΚΩΝΣΤΑΝΤΙΝΟΣ" userId="fa366bfa-ea7b-4a33-bb68-a25b57b5dba3" providerId="ADAL" clId="{8E1A898D-D93B-4A88-B2BA-29B87B32CB73}" dt="2021-10-31T09:22:01.373" v="3396"/>
          <ac:spMkLst>
            <pc:docMk/>
            <pc:sldMk cId="273561847" sldId="299"/>
            <ac:spMk id="3" creationId="{9B2F0F3D-3165-4DC5-8E9F-2A22EF568EEB}"/>
          </ac:spMkLst>
        </pc:spChg>
      </pc:sldChg>
      <pc:sldChg chg="modSp add mod">
        <pc:chgData name="ΚΩΝΣΤΑΝΤΙΝΟΣ" userId="fa366bfa-ea7b-4a33-bb68-a25b57b5dba3" providerId="ADAL" clId="{8E1A898D-D93B-4A88-B2BA-29B87B32CB73}" dt="2021-10-31T18:50:53.403" v="9967" actId="113"/>
        <pc:sldMkLst>
          <pc:docMk/>
          <pc:sldMk cId="2195610613" sldId="300"/>
        </pc:sldMkLst>
        <pc:spChg chg="mod">
          <ac:chgData name="ΚΩΝΣΤΑΝΤΙΝΟΣ" userId="fa366bfa-ea7b-4a33-bb68-a25b57b5dba3" providerId="ADAL" clId="{8E1A898D-D93B-4A88-B2BA-29B87B32CB73}" dt="2021-10-31T18:50:53.403" v="9967" actId="113"/>
          <ac:spMkLst>
            <pc:docMk/>
            <pc:sldMk cId="2195610613" sldId="300"/>
            <ac:spMk id="2" creationId="{857DECBA-DC60-4330-B7DE-DB1DCB5D121D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1:16.200" v="9974" actId="113"/>
        <pc:sldMkLst>
          <pc:docMk/>
          <pc:sldMk cId="2493489758" sldId="301"/>
        </pc:sldMkLst>
        <pc:spChg chg="mod">
          <ac:chgData name="ΚΩΝΣΤΑΝΤΙΝΟΣ" userId="fa366bfa-ea7b-4a33-bb68-a25b57b5dba3" providerId="ADAL" clId="{8E1A898D-D93B-4A88-B2BA-29B87B32CB73}" dt="2021-10-31T18:51:16.200" v="9974" actId="113"/>
          <ac:spMkLst>
            <pc:docMk/>
            <pc:sldMk cId="2493489758" sldId="301"/>
            <ac:spMk id="2" creationId="{B5F9A074-6619-4018-9D8E-4BC6F84EB3D3}"/>
          </ac:spMkLst>
        </pc:spChg>
        <pc:spChg chg="mod">
          <ac:chgData name="ΚΩΝΣΤΑΝΤΙΝΟΣ" userId="fa366bfa-ea7b-4a33-bb68-a25b57b5dba3" providerId="ADAL" clId="{8E1A898D-D93B-4A88-B2BA-29B87B32CB73}" dt="2021-10-31T10:00:46.069" v="3612" actId="20577"/>
          <ac:spMkLst>
            <pc:docMk/>
            <pc:sldMk cId="2493489758" sldId="301"/>
            <ac:spMk id="3" creationId="{1627B133-7FB0-4DC2-8C54-19EBB64F043A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1:35.831" v="9982" actId="113"/>
        <pc:sldMkLst>
          <pc:docMk/>
          <pc:sldMk cId="1188815207" sldId="302"/>
        </pc:sldMkLst>
        <pc:spChg chg="mod">
          <ac:chgData name="ΚΩΝΣΤΑΝΤΙΝΟΣ" userId="fa366bfa-ea7b-4a33-bb68-a25b57b5dba3" providerId="ADAL" clId="{8E1A898D-D93B-4A88-B2BA-29B87B32CB73}" dt="2021-10-31T18:51:35.831" v="9982" actId="113"/>
          <ac:spMkLst>
            <pc:docMk/>
            <pc:sldMk cId="1188815207" sldId="302"/>
            <ac:spMk id="2" creationId="{DEDD4F17-E87B-4691-9578-17D20DBBBC6B}"/>
          </ac:spMkLst>
        </pc:spChg>
        <pc:spChg chg="mod">
          <ac:chgData name="ΚΩΝΣΤΑΝΤΙΝΟΣ" userId="fa366bfa-ea7b-4a33-bb68-a25b57b5dba3" providerId="ADAL" clId="{8E1A898D-D93B-4A88-B2BA-29B87B32CB73}" dt="2021-10-31T10:03:27.684" v="3978" actId="20577"/>
          <ac:spMkLst>
            <pc:docMk/>
            <pc:sldMk cId="1188815207" sldId="302"/>
            <ac:spMk id="3" creationId="{9582AF31-0427-405A-8B91-5EC8C4C35416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1:53.100" v="9986" actId="113"/>
        <pc:sldMkLst>
          <pc:docMk/>
          <pc:sldMk cId="160468469" sldId="303"/>
        </pc:sldMkLst>
        <pc:spChg chg="mod">
          <ac:chgData name="ΚΩΝΣΤΑΝΤΙΝΟΣ" userId="fa366bfa-ea7b-4a33-bb68-a25b57b5dba3" providerId="ADAL" clId="{8E1A898D-D93B-4A88-B2BA-29B87B32CB73}" dt="2021-10-31T18:51:53.100" v="9986" actId="113"/>
          <ac:spMkLst>
            <pc:docMk/>
            <pc:sldMk cId="160468469" sldId="303"/>
            <ac:spMk id="2" creationId="{D9560B68-C85D-4EA9-A1A5-163C4B5B4FD6}"/>
          </ac:spMkLst>
        </pc:spChg>
        <pc:spChg chg="mod">
          <ac:chgData name="ΚΩΝΣΤΑΝΤΙΝΟΣ" userId="fa366bfa-ea7b-4a33-bb68-a25b57b5dba3" providerId="ADAL" clId="{8E1A898D-D93B-4A88-B2BA-29B87B32CB73}" dt="2021-10-31T10:17:00.555" v="4594" actId="20577"/>
          <ac:spMkLst>
            <pc:docMk/>
            <pc:sldMk cId="160468469" sldId="303"/>
            <ac:spMk id="3" creationId="{73AEDC45-92B0-481B-B107-9AC5AB455F07}"/>
          </ac:spMkLst>
        </pc:spChg>
      </pc:sldChg>
      <pc:sldChg chg="modSp new del mod">
        <pc:chgData name="ΚΩΝΣΤΑΝΤΙΝΟΣ" userId="fa366bfa-ea7b-4a33-bb68-a25b57b5dba3" providerId="ADAL" clId="{8E1A898D-D93B-4A88-B2BA-29B87B32CB73}" dt="2021-10-31T11:12:47.712" v="6040" actId="47"/>
        <pc:sldMkLst>
          <pc:docMk/>
          <pc:sldMk cId="2527232673" sldId="304"/>
        </pc:sldMkLst>
        <pc:spChg chg="mod">
          <ac:chgData name="ΚΩΝΣΤΑΝΤΙΝΟΣ" userId="fa366bfa-ea7b-4a33-bb68-a25b57b5dba3" providerId="ADAL" clId="{8E1A898D-D93B-4A88-B2BA-29B87B32CB73}" dt="2021-10-31T10:36:17.582" v="5970" actId="21"/>
          <ac:spMkLst>
            <pc:docMk/>
            <pc:sldMk cId="2527232673" sldId="304"/>
            <ac:spMk id="2" creationId="{D2D0CC18-1C97-46CD-B2A6-5CD6BB0B0C22}"/>
          </ac:spMkLst>
        </pc:spChg>
        <pc:spChg chg="mod">
          <ac:chgData name="ΚΩΝΣΤΑΝΤΙΝΟΣ" userId="fa366bfa-ea7b-4a33-bb68-a25b57b5dba3" providerId="ADAL" clId="{8E1A898D-D93B-4A88-B2BA-29B87B32CB73}" dt="2021-10-31T10:21:53.993" v="5193" actId="20577"/>
          <ac:spMkLst>
            <pc:docMk/>
            <pc:sldMk cId="2527232673" sldId="304"/>
            <ac:spMk id="3" creationId="{657D8A8D-D565-4020-A170-5E0826A31836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0:29:46.373" v="5638" actId="20577"/>
        <pc:sldMkLst>
          <pc:docMk/>
          <pc:sldMk cId="2632188816" sldId="305"/>
        </pc:sldMkLst>
        <pc:spChg chg="mod">
          <ac:chgData name="ΚΩΝΣΤΑΝΤΙΝΟΣ" userId="fa366bfa-ea7b-4a33-bb68-a25b57b5dba3" providerId="ADAL" clId="{8E1A898D-D93B-4A88-B2BA-29B87B32CB73}" dt="2021-10-31T10:29:46.373" v="5638" actId="20577"/>
          <ac:spMkLst>
            <pc:docMk/>
            <pc:sldMk cId="2632188816" sldId="305"/>
            <ac:spMk id="2" creationId="{FEFF8DEC-07A2-4506-8BB9-C4D9A9727118}"/>
          </ac:spMkLst>
        </pc:spChg>
        <pc:spChg chg="mod">
          <ac:chgData name="ΚΩΝΣΤΑΝΤΙΝΟΣ" userId="fa366bfa-ea7b-4a33-bb68-a25b57b5dba3" providerId="ADAL" clId="{8E1A898D-D93B-4A88-B2BA-29B87B32CB73}" dt="2021-10-31T10:27:21.323" v="5212" actId="20577"/>
          <ac:spMkLst>
            <pc:docMk/>
            <pc:sldMk cId="2632188816" sldId="305"/>
            <ac:spMk id="3" creationId="{F369DAA0-AFE6-4ABA-9858-A43C3042B744}"/>
          </ac:spMkLst>
        </pc:spChg>
      </pc:sldChg>
      <pc:sldChg chg="addSp modSp new mod">
        <pc:chgData name="ΚΩΝΣΤΑΝΤΙΝΟΣ" userId="fa366bfa-ea7b-4a33-bb68-a25b57b5dba3" providerId="ADAL" clId="{8E1A898D-D93B-4A88-B2BA-29B87B32CB73}" dt="2021-10-31T10:30:23.282" v="5641" actId="14100"/>
        <pc:sldMkLst>
          <pc:docMk/>
          <pc:sldMk cId="1082516365" sldId="306"/>
        </pc:sldMkLst>
        <pc:picChg chg="add mod">
          <ac:chgData name="ΚΩΝΣΤΑΝΤΙΝΟΣ" userId="fa366bfa-ea7b-4a33-bb68-a25b57b5dba3" providerId="ADAL" clId="{8E1A898D-D93B-4A88-B2BA-29B87B32CB73}" dt="2021-10-31T10:30:23.282" v="5641" actId="14100"/>
          <ac:picMkLst>
            <pc:docMk/>
            <pc:sldMk cId="1082516365" sldId="306"/>
            <ac:picMk id="5" creationId="{D0438147-105C-4B90-B6FB-44A72C429DA2}"/>
          </ac:picMkLst>
        </pc:picChg>
      </pc:sldChg>
      <pc:sldChg chg="modSp new mod">
        <pc:chgData name="ΚΩΝΣΤΑΝΤΙΝΟΣ" userId="fa366bfa-ea7b-4a33-bb68-a25b57b5dba3" providerId="ADAL" clId="{8E1A898D-D93B-4A88-B2BA-29B87B32CB73}" dt="2021-10-31T18:52:15.359" v="9989" actId="113"/>
        <pc:sldMkLst>
          <pc:docMk/>
          <pc:sldMk cId="3151680001" sldId="307"/>
        </pc:sldMkLst>
        <pc:spChg chg="mod">
          <ac:chgData name="ΚΩΝΣΤΑΝΤΙΝΟΣ" userId="fa366bfa-ea7b-4a33-bb68-a25b57b5dba3" providerId="ADAL" clId="{8E1A898D-D93B-4A88-B2BA-29B87B32CB73}" dt="2021-10-31T18:52:15.359" v="9989" actId="113"/>
          <ac:spMkLst>
            <pc:docMk/>
            <pc:sldMk cId="3151680001" sldId="307"/>
            <ac:spMk id="2" creationId="{9D7E775D-7BE0-45C4-AF2E-3BA692EF8823}"/>
          </ac:spMkLst>
        </pc:spChg>
        <pc:spChg chg="mod">
          <ac:chgData name="ΚΩΝΣΤΑΝΤΙΝΟΣ" userId="fa366bfa-ea7b-4a33-bb68-a25b57b5dba3" providerId="ADAL" clId="{8E1A898D-D93B-4A88-B2BA-29B87B32CB73}" dt="2021-10-31T10:34:13.752" v="5651"/>
          <ac:spMkLst>
            <pc:docMk/>
            <pc:sldMk cId="3151680001" sldId="307"/>
            <ac:spMk id="3" creationId="{028D4E42-E367-4A9D-980F-3CE4B1933A79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2:12:21.584" v="6085" actId="20577"/>
        <pc:sldMkLst>
          <pc:docMk/>
          <pc:sldMk cId="3819315000" sldId="308"/>
        </pc:sldMkLst>
        <pc:spChg chg="mod">
          <ac:chgData name="ΚΩΝΣΤΑΝΤΙΝΟΣ" userId="fa366bfa-ea7b-4a33-bb68-a25b57b5dba3" providerId="ADAL" clId="{8E1A898D-D93B-4A88-B2BA-29B87B32CB73}" dt="2021-10-31T12:12:21.584" v="6085" actId="20577"/>
          <ac:spMkLst>
            <pc:docMk/>
            <pc:sldMk cId="3819315000" sldId="308"/>
            <ac:spMk id="2" creationId="{A476221C-CC41-4B15-A0FF-A9EE8AEDDA62}"/>
          </ac:spMkLst>
        </pc:spChg>
        <pc:spChg chg="mod">
          <ac:chgData name="ΚΩΝΣΤΑΝΤΙΝΟΣ" userId="fa366bfa-ea7b-4a33-bb68-a25b57b5dba3" providerId="ADAL" clId="{8E1A898D-D93B-4A88-B2BA-29B87B32CB73}" dt="2021-10-31T10:36:12.356" v="5969" actId="20577"/>
          <ac:spMkLst>
            <pc:docMk/>
            <pc:sldMk cId="3819315000" sldId="308"/>
            <ac:spMk id="3" creationId="{55FECB3B-A7CC-4B8D-9F01-88B3B96922BC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8:20.481" v="10619" actId="20577"/>
        <pc:sldMkLst>
          <pc:docMk/>
          <pc:sldMk cId="2035460075" sldId="309"/>
        </pc:sldMkLst>
        <pc:spChg chg="mod">
          <ac:chgData name="ΚΩΝΣΤΑΝΤΙΝΟΣ" userId="fa366bfa-ea7b-4a33-bb68-a25b57b5dba3" providerId="ADAL" clId="{8E1A898D-D93B-4A88-B2BA-29B87B32CB73}" dt="2021-10-31T18:58:20.481" v="10619" actId="20577"/>
          <ac:spMkLst>
            <pc:docMk/>
            <pc:sldMk cId="2035460075" sldId="309"/>
            <ac:spMk id="2" creationId="{BE79D401-680D-4AA0-9D94-596B1453170E}"/>
          </ac:spMkLst>
        </pc:spChg>
        <pc:spChg chg="mod">
          <ac:chgData name="ΚΩΝΣΤΑΝΤΙΝΟΣ" userId="fa366bfa-ea7b-4a33-bb68-a25b57b5dba3" providerId="ADAL" clId="{8E1A898D-D93B-4A88-B2BA-29B87B32CB73}" dt="2021-10-31T12:17:01.702" v="6087"/>
          <ac:spMkLst>
            <pc:docMk/>
            <pc:sldMk cId="2035460075" sldId="309"/>
            <ac:spMk id="3" creationId="{EF790DCA-9AF5-450D-B68F-12518BAF4459}"/>
          </ac:spMkLst>
        </pc:spChg>
      </pc:sldChg>
      <pc:sldChg chg="modSp add mod">
        <pc:chgData name="ΚΩΝΣΤΑΝΤΙΝΟΣ" userId="fa366bfa-ea7b-4a33-bb68-a25b57b5dba3" providerId="ADAL" clId="{8E1A898D-D93B-4A88-B2BA-29B87B32CB73}" dt="2021-10-31T12:17:41.760" v="6113" actId="20577"/>
        <pc:sldMkLst>
          <pc:docMk/>
          <pc:sldMk cId="2335636221" sldId="317"/>
        </pc:sldMkLst>
        <pc:spChg chg="mod">
          <ac:chgData name="ΚΩΝΣΤΑΝΤΙΝΟΣ" userId="fa366bfa-ea7b-4a33-bb68-a25b57b5dba3" providerId="ADAL" clId="{8E1A898D-D93B-4A88-B2BA-29B87B32CB73}" dt="2021-10-31T12:17:41.760" v="6113" actId="20577"/>
          <ac:spMkLst>
            <pc:docMk/>
            <pc:sldMk cId="2335636221" sldId="317"/>
            <ac:spMk id="4" creationId="{8CB46B8F-00BB-4B0D-A08C-E639299C38D0}"/>
          </ac:spMkLst>
        </pc:spChg>
      </pc:sldChg>
      <pc:sldChg chg="new del">
        <pc:chgData name="ΚΩΝΣΤΑΝΤΙΝΟΣ" userId="fa366bfa-ea7b-4a33-bb68-a25b57b5dba3" providerId="ADAL" clId="{8E1A898D-D93B-4A88-B2BA-29B87B32CB73}" dt="2021-10-31T12:17:59.103" v="6116" actId="47"/>
        <pc:sldMkLst>
          <pc:docMk/>
          <pc:sldMk cId="3403480000" sldId="318"/>
        </pc:sldMkLst>
      </pc:sldChg>
      <pc:sldChg chg="addSp delSp modSp add mod">
        <pc:chgData name="ΚΩΝΣΤΑΝΤΙΝΟΣ" userId="fa366bfa-ea7b-4a33-bb68-a25b57b5dba3" providerId="ADAL" clId="{8E1A898D-D93B-4A88-B2BA-29B87B32CB73}" dt="2021-10-31T18:52:25.081" v="9992" actId="113"/>
        <pc:sldMkLst>
          <pc:docMk/>
          <pc:sldMk cId="1759978350" sldId="319"/>
        </pc:sldMkLst>
        <pc:spChg chg="mod">
          <ac:chgData name="ΚΩΝΣΤΑΝΤΙΝΟΣ" userId="fa366bfa-ea7b-4a33-bb68-a25b57b5dba3" providerId="ADAL" clId="{8E1A898D-D93B-4A88-B2BA-29B87B32CB73}" dt="2021-10-31T18:52:25.081" v="9992" actId="113"/>
          <ac:spMkLst>
            <pc:docMk/>
            <pc:sldMk cId="1759978350" sldId="319"/>
            <ac:spMk id="2" creationId="{A476221C-CC41-4B15-A0FF-A9EE8AEDDA62}"/>
          </ac:spMkLst>
        </pc:spChg>
        <pc:spChg chg="mod">
          <ac:chgData name="ΚΩΝΣΤΑΝΤΙΝΟΣ" userId="fa366bfa-ea7b-4a33-bb68-a25b57b5dba3" providerId="ADAL" clId="{8E1A898D-D93B-4A88-B2BA-29B87B32CB73}" dt="2021-10-31T12:18:13.789" v="6140" actId="20577"/>
          <ac:spMkLst>
            <pc:docMk/>
            <pc:sldMk cId="1759978350" sldId="319"/>
            <ac:spMk id="3" creationId="{55FECB3B-A7CC-4B8D-9F01-88B3B96922BC}"/>
          </ac:spMkLst>
        </pc:spChg>
        <pc:picChg chg="add del mod">
          <ac:chgData name="ΚΩΝΣΤΑΝΤΙΝΟΣ" userId="fa366bfa-ea7b-4a33-bb68-a25b57b5dba3" providerId="ADAL" clId="{8E1A898D-D93B-4A88-B2BA-29B87B32CB73}" dt="2021-10-31T17:55:17.691" v="6420" actId="478"/>
          <ac:picMkLst>
            <pc:docMk/>
            <pc:sldMk cId="1759978350" sldId="319"/>
            <ac:picMk id="5" creationId="{DE85B927-EECF-4228-BC95-B8388A835DC1}"/>
          </ac:picMkLst>
        </pc:picChg>
        <pc:picChg chg="add mod">
          <ac:chgData name="ΚΩΝΣΤΑΝΤΙΝΟΣ" userId="fa366bfa-ea7b-4a33-bb68-a25b57b5dba3" providerId="ADAL" clId="{8E1A898D-D93B-4A88-B2BA-29B87B32CB73}" dt="2021-10-31T17:55:39.168" v="6428" actId="1076"/>
          <ac:picMkLst>
            <pc:docMk/>
            <pc:sldMk cId="1759978350" sldId="319"/>
            <ac:picMk id="7" creationId="{2A677E03-A3B6-492F-B227-5509128ECA82}"/>
          </ac:picMkLst>
        </pc:picChg>
      </pc:sldChg>
      <pc:sldChg chg="modSp add mod ord">
        <pc:chgData name="ΚΩΝΣΤΑΝΤΙΝΟΣ" userId="fa366bfa-ea7b-4a33-bb68-a25b57b5dba3" providerId="ADAL" clId="{8E1A898D-D93B-4A88-B2BA-29B87B32CB73}" dt="2021-10-31T18:42:41.953" v="9854" actId="5793"/>
        <pc:sldMkLst>
          <pc:docMk/>
          <pc:sldMk cId="1450563117" sldId="320"/>
        </pc:sldMkLst>
        <pc:spChg chg="mod">
          <ac:chgData name="ΚΩΝΣΤΑΝΤΙΝΟΣ" userId="fa366bfa-ea7b-4a33-bb68-a25b57b5dba3" providerId="ADAL" clId="{8E1A898D-D93B-4A88-B2BA-29B87B32CB73}" dt="2021-10-31T18:42:41.953" v="9854" actId="5793"/>
          <ac:spMkLst>
            <pc:docMk/>
            <pc:sldMk cId="1450563117" sldId="320"/>
            <ac:spMk id="2" creationId="{A476221C-CC41-4B15-A0FF-A9EE8AEDDA62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26:56.810" v="8917" actId="113"/>
        <pc:sldMkLst>
          <pc:docMk/>
          <pc:sldMk cId="3988792193" sldId="321"/>
        </pc:sldMkLst>
        <pc:spChg chg="mod">
          <ac:chgData name="ΚΩΝΣΤΑΝΤΙΝΟΣ" userId="fa366bfa-ea7b-4a33-bb68-a25b57b5dba3" providerId="ADAL" clId="{8E1A898D-D93B-4A88-B2BA-29B87B32CB73}" dt="2021-10-31T18:26:56.810" v="8917" actId="113"/>
          <ac:spMkLst>
            <pc:docMk/>
            <pc:sldMk cId="3988792193" sldId="321"/>
            <ac:spMk id="2" creationId="{6B828923-F9E5-4CAE-B01E-1868379BA2DA}"/>
          </ac:spMkLst>
        </pc:spChg>
        <pc:spChg chg="mod">
          <ac:chgData name="ΚΩΝΣΤΑΝΤΙΝΟΣ" userId="fa366bfa-ea7b-4a33-bb68-a25b57b5dba3" providerId="ADAL" clId="{8E1A898D-D93B-4A88-B2BA-29B87B32CB73}" dt="2021-10-31T17:56:22.226" v="6477" actId="20577"/>
          <ac:spMkLst>
            <pc:docMk/>
            <pc:sldMk cId="3988792193" sldId="321"/>
            <ac:spMk id="3" creationId="{FF4E39E4-45D5-49B6-A188-400EB7AB0A41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03:10.720" v="7246" actId="403"/>
        <pc:sldMkLst>
          <pc:docMk/>
          <pc:sldMk cId="2258478091" sldId="322"/>
        </pc:sldMkLst>
        <pc:spChg chg="mod">
          <ac:chgData name="ΚΩΝΣΤΑΝΤΙΝΟΣ" userId="fa366bfa-ea7b-4a33-bb68-a25b57b5dba3" providerId="ADAL" clId="{8E1A898D-D93B-4A88-B2BA-29B87B32CB73}" dt="2021-10-31T18:03:10.720" v="7246" actId="403"/>
          <ac:spMkLst>
            <pc:docMk/>
            <pc:sldMk cId="2258478091" sldId="322"/>
            <ac:spMk id="2" creationId="{942E5102-DCC2-4C90-8151-B4B99BC8C95D}"/>
          </ac:spMkLst>
        </pc:spChg>
        <pc:spChg chg="mod">
          <ac:chgData name="ΚΩΝΣΤΑΝΤΙΝΟΣ" userId="fa366bfa-ea7b-4a33-bb68-a25b57b5dba3" providerId="ADAL" clId="{8E1A898D-D93B-4A88-B2BA-29B87B32CB73}" dt="2021-10-31T18:00:48.937" v="6862" actId="20577"/>
          <ac:spMkLst>
            <pc:docMk/>
            <pc:sldMk cId="2258478091" sldId="322"/>
            <ac:spMk id="3" creationId="{27CFFBE6-4D78-482B-9522-60F647BF327B}"/>
          </ac:spMkLst>
        </pc:spChg>
      </pc:sldChg>
      <pc:sldChg chg="addSp modSp new mod">
        <pc:chgData name="ΚΩΝΣΤΑΝΤΙΝΟΣ" userId="fa366bfa-ea7b-4a33-bb68-a25b57b5dba3" providerId="ADAL" clId="{8E1A898D-D93B-4A88-B2BA-29B87B32CB73}" dt="2021-10-31T18:05:40.640" v="7524" actId="14100"/>
        <pc:sldMkLst>
          <pc:docMk/>
          <pc:sldMk cId="2938720963" sldId="323"/>
        </pc:sldMkLst>
        <pc:spChg chg="mod">
          <ac:chgData name="ΚΩΝΣΤΑΝΤΙΝΟΣ" userId="fa366bfa-ea7b-4a33-bb68-a25b57b5dba3" providerId="ADAL" clId="{8E1A898D-D93B-4A88-B2BA-29B87B32CB73}" dt="2021-10-31T18:05:31.160" v="7521" actId="404"/>
          <ac:spMkLst>
            <pc:docMk/>
            <pc:sldMk cId="2938720963" sldId="323"/>
            <ac:spMk id="2" creationId="{34724D6E-FAD0-4ADC-AF46-481E22D0A5C4}"/>
          </ac:spMkLst>
        </pc:spChg>
        <pc:spChg chg="mod">
          <ac:chgData name="ΚΩΝΣΤΑΝΤΙΝΟΣ" userId="fa366bfa-ea7b-4a33-bb68-a25b57b5dba3" providerId="ADAL" clId="{8E1A898D-D93B-4A88-B2BA-29B87B32CB73}" dt="2021-10-31T18:03:41.006" v="7270"/>
          <ac:spMkLst>
            <pc:docMk/>
            <pc:sldMk cId="2938720963" sldId="323"/>
            <ac:spMk id="3" creationId="{6C0F3EC3-6300-496B-B64A-88E7A1C6861E}"/>
          </ac:spMkLst>
        </pc:spChg>
        <pc:picChg chg="add mod">
          <ac:chgData name="ΚΩΝΣΤΑΝΤΙΝΟΣ" userId="fa366bfa-ea7b-4a33-bb68-a25b57b5dba3" providerId="ADAL" clId="{8E1A898D-D93B-4A88-B2BA-29B87B32CB73}" dt="2021-10-31T18:05:40.640" v="7524" actId="14100"/>
          <ac:picMkLst>
            <pc:docMk/>
            <pc:sldMk cId="2938720963" sldId="323"/>
            <ac:picMk id="4" creationId="{8ED4F10F-DC97-4D02-AD9A-76584D17C6F4}"/>
          </ac:picMkLst>
        </pc:picChg>
      </pc:sldChg>
      <pc:sldChg chg="addSp modSp new mod">
        <pc:chgData name="ΚΩΝΣΤΑΝΤΙΝΟΣ" userId="fa366bfa-ea7b-4a33-bb68-a25b57b5dba3" providerId="ADAL" clId="{8E1A898D-D93B-4A88-B2BA-29B87B32CB73}" dt="2021-10-31T18:19:02.161" v="8182" actId="20577"/>
        <pc:sldMkLst>
          <pc:docMk/>
          <pc:sldMk cId="678836171" sldId="324"/>
        </pc:sldMkLst>
        <pc:spChg chg="mod">
          <ac:chgData name="ΚΩΝΣΤΑΝΤΙΝΟΣ" userId="fa366bfa-ea7b-4a33-bb68-a25b57b5dba3" providerId="ADAL" clId="{8E1A898D-D93B-4A88-B2BA-29B87B32CB73}" dt="2021-10-31T18:13:24.380" v="7648" actId="20577"/>
          <ac:spMkLst>
            <pc:docMk/>
            <pc:sldMk cId="678836171" sldId="324"/>
            <ac:spMk id="2" creationId="{E6313285-2700-49B7-8D79-8D830305FD18}"/>
          </ac:spMkLst>
        </pc:spChg>
        <pc:spChg chg="mod">
          <ac:chgData name="ΚΩΝΣΤΑΝΤΙΝΟΣ" userId="fa366bfa-ea7b-4a33-bb68-a25b57b5dba3" providerId="ADAL" clId="{8E1A898D-D93B-4A88-B2BA-29B87B32CB73}" dt="2021-10-31T18:06:10.239" v="7547" actId="20577"/>
          <ac:spMkLst>
            <pc:docMk/>
            <pc:sldMk cId="678836171" sldId="324"/>
            <ac:spMk id="3" creationId="{D724D629-DE7A-4CBC-8A56-496FF85B5CA2}"/>
          </ac:spMkLst>
        </pc:spChg>
        <pc:graphicFrameChg chg="add mod modGraphic">
          <ac:chgData name="ΚΩΝΣΤΑΝΤΙΝΟΣ" userId="fa366bfa-ea7b-4a33-bb68-a25b57b5dba3" providerId="ADAL" clId="{8E1A898D-D93B-4A88-B2BA-29B87B32CB73}" dt="2021-10-31T18:19:02.161" v="8182" actId="20577"/>
          <ac:graphicFrameMkLst>
            <pc:docMk/>
            <pc:sldMk cId="678836171" sldId="324"/>
            <ac:graphicFrameMk id="4" creationId="{CFDE5F71-B00F-4596-91FD-4B8C518C137C}"/>
          </ac:graphicFrameMkLst>
        </pc:graphicFrameChg>
      </pc:sldChg>
      <pc:sldChg chg="modSp new mod">
        <pc:chgData name="ΚΩΝΣΤΑΝΤΙΝΟΣ" userId="fa366bfa-ea7b-4a33-bb68-a25b57b5dba3" providerId="ADAL" clId="{8E1A898D-D93B-4A88-B2BA-29B87B32CB73}" dt="2021-10-31T18:53:22.140" v="10013" actId="113"/>
        <pc:sldMkLst>
          <pc:docMk/>
          <pc:sldMk cId="1674860089" sldId="325"/>
        </pc:sldMkLst>
        <pc:spChg chg="mod">
          <ac:chgData name="ΚΩΝΣΤΑΝΤΙΝΟΣ" userId="fa366bfa-ea7b-4a33-bb68-a25b57b5dba3" providerId="ADAL" clId="{8E1A898D-D93B-4A88-B2BA-29B87B32CB73}" dt="2021-10-31T18:53:22.140" v="10013" actId="113"/>
          <ac:spMkLst>
            <pc:docMk/>
            <pc:sldMk cId="1674860089" sldId="325"/>
            <ac:spMk id="2" creationId="{28104D1C-0A09-4B56-A885-B36A1608A655}"/>
          </ac:spMkLst>
        </pc:spChg>
        <pc:spChg chg="mod">
          <ac:chgData name="ΚΩΝΣΤΑΝΤΙΝΟΣ" userId="fa366bfa-ea7b-4a33-bb68-a25b57b5dba3" providerId="ADAL" clId="{8E1A898D-D93B-4A88-B2BA-29B87B32CB73}" dt="2021-10-31T18:19:29.877" v="8203" actId="20577"/>
          <ac:spMkLst>
            <pc:docMk/>
            <pc:sldMk cId="1674860089" sldId="325"/>
            <ac:spMk id="3" creationId="{0BB75507-40A4-430B-9AD7-320DCA39BD85}"/>
          </ac:spMkLst>
        </pc:spChg>
      </pc:sldChg>
      <pc:sldChg chg="modSp add mod">
        <pc:chgData name="ΚΩΝΣΤΑΝΤΙΝΟΣ" userId="fa366bfa-ea7b-4a33-bb68-a25b57b5dba3" providerId="ADAL" clId="{8E1A898D-D93B-4A88-B2BA-29B87B32CB73}" dt="2021-10-31T18:52:54.186" v="10010"/>
        <pc:sldMkLst>
          <pc:docMk/>
          <pc:sldMk cId="1086477208" sldId="326"/>
        </pc:sldMkLst>
        <pc:spChg chg="mod">
          <ac:chgData name="ΚΩΝΣΤΑΝΤΙΝΟΣ" userId="fa366bfa-ea7b-4a33-bb68-a25b57b5dba3" providerId="ADAL" clId="{8E1A898D-D93B-4A88-B2BA-29B87B32CB73}" dt="2021-10-31T18:52:54.186" v="10010"/>
          <ac:spMkLst>
            <pc:docMk/>
            <pc:sldMk cId="1086477208" sldId="326"/>
            <ac:spMk id="2" creationId="{A476221C-CC41-4B15-A0FF-A9EE8AEDDA62}"/>
          </ac:spMkLst>
        </pc:spChg>
      </pc:sldChg>
      <pc:sldChg chg="modSp new del mod">
        <pc:chgData name="ΚΩΝΣΤΑΝΤΙΝΟΣ" userId="fa366bfa-ea7b-4a33-bb68-a25b57b5dba3" providerId="ADAL" clId="{8E1A898D-D93B-4A88-B2BA-29B87B32CB73}" dt="2021-10-31T18:28:27.625" v="8935" actId="47"/>
        <pc:sldMkLst>
          <pc:docMk/>
          <pc:sldMk cId="437112359" sldId="327"/>
        </pc:sldMkLst>
        <pc:spChg chg="mod">
          <ac:chgData name="ΚΩΝΣΤΑΝΤΙΝΟΣ" userId="fa366bfa-ea7b-4a33-bb68-a25b57b5dba3" providerId="ADAL" clId="{8E1A898D-D93B-4A88-B2BA-29B87B32CB73}" dt="2021-10-31T18:27:24.933" v="8934" actId="15"/>
          <ac:spMkLst>
            <pc:docMk/>
            <pc:sldMk cId="437112359" sldId="327"/>
            <ac:spMk id="2" creationId="{415D03A6-A420-4103-9CB6-EA97C0F182F4}"/>
          </ac:spMkLst>
        </pc:spChg>
        <pc:spChg chg="mod">
          <ac:chgData name="ΚΩΝΣΤΑΝΤΙΝΟΣ" userId="fa366bfa-ea7b-4a33-bb68-a25b57b5dba3" providerId="ADAL" clId="{8E1A898D-D93B-4A88-B2BA-29B87B32CB73}" dt="2021-10-31T18:27:09.281" v="8919"/>
          <ac:spMkLst>
            <pc:docMk/>
            <pc:sldMk cId="437112359" sldId="327"/>
            <ac:spMk id="3" creationId="{60E3D45D-065A-48F8-B8FC-36FB2CC677D2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8:53:38.799" v="10018" actId="113"/>
        <pc:sldMkLst>
          <pc:docMk/>
          <pc:sldMk cId="3695798730" sldId="327"/>
        </pc:sldMkLst>
        <pc:spChg chg="mod">
          <ac:chgData name="ΚΩΝΣΤΑΝΤΙΝΟΣ" userId="fa366bfa-ea7b-4a33-bb68-a25b57b5dba3" providerId="ADAL" clId="{8E1A898D-D93B-4A88-B2BA-29B87B32CB73}" dt="2021-10-31T18:53:38.799" v="10018" actId="113"/>
          <ac:spMkLst>
            <pc:docMk/>
            <pc:sldMk cId="3695798730" sldId="327"/>
            <ac:spMk id="2" creationId="{5E80C353-BA48-4345-8607-AAD8A5598A94}"/>
          </ac:spMkLst>
        </pc:spChg>
        <pc:spChg chg="mod">
          <ac:chgData name="ΚΩΝΣΤΑΝΤΙΝΟΣ" userId="fa366bfa-ea7b-4a33-bb68-a25b57b5dba3" providerId="ADAL" clId="{8E1A898D-D93B-4A88-B2BA-29B87B32CB73}" dt="2021-10-31T18:28:56.281" v="8953" actId="20577"/>
          <ac:spMkLst>
            <pc:docMk/>
            <pc:sldMk cId="3695798730" sldId="327"/>
            <ac:spMk id="3" creationId="{51203F30-4789-4585-A4AB-175CF4B3F660}"/>
          </ac:spMkLst>
        </pc:spChg>
      </pc:sldChg>
      <pc:sldChg chg="modSp new mod">
        <pc:chgData name="ΚΩΝΣΤΑΝΤΙΝΟΣ" userId="fa366bfa-ea7b-4a33-bb68-a25b57b5dba3" providerId="ADAL" clId="{8E1A898D-D93B-4A88-B2BA-29B87B32CB73}" dt="2021-10-31T19:03:41.806" v="10620" actId="20577"/>
        <pc:sldMkLst>
          <pc:docMk/>
          <pc:sldMk cId="3409003589" sldId="328"/>
        </pc:sldMkLst>
        <pc:spChg chg="mod">
          <ac:chgData name="ΚΩΝΣΤΑΝΤΙΝΟΣ" userId="fa366bfa-ea7b-4a33-bb68-a25b57b5dba3" providerId="ADAL" clId="{8E1A898D-D93B-4A88-B2BA-29B87B32CB73}" dt="2021-10-31T19:03:41.806" v="10620" actId="20577"/>
          <ac:spMkLst>
            <pc:docMk/>
            <pc:sldMk cId="3409003589" sldId="328"/>
            <ac:spMk id="2" creationId="{E661899F-FF63-4655-9077-FEF292E1EA22}"/>
          </ac:spMkLst>
        </pc:spChg>
        <pc:spChg chg="mod">
          <ac:chgData name="ΚΩΝΣΤΑΝΤΙΝΟΣ" userId="fa366bfa-ea7b-4a33-bb68-a25b57b5dba3" providerId="ADAL" clId="{8E1A898D-D93B-4A88-B2BA-29B87B32CB73}" dt="2021-10-31T18:38:59.497" v="9394" actId="20577"/>
          <ac:spMkLst>
            <pc:docMk/>
            <pc:sldMk cId="3409003589" sldId="328"/>
            <ac:spMk id="3" creationId="{2F65A699-4350-415B-BF00-46E84A8D4E99}"/>
          </ac:spMkLst>
        </pc:spChg>
      </pc:sldChg>
      <pc:sldChg chg="addSp delSp modSp add mod">
        <pc:chgData name="ΚΩΝΣΤΑΝΤΙΝΟΣ" userId="fa366bfa-ea7b-4a33-bb68-a25b57b5dba3" providerId="ADAL" clId="{8E1A898D-D93B-4A88-B2BA-29B87B32CB73}" dt="2021-10-31T18:46:39.857" v="9932" actId="14100"/>
        <pc:sldMkLst>
          <pc:docMk/>
          <pc:sldMk cId="922403783" sldId="329"/>
        </pc:sldMkLst>
        <pc:spChg chg="del">
          <ac:chgData name="ΚΩΝΣΤΑΝΤΙΝΟΣ" userId="fa366bfa-ea7b-4a33-bb68-a25b57b5dba3" providerId="ADAL" clId="{8E1A898D-D93B-4A88-B2BA-29B87B32CB73}" dt="2021-10-31T18:45:01.258" v="9856" actId="478"/>
          <ac:spMkLst>
            <pc:docMk/>
            <pc:sldMk cId="922403783" sldId="329"/>
            <ac:spMk id="2" creationId="{28104D1C-0A09-4B56-A885-B36A1608A655}"/>
          </ac:spMkLst>
        </pc:spChg>
        <pc:spChg chg="add mod">
          <ac:chgData name="ΚΩΝΣΤΑΝΤΙΝΟΣ" userId="fa366bfa-ea7b-4a33-bb68-a25b57b5dba3" providerId="ADAL" clId="{8E1A898D-D93B-4A88-B2BA-29B87B32CB73}" dt="2021-10-31T18:46:24.799" v="9925" actId="1076"/>
          <ac:spMkLst>
            <pc:docMk/>
            <pc:sldMk cId="922403783" sldId="329"/>
            <ac:spMk id="5" creationId="{7AF6FD95-9FC1-4F29-9A01-E6FF5CAFFD86}"/>
          </ac:spMkLst>
        </pc:spChg>
        <pc:spChg chg="add mod">
          <ac:chgData name="ΚΩΝΣΤΑΝΤΙΝΟΣ" userId="fa366bfa-ea7b-4a33-bb68-a25b57b5dba3" providerId="ADAL" clId="{8E1A898D-D93B-4A88-B2BA-29B87B32CB73}" dt="2021-10-31T18:46:39.857" v="9932" actId="14100"/>
          <ac:spMkLst>
            <pc:docMk/>
            <pc:sldMk cId="922403783" sldId="329"/>
            <ac:spMk id="8" creationId="{D5A43611-C075-489B-923A-CE15184B0AB3}"/>
          </ac:spMkLst>
        </pc:spChg>
        <pc:picChg chg="add mod">
          <ac:chgData name="ΚΩΝΣΤΑΝΤΙΝΟΣ" userId="fa366bfa-ea7b-4a33-bb68-a25b57b5dba3" providerId="ADAL" clId="{8E1A898D-D93B-4A88-B2BA-29B87B32CB73}" dt="2021-10-31T18:45:06.833" v="9859" actId="1076"/>
          <ac:picMkLst>
            <pc:docMk/>
            <pc:sldMk cId="922403783" sldId="329"/>
            <ac:picMk id="7" creationId="{0B8DBC75-CFF2-47F5-A314-96F35E439D17}"/>
          </ac:picMkLst>
        </pc:picChg>
      </pc:sldChg>
      <pc:sldChg chg="modSp add mod">
        <pc:chgData name="ΚΩΝΣΤΑΝΤΙΝΟΣ" userId="fa366bfa-ea7b-4a33-bb68-a25b57b5dba3" providerId="ADAL" clId="{8E1A898D-D93B-4A88-B2BA-29B87B32CB73}" dt="2021-10-31T18:49:41.592" v="9951" actId="113"/>
        <pc:sldMkLst>
          <pc:docMk/>
          <pc:sldMk cId="3500616219" sldId="330"/>
        </pc:sldMkLst>
        <pc:spChg chg="mod">
          <ac:chgData name="ΚΩΝΣΤΑΝΤΙΝΟΣ" userId="fa366bfa-ea7b-4a33-bb68-a25b57b5dba3" providerId="ADAL" clId="{8E1A898D-D93B-4A88-B2BA-29B87B32CB73}" dt="2021-10-31T18:49:41.592" v="9951" actId="113"/>
          <ac:spMkLst>
            <pc:docMk/>
            <pc:sldMk cId="3500616219" sldId="330"/>
            <ac:spMk id="2" creationId="{5515F3BF-2337-4170-8ECB-62623F5A1EA2}"/>
          </ac:spMkLst>
        </pc:spChg>
      </pc:sldChg>
    </pc:docChg>
  </pc:docChgLst>
  <pc:docChgLst>
    <pc:chgData name="ΚΩΝΣΤΑΝΤΙΝΟΣ" userId="fa366bfa-ea7b-4a33-bb68-a25b57b5dba3" providerId="ADAL" clId="{472999BA-C7A4-4E41-8848-C1B90358CFC0}"/>
    <pc:docChg chg="undo custSel addSld delSld modSld">
      <pc:chgData name="ΚΩΝΣΤΑΝΤΙΝΟΣ" userId="fa366bfa-ea7b-4a33-bb68-a25b57b5dba3" providerId="ADAL" clId="{472999BA-C7A4-4E41-8848-C1B90358CFC0}" dt="2021-11-28T22:04:43.975" v="7825" actId="20577"/>
      <pc:docMkLst>
        <pc:docMk/>
      </pc:docMkLst>
      <pc:sldChg chg="modSp mod">
        <pc:chgData name="ΚΩΝΣΤΑΝΤΙΝΟΣ" userId="fa366bfa-ea7b-4a33-bb68-a25b57b5dba3" providerId="ADAL" clId="{472999BA-C7A4-4E41-8848-C1B90358CFC0}" dt="2021-11-28T19:55:42.574" v="64" actId="20577"/>
        <pc:sldMkLst>
          <pc:docMk/>
          <pc:sldMk cId="0" sldId="256"/>
        </pc:sldMkLst>
        <pc:spChg chg="mod">
          <ac:chgData name="ΚΩΝΣΤΑΝΤΙΝΟΣ" userId="fa366bfa-ea7b-4a33-bb68-a25b57b5dba3" providerId="ADAL" clId="{472999BA-C7A4-4E41-8848-C1B90358CFC0}" dt="2021-11-28T19:55:42.574" v="64" actId="20577"/>
          <ac:spMkLst>
            <pc:docMk/>
            <pc:sldMk cId="0" sldId="256"/>
            <ac:spMk id="582" creationId="{00000000-0000-0000-0000-000000000000}"/>
          </ac:spMkLst>
        </pc:spChg>
      </pc:sldChg>
      <pc:sldChg chg="addSp modSp mod">
        <pc:chgData name="ΚΩΝΣΤΑΝΤΙΝΟΣ" userId="fa366bfa-ea7b-4a33-bb68-a25b57b5dba3" providerId="ADAL" clId="{472999BA-C7A4-4E41-8848-C1B90358CFC0}" dt="2021-11-28T19:57:57.331" v="106" actId="1076"/>
        <pc:sldMkLst>
          <pc:docMk/>
          <pc:sldMk cId="1540918880" sldId="293"/>
        </pc:sldMkLst>
        <pc:spChg chg="mod">
          <ac:chgData name="ΚΩΝΣΤΑΝΤΙΝΟΣ" userId="fa366bfa-ea7b-4a33-bb68-a25b57b5dba3" providerId="ADAL" clId="{472999BA-C7A4-4E41-8848-C1B90358CFC0}" dt="2021-11-28T19:57:40.685" v="102" actId="1076"/>
          <ac:spMkLst>
            <pc:docMk/>
            <pc:sldMk cId="1540918880" sldId="293"/>
            <ac:spMk id="2" creationId="{5515F3BF-2337-4170-8ECB-62623F5A1EA2}"/>
          </ac:spMkLst>
        </pc:spChg>
        <pc:spChg chg="mod">
          <ac:chgData name="ΚΩΝΣΤΑΝΤΙΝΟΣ" userId="fa366bfa-ea7b-4a33-bb68-a25b57b5dba3" providerId="ADAL" clId="{472999BA-C7A4-4E41-8848-C1B90358CFC0}" dt="2021-11-28T19:57:21.559" v="98" actId="20577"/>
          <ac:spMkLst>
            <pc:docMk/>
            <pc:sldMk cId="1540918880" sldId="293"/>
            <ac:spMk id="3" creationId="{16C5AB96-CD04-40EA-9715-24CC9BCDC5C1}"/>
          </ac:spMkLst>
        </pc:spChg>
        <pc:spChg chg="add mod">
          <ac:chgData name="ΚΩΝΣΤΑΝΤΙΝΟΣ" userId="fa366bfa-ea7b-4a33-bb68-a25b57b5dba3" providerId="ADAL" clId="{472999BA-C7A4-4E41-8848-C1B90358CFC0}" dt="2021-11-28T19:57:57.331" v="106" actId="1076"/>
          <ac:spMkLst>
            <pc:docMk/>
            <pc:sldMk cId="1540918880" sldId="293"/>
            <ac:spMk id="6" creationId="{4958C27D-3AFE-40A1-B460-0016898B3D9D}"/>
          </ac:spMkLst>
        </pc:spChg>
        <pc:picChg chg="add mod">
          <ac:chgData name="ΚΩΝΣΤΑΝΤΙΝΟΣ" userId="fa366bfa-ea7b-4a33-bb68-a25b57b5dba3" providerId="ADAL" clId="{472999BA-C7A4-4E41-8848-C1B90358CFC0}" dt="2021-11-28T19:57:40.685" v="102" actId="1076"/>
          <ac:picMkLst>
            <pc:docMk/>
            <pc:sldMk cId="1540918880" sldId="293"/>
            <ac:picMk id="1026" creationId="{1DB0A7EE-BF65-4E15-B4BF-3513CEF8B475}"/>
          </ac:picMkLst>
        </pc:picChg>
      </pc:sldChg>
      <pc:sldChg chg="modSp mod">
        <pc:chgData name="ΚΩΝΣΤΑΝΤΙΝΟΣ" userId="fa366bfa-ea7b-4a33-bb68-a25b57b5dba3" providerId="ADAL" clId="{472999BA-C7A4-4E41-8848-C1B90358CFC0}" dt="2021-11-28T22:04:43.975" v="7825" actId="20577"/>
        <pc:sldMkLst>
          <pc:docMk/>
          <pc:sldMk cId="2035460075" sldId="309"/>
        </pc:sldMkLst>
        <pc:spChg chg="mod">
          <ac:chgData name="ΚΩΝΣΤΑΝΤΙΝΟΣ" userId="fa366bfa-ea7b-4a33-bb68-a25b57b5dba3" providerId="ADAL" clId="{472999BA-C7A4-4E41-8848-C1B90358CFC0}" dt="2021-11-28T22:04:43.975" v="7825" actId="20577"/>
          <ac:spMkLst>
            <pc:docMk/>
            <pc:sldMk cId="2035460075" sldId="309"/>
            <ac:spMk id="2" creationId="{BE79D401-680D-4AA0-9D94-596B1453170E}"/>
          </ac:spMkLst>
        </pc:spChg>
      </pc:sldChg>
      <pc:sldChg chg="modSp mod">
        <pc:chgData name="ΚΩΝΣΤΑΝΤΙΝΟΣ" userId="fa366bfa-ea7b-4a33-bb68-a25b57b5dba3" providerId="ADAL" clId="{472999BA-C7A4-4E41-8848-C1B90358CFC0}" dt="2021-11-28T21:18:40.511" v="5928" actId="404"/>
        <pc:sldMkLst>
          <pc:docMk/>
          <pc:sldMk cId="1450563117" sldId="320"/>
        </pc:sldMkLst>
        <pc:spChg chg="mod">
          <ac:chgData name="ΚΩΝΣΤΑΝΤΙΝΟΣ" userId="fa366bfa-ea7b-4a33-bb68-a25b57b5dba3" providerId="ADAL" clId="{472999BA-C7A4-4E41-8848-C1B90358CFC0}" dt="2021-11-28T21:18:40.511" v="5928" actId="404"/>
          <ac:spMkLst>
            <pc:docMk/>
            <pc:sldMk cId="1450563117" sldId="320"/>
            <ac:spMk id="2" creationId="{A476221C-CC41-4B15-A0FF-A9EE8AEDDA62}"/>
          </ac:spMkLst>
        </pc:spChg>
      </pc:sldChg>
      <pc:sldChg chg="addSp new mod">
        <pc:chgData name="ΚΩΝΣΤΑΝΤΙΝΟΣ" userId="fa366bfa-ea7b-4a33-bb68-a25b57b5dba3" providerId="ADAL" clId="{472999BA-C7A4-4E41-8848-C1B90358CFC0}" dt="2021-11-28T20:00:14.746" v="108" actId="22"/>
        <pc:sldMkLst>
          <pc:docMk/>
          <pc:sldMk cId="1121453026" sldId="321"/>
        </pc:sldMkLst>
        <pc:picChg chg="add">
          <ac:chgData name="ΚΩΝΣΤΑΝΤΙΝΟΣ" userId="fa366bfa-ea7b-4a33-bb68-a25b57b5dba3" providerId="ADAL" clId="{472999BA-C7A4-4E41-8848-C1B90358CFC0}" dt="2021-11-28T20:00:14.746" v="108" actId="22"/>
          <ac:picMkLst>
            <pc:docMk/>
            <pc:sldMk cId="1121453026" sldId="321"/>
            <ac:picMk id="5" creationId="{B4C939D9-9FDE-460B-80BB-C86F29D0C650}"/>
          </ac:picMkLst>
        </pc:pic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1339401585" sldId="321"/>
        </pc:sldMkLst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2123060752" sldId="322"/>
        </pc:sldMkLst>
      </pc:sldChg>
      <pc:sldChg chg="addSp delSp modSp new mod">
        <pc:chgData name="ΚΩΝΣΤΑΝΤΙΝΟΣ" userId="fa366bfa-ea7b-4a33-bb68-a25b57b5dba3" providerId="ADAL" clId="{472999BA-C7A4-4E41-8848-C1B90358CFC0}" dt="2021-11-28T21:58:59.227" v="7021" actId="571"/>
        <pc:sldMkLst>
          <pc:docMk/>
          <pc:sldMk cId="4000937910" sldId="322"/>
        </pc:sldMkLst>
        <pc:spChg chg="del">
          <ac:chgData name="ΚΩΝΣΤΑΝΤΙΝΟΣ" userId="fa366bfa-ea7b-4a33-bb68-a25b57b5dba3" providerId="ADAL" clId="{472999BA-C7A4-4E41-8848-C1B90358CFC0}" dt="2021-11-28T20:00:33.977" v="110" actId="478"/>
          <ac:spMkLst>
            <pc:docMk/>
            <pc:sldMk cId="4000937910" sldId="322"/>
            <ac:spMk id="2" creationId="{A9E46BB4-DD7F-4C85-8AAC-3395A8F6C48A}"/>
          </ac:spMkLst>
        </pc:spChg>
        <pc:spChg chg="del">
          <ac:chgData name="ΚΩΝΣΤΑΝΤΙΝΟΣ" userId="fa366bfa-ea7b-4a33-bb68-a25b57b5dba3" providerId="ADAL" clId="{472999BA-C7A4-4E41-8848-C1B90358CFC0}" dt="2021-11-28T20:00:33.977" v="110" actId="478"/>
          <ac:spMkLst>
            <pc:docMk/>
            <pc:sldMk cId="4000937910" sldId="322"/>
            <ac:spMk id="3" creationId="{C80424E9-5DC8-489A-84BA-BFA49F585984}"/>
          </ac:spMkLst>
        </pc:spChg>
        <pc:spChg chg="add mod">
          <ac:chgData name="ΚΩΝΣΤΑΝΤΙΝΟΣ" userId="fa366bfa-ea7b-4a33-bb68-a25b57b5dba3" providerId="ADAL" clId="{472999BA-C7A4-4E41-8848-C1B90358CFC0}" dt="2021-11-28T21:58:34.508" v="7016" actId="1076"/>
          <ac:spMkLst>
            <pc:docMk/>
            <pc:sldMk cId="4000937910" sldId="322"/>
            <ac:spMk id="6" creationId="{38A58AD7-8CF9-42E4-ABA5-6BC90FBEF2BB}"/>
          </ac:spMkLst>
        </pc:spChg>
        <pc:spChg chg="add mod">
          <ac:chgData name="ΚΩΝΣΤΑΝΤΙΝΟΣ" userId="fa366bfa-ea7b-4a33-bb68-a25b57b5dba3" providerId="ADAL" clId="{472999BA-C7A4-4E41-8848-C1B90358CFC0}" dt="2021-11-28T21:58:40.150" v="7017" actId="571"/>
          <ac:spMkLst>
            <pc:docMk/>
            <pc:sldMk cId="4000937910" sldId="322"/>
            <ac:spMk id="7" creationId="{ABC3B8BE-1DBC-4239-AD10-B302BE500C9B}"/>
          </ac:spMkLst>
        </pc:spChg>
        <pc:spChg chg="add mod">
          <ac:chgData name="ΚΩΝΣΤΑΝΤΙΝΟΣ" userId="fa366bfa-ea7b-4a33-bb68-a25b57b5dba3" providerId="ADAL" clId="{472999BA-C7A4-4E41-8848-C1B90358CFC0}" dt="2021-11-28T21:58:43.700" v="7019" actId="571"/>
          <ac:spMkLst>
            <pc:docMk/>
            <pc:sldMk cId="4000937910" sldId="322"/>
            <ac:spMk id="9" creationId="{C45069DF-A1B8-4AD3-B5C1-0B23C17DDFAF}"/>
          </ac:spMkLst>
        </pc:spChg>
        <pc:spChg chg="add mod">
          <ac:chgData name="ΚΩΝΣΤΑΝΤΙΝΟΣ" userId="fa366bfa-ea7b-4a33-bb68-a25b57b5dba3" providerId="ADAL" clId="{472999BA-C7A4-4E41-8848-C1B90358CFC0}" dt="2021-11-28T21:58:49.645" v="7020" actId="571"/>
          <ac:spMkLst>
            <pc:docMk/>
            <pc:sldMk cId="4000937910" sldId="322"/>
            <ac:spMk id="10" creationId="{B5B52BCC-FC17-4F5F-A56F-883700577B35}"/>
          </ac:spMkLst>
        </pc:spChg>
        <pc:spChg chg="add mod">
          <ac:chgData name="ΚΩΝΣΤΑΝΤΙΝΟΣ" userId="fa366bfa-ea7b-4a33-bb68-a25b57b5dba3" providerId="ADAL" clId="{472999BA-C7A4-4E41-8848-C1B90358CFC0}" dt="2021-11-28T21:58:59.227" v="7021" actId="571"/>
          <ac:spMkLst>
            <pc:docMk/>
            <pc:sldMk cId="4000937910" sldId="322"/>
            <ac:spMk id="11" creationId="{8A773554-7328-44D8-A1D7-5572D922EC75}"/>
          </ac:spMkLst>
        </pc:spChg>
        <pc:picChg chg="add mod modCrop">
          <ac:chgData name="ΚΩΝΣΤΑΝΤΙΝΟΣ" userId="fa366bfa-ea7b-4a33-bb68-a25b57b5dba3" providerId="ADAL" clId="{472999BA-C7A4-4E41-8848-C1B90358CFC0}" dt="2021-11-28T21:58:27.765" v="7014" actId="732"/>
          <ac:picMkLst>
            <pc:docMk/>
            <pc:sldMk cId="4000937910" sldId="322"/>
            <ac:picMk id="5" creationId="{EDFDCEE0-B146-4735-AAD3-FBD6CF137C8D}"/>
          </ac:picMkLst>
        </pc:picChg>
        <pc:picChg chg="add mod">
          <ac:chgData name="ΚΩΝΣΤΑΝΤΙΝΟΣ" userId="fa366bfa-ea7b-4a33-bb68-a25b57b5dba3" providerId="ADAL" clId="{472999BA-C7A4-4E41-8848-C1B90358CFC0}" dt="2021-11-28T21:58:43.700" v="7019" actId="571"/>
          <ac:picMkLst>
            <pc:docMk/>
            <pc:sldMk cId="4000937910" sldId="322"/>
            <ac:picMk id="8" creationId="{9DB7B419-1C57-4DAE-8DF1-FC4BD4FC9B12}"/>
          </ac:picMkLst>
        </pc:picChg>
      </pc:sldChg>
      <pc:sldChg chg="addSp delSp modSp new mod">
        <pc:chgData name="ΚΩΝΣΤΑΝΤΙΝΟΣ" userId="fa366bfa-ea7b-4a33-bb68-a25b57b5dba3" providerId="ADAL" clId="{472999BA-C7A4-4E41-8848-C1B90358CFC0}" dt="2021-11-28T21:58:10.626" v="7012" actId="571"/>
        <pc:sldMkLst>
          <pc:docMk/>
          <pc:sldMk cId="2992141093" sldId="323"/>
        </pc:sldMkLst>
        <pc:spChg chg="del">
          <ac:chgData name="ΚΩΝΣΤΑΝΤΙΝΟΣ" userId="fa366bfa-ea7b-4a33-bb68-a25b57b5dba3" providerId="ADAL" clId="{472999BA-C7A4-4E41-8848-C1B90358CFC0}" dt="2021-11-28T20:00:48.599" v="113" actId="478"/>
          <ac:spMkLst>
            <pc:docMk/>
            <pc:sldMk cId="2992141093" sldId="323"/>
            <ac:spMk id="2" creationId="{9C73B406-C94B-4E72-89D4-BFD89C26831C}"/>
          </ac:spMkLst>
        </pc:spChg>
        <pc:spChg chg="del">
          <ac:chgData name="ΚΩΝΣΤΑΝΤΙΝΟΣ" userId="fa366bfa-ea7b-4a33-bb68-a25b57b5dba3" providerId="ADAL" clId="{472999BA-C7A4-4E41-8848-C1B90358CFC0}" dt="2021-11-28T20:00:48.599" v="113" actId="478"/>
          <ac:spMkLst>
            <pc:docMk/>
            <pc:sldMk cId="2992141093" sldId="323"/>
            <ac:spMk id="3" creationId="{512E8D6E-D28E-4C1C-B2C1-95E3A4AFF7A1}"/>
          </ac:spMkLst>
        </pc:spChg>
        <pc:spChg chg="add del mod">
          <ac:chgData name="ΚΩΝΣΤΑΝΤΙΝΟΣ" userId="fa366bfa-ea7b-4a33-bb68-a25b57b5dba3" providerId="ADAL" clId="{472999BA-C7A4-4E41-8848-C1B90358CFC0}" dt="2021-11-28T21:57:17.027" v="6996" actId="21"/>
          <ac:spMkLst>
            <pc:docMk/>
            <pc:sldMk cId="2992141093" sldId="323"/>
            <ac:spMk id="6" creationId="{2DC21B9E-CBE9-4960-B595-3D89AE1EC944}"/>
          </ac:spMkLst>
        </pc:spChg>
        <pc:spChg chg="add mod">
          <ac:chgData name="ΚΩΝΣΤΑΝΤΙΝΟΣ" userId="fa366bfa-ea7b-4a33-bb68-a25b57b5dba3" providerId="ADAL" clId="{472999BA-C7A4-4E41-8848-C1B90358CFC0}" dt="2021-11-28T21:57:37.355" v="7000" actId="14100"/>
          <ac:spMkLst>
            <pc:docMk/>
            <pc:sldMk cId="2992141093" sldId="323"/>
            <ac:spMk id="7" creationId="{405FE772-F81F-47EA-8976-7BDE8183EBE6}"/>
          </ac:spMkLst>
        </pc:spChg>
        <pc:spChg chg="add mod">
          <ac:chgData name="ΚΩΝΣΤΑΝΤΙΝΟΣ" userId="fa366bfa-ea7b-4a33-bb68-a25b57b5dba3" providerId="ADAL" clId="{472999BA-C7A4-4E41-8848-C1B90358CFC0}" dt="2021-11-28T21:57:42.536" v="7002" actId="14100"/>
          <ac:spMkLst>
            <pc:docMk/>
            <pc:sldMk cId="2992141093" sldId="323"/>
            <ac:spMk id="8" creationId="{7B69B9B8-09D7-4DDD-95AD-8775C9DE721E}"/>
          </ac:spMkLst>
        </pc:spChg>
        <pc:spChg chg="add mod">
          <ac:chgData name="ΚΩΝΣΤΑΝΤΙΝΟΣ" userId="fa366bfa-ea7b-4a33-bb68-a25b57b5dba3" providerId="ADAL" clId="{472999BA-C7A4-4E41-8848-C1B90358CFC0}" dt="2021-11-28T21:57:45.671" v="7003" actId="571"/>
          <ac:spMkLst>
            <pc:docMk/>
            <pc:sldMk cId="2992141093" sldId="323"/>
            <ac:spMk id="9" creationId="{939FB068-2276-493C-B0CF-90FFB4B09899}"/>
          </ac:spMkLst>
        </pc:spChg>
        <pc:spChg chg="add mod">
          <ac:chgData name="ΚΩΝΣΤΑΝΤΙΝΟΣ" userId="fa366bfa-ea7b-4a33-bb68-a25b57b5dba3" providerId="ADAL" clId="{472999BA-C7A4-4E41-8848-C1B90358CFC0}" dt="2021-11-28T21:57:56.697" v="7008" actId="1076"/>
          <ac:spMkLst>
            <pc:docMk/>
            <pc:sldMk cId="2992141093" sldId="323"/>
            <ac:spMk id="10" creationId="{6D72D920-06B8-4BE9-9DE0-E63CD6871FF0}"/>
          </ac:spMkLst>
        </pc:spChg>
        <pc:spChg chg="add mod">
          <ac:chgData name="ΚΩΝΣΤΑΝΤΙΝΟΣ" userId="fa366bfa-ea7b-4a33-bb68-a25b57b5dba3" providerId="ADAL" clId="{472999BA-C7A4-4E41-8848-C1B90358CFC0}" dt="2021-11-28T21:57:54.444" v="7006" actId="571"/>
          <ac:spMkLst>
            <pc:docMk/>
            <pc:sldMk cId="2992141093" sldId="323"/>
            <ac:spMk id="12" creationId="{FEF369A8-A27F-413B-879E-DED3026E1FE9}"/>
          </ac:spMkLst>
        </pc:spChg>
        <pc:spChg chg="add mod">
          <ac:chgData name="ΚΩΝΣΤΑΝΤΙΝΟΣ" userId="fa366bfa-ea7b-4a33-bb68-a25b57b5dba3" providerId="ADAL" clId="{472999BA-C7A4-4E41-8848-C1B90358CFC0}" dt="2021-11-28T21:58:01.296" v="7010" actId="571"/>
          <ac:spMkLst>
            <pc:docMk/>
            <pc:sldMk cId="2992141093" sldId="323"/>
            <ac:spMk id="14" creationId="{AC6BA779-AA25-4D8E-A0F2-BC98142690E2}"/>
          </ac:spMkLst>
        </pc:spChg>
        <pc:spChg chg="add mod">
          <ac:chgData name="ΚΩΝΣΤΑΝΤΙΝΟΣ" userId="fa366bfa-ea7b-4a33-bb68-a25b57b5dba3" providerId="ADAL" clId="{472999BA-C7A4-4E41-8848-C1B90358CFC0}" dt="2021-11-28T21:58:07.533" v="7011" actId="571"/>
          <ac:spMkLst>
            <pc:docMk/>
            <pc:sldMk cId="2992141093" sldId="323"/>
            <ac:spMk id="15" creationId="{1A7B6A01-1EA2-4E32-8C9D-20BC9C2C60F5}"/>
          </ac:spMkLst>
        </pc:spChg>
        <pc:spChg chg="add mod">
          <ac:chgData name="ΚΩΝΣΤΑΝΤΙΝΟΣ" userId="fa366bfa-ea7b-4a33-bb68-a25b57b5dba3" providerId="ADAL" clId="{472999BA-C7A4-4E41-8848-C1B90358CFC0}" dt="2021-11-28T21:58:10.626" v="7012" actId="571"/>
          <ac:spMkLst>
            <pc:docMk/>
            <pc:sldMk cId="2992141093" sldId="323"/>
            <ac:spMk id="16" creationId="{F756474A-A640-4699-B66A-3E18D2F59F10}"/>
          </ac:spMkLst>
        </pc:spChg>
        <pc:picChg chg="add mod modCrop">
          <ac:chgData name="ΚΩΝΣΤΑΝΤΙΝΟΣ" userId="fa366bfa-ea7b-4a33-bb68-a25b57b5dba3" providerId="ADAL" clId="{472999BA-C7A4-4E41-8848-C1B90358CFC0}" dt="2021-11-28T21:57:56.697" v="7008" actId="1076"/>
          <ac:picMkLst>
            <pc:docMk/>
            <pc:sldMk cId="2992141093" sldId="323"/>
            <ac:picMk id="5" creationId="{9FE1507E-0B2E-44EC-87A7-4899D4D94A8E}"/>
          </ac:picMkLst>
        </pc:picChg>
        <pc:picChg chg="add mod">
          <ac:chgData name="ΚΩΝΣΤΑΝΤΙΝΟΣ" userId="fa366bfa-ea7b-4a33-bb68-a25b57b5dba3" providerId="ADAL" clId="{472999BA-C7A4-4E41-8848-C1B90358CFC0}" dt="2021-11-28T21:57:54.444" v="7006" actId="571"/>
          <ac:picMkLst>
            <pc:docMk/>
            <pc:sldMk cId="2992141093" sldId="323"/>
            <ac:picMk id="11" creationId="{0E773522-B00F-4DE4-A44D-10A15BD031D8}"/>
          </ac:picMkLst>
        </pc:picChg>
        <pc:picChg chg="add mod">
          <ac:chgData name="ΚΩΝΣΤΑΝΤΙΝΟΣ" userId="fa366bfa-ea7b-4a33-bb68-a25b57b5dba3" providerId="ADAL" clId="{472999BA-C7A4-4E41-8848-C1B90358CFC0}" dt="2021-11-28T21:58:01.296" v="7010" actId="571"/>
          <ac:picMkLst>
            <pc:docMk/>
            <pc:sldMk cId="2992141093" sldId="323"/>
            <ac:picMk id="13" creationId="{12EFB26D-C29D-4F71-A367-42C681D94CC8}"/>
          </ac:picMkLst>
        </pc:pic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3198177598" sldId="323"/>
        </pc:sldMkLst>
      </pc:sldChg>
      <pc:sldChg chg="modSp new mod">
        <pc:chgData name="ΚΩΝΣΤΑΝΤΙΝΟΣ" userId="fa366bfa-ea7b-4a33-bb68-a25b57b5dba3" providerId="ADAL" clId="{472999BA-C7A4-4E41-8848-C1B90358CFC0}" dt="2021-11-28T21:59:14.450" v="7027" actId="20577"/>
        <pc:sldMkLst>
          <pc:docMk/>
          <pc:sldMk cId="2024468802" sldId="324"/>
        </pc:sldMkLst>
        <pc:spChg chg="mod">
          <ac:chgData name="ΚΩΝΣΤΑΝΤΙΝΟΣ" userId="fa366bfa-ea7b-4a33-bb68-a25b57b5dba3" providerId="ADAL" clId="{472999BA-C7A4-4E41-8848-C1B90358CFC0}" dt="2021-11-28T21:59:14.450" v="7027" actId="20577"/>
          <ac:spMkLst>
            <pc:docMk/>
            <pc:sldMk cId="2024468802" sldId="324"/>
            <ac:spMk id="2" creationId="{1184D4C8-9209-48AD-A6F4-9EDFABC6BEE0}"/>
          </ac:spMkLst>
        </pc:spChg>
        <pc:spChg chg="mod">
          <ac:chgData name="ΚΩΝΣΤΑΝΤΙΝΟΣ" userId="fa366bfa-ea7b-4a33-bb68-a25b57b5dba3" providerId="ADAL" clId="{472999BA-C7A4-4E41-8848-C1B90358CFC0}" dt="2021-11-28T20:04:41.454" v="152" actId="207"/>
          <ac:spMkLst>
            <pc:docMk/>
            <pc:sldMk cId="2024468802" sldId="324"/>
            <ac:spMk id="3" creationId="{3A3EB3C5-C40D-416A-B99C-8F035426A422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4029527327" sldId="324"/>
        </pc:sldMkLst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460318553" sldId="325"/>
        </pc:sldMkLst>
      </pc:sldChg>
      <pc:sldChg chg="modSp new mod">
        <pc:chgData name="ΚΩΝΣΤΑΝΤΙΝΟΣ" userId="fa366bfa-ea7b-4a33-bb68-a25b57b5dba3" providerId="ADAL" clId="{472999BA-C7A4-4E41-8848-C1B90358CFC0}" dt="2021-11-28T20:45:50.936" v="2650" actId="113"/>
        <pc:sldMkLst>
          <pc:docMk/>
          <pc:sldMk cId="2833229262" sldId="325"/>
        </pc:sldMkLst>
        <pc:spChg chg="mod">
          <ac:chgData name="ΚΩΝΣΤΑΝΤΙΝΟΣ" userId="fa366bfa-ea7b-4a33-bb68-a25b57b5dba3" providerId="ADAL" clId="{472999BA-C7A4-4E41-8848-C1B90358CFC0}" dt="2021-11-28T20:45:50.936" v="2650" actId="113"/>
          <ac:spMkLst>
            <pc:docMk/>
            <pc:sldMk cId="2833229262" sldId="325"/>
            <ac:spMk id="2" creationId="{0C14A073-3889-476E-B3AF-4882F0D1A268}"/>
          </ac:spMkLst>
        </pc:spChg>
        <pc:spChg chg="mod">
          <ac:chgData name="ΚΩΝΣΤΑΝΤΙΝΟΣ" userId="fa366bfa-ea7b-4a33-bb68-a25b57b5dba3" providerId="ADAL" clId="{472999BA-C7A4-4E41-8848-C1B90358CFC0}" dt="2021-11-28T20:11:48.493" v="912" actId="313"/>
          <ac:spMkLst>
            <pc:docMk/>
            <pc:sldMk cId="2833229262" sldId="325"/>
            <ac:spMk id="3" creationId="{C139A009-20B7-4951-8C02-B4DB1A3ABD39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3006545132" sldId="326"/>
        </pc:sldMkLst>
      </pc:sldChg>
      <pc:sldChg chg="modSp new mod">
        <pc:chgData name="ΚΩΝΣΤΑΝΤΙΝΟΣ" userId="fa366bfa-ea7b-4a33-bb68-a25b57b5dba3" providerId="ADAL" clId="{472999BA-C7A4-4E41-8848-C1B90358CFC0}" dt="2021-11-28T20:46:15.379" v="2657" actId="113"/>
        <pc:sldMkLst>
          <pc:docMk/>
          <pc:sldMk cId="4255455663" sldId="326"/>
        </pc:sldMkLst>
        <pc:spChg chg="mod">
          <ac:chgData name="ΚΩΝΣΤΑΝΤΙΝΟΣ" userId="fa366bfa-ea7b-4a33-bb68-a25b57b5dba3" providerId="ADAL" clId="{472999BA-C7A4-4E41-8848-C1B90358CFC0}" dt="2021-11-28T20:46:15.379" v="2657" actId="113"/>
          <ac:spMkLst>
            <pc:docMk/>
            <pc:sldMk cId="4255455663" sldId="326"/>
            <ac:spMk id="2" creationId="{C08258C4-58A2-41AD-9FC9-F1479BED91C7}"/>
          </ac:spMkLst>
        </pc:spChg>
        <pc:spChg chg="mod">
          <ac:chgData name="ΚΩΝΣΤΑΝΤΙΝΟΣ" userId="fa366bfa-ea7b-4a33-bb68-a25b57b5dba3" providerId="ADAL" clId="{472999BA-C7A4-4E41-8848-C1B90358CFC0}" dt="2021-11-28T20:18:19.664" v="936" actId="20577"/>
          <ac:spMkLst>
            <pc:docMk/>
            <pc:sldMk cId="4255455663" sldId="326"/>
            <ac:spMk id="3" creationId="{746DA897-E329-4D47-9187-1732B2E892B4}"/>
          </ac:spMkLst>
        </pc:spChg>
      </pc:sldChg>
      <pc:sldChg chg="modSp new mod">
        <pc:chgData name="ΚΩΝΣΤΑΝΤΙΝΟΣ" userId="fa366bfa-ea7b-4a33-bb68-a25b57b5dba3" providerId="ADAL" clId="{472999BA-C7A4-4E41-8848-C1B90358CFC0}" dt="2021-11-28T20:46:29.708" v="2663" actId="113"/>
        <pc:sldMkLst>
          <pc:docMk/>
          <pc:sldMk cId="1710035552" sldId="327"/>
        </pc:sldMkLst>
        <pc:spChg chg="mod">
          <ac:chgData name="ΚΩΝΣΤΑΝΤΙΝΟΣ" userId="fa366bfa-ea7b-4a33-bb68-a25b57b5dba3" providerId="ADAL" clId="{472999BA-C7A4-4E41-8848-C1B90358CFC0}" dt="2021-11-28T20:46:29.708" v="2663" actId="113"/>
          <ac:spMkLst>
            <pc:docMk/>
            <pc:sldMk cId="1710035552" sldId="327"/>
            <ac:spMk id="2" creationId="{082C1F5F-747A-484A-BCD0-29831CEFA3FA}"/>
          </ac:spMkLst>
        </pc:spChg>
        <pc:spChg chg="mod">
          <ac:chgData name="ΚΩΝΣΤΑΝΤΙΝΟΣ" userId="fa366bfa-ea7b-4a33-bb68-a25b57b5dba3" providerId="ADAL" clId="{472999BA-C7A4-4E41-8848-C1B90358CFC0}" dt="2021-11-28T20:23:03.284" v="1535" actId="20577"/>
          <ac:spMkLst>
            <pc:docMk/>
            <pc:sldMk cId="1710035552" sldId="327"/>
            <ac:spMk id="3" creationId="{7768129A-E871-4ACD-8E3B-E650D2F09820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3460211849" sldId="327"/>
        </pc:sldMkLst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3567713238" sldId="328"/>
        </pc:sldMkLst>
      </pc:sldChg>
      <pc:sldChg chg="modSp new mod">
        <pc:chgData name="ΚΩΝΣΤΑΝΤΙΝΟΣ" userId="fa366bfa-ea7b-4a33-bb68-a25b57b5dba3" providerId="ADAL" clId="{472999BA-C7A4-4E41-8848-C1B90358CFC0}" dt="2021-11-28T21:59:43.952" v="7028" actId="113"/>
        <pc:sldMkLst>
          <pc:docMk/>
          <pc:sldMk cId="4135276402" sldId="328"/>
        </pc:sldMkLst>
        <pc:spChg chg="mod">
          <ac:chgData name="ΚΩΝΣΤΑΝΤΙΝΟΣ" userId="fa366bfa-ea7b-4a33-bb68-a25b57b5dba3" providerId="ADAL" clId="{472999BA-C7A4-4E41-8848-C1B90358CFC0}" dt="2021-11-28T21:59:43.952" v="7028" actId="113"/>
          <ac:spMkLst>
            <pc:docMk/>
            <pc:sldMk cId="4135276402" sldId="328"/>
            <ac:spMk id="2" creationId="{266CD798-7B1C-4D04-AA34-F1D1D7F09849}"/>
          </ac:spMkLst>
        </pc:spChg>
        <pc:spChg chg="mod">
          <ac:chgData name="ΚΩΝΣΤΑΝΤΙΝΟΣ" userId="fa366bfa-ea7b-4a33-bb68-a25b57b5dba3" providerId="ADAL" clId="{472999BA-C7A4-4E41-8848-C1B90358CFC0}" dt="2021-11-28T20:26:45.173" v="1797"/>
          <ac:spMkLst>
            <pc:docMk/>
            <pc:sldMk cId="4135276402" sldId="328"/>
            <ac:spMk id="3" creationId="{B0E71839-28FE-4B4F-808B-519F3C170964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904604854" sldId="329"/>
        </pc:sldMkLst>
      </pc:sldChg>
      <pc:sldChg chg="modSp new mod">
        <pc:chgData name="ΚΩΝΣΤΑΝΤΙΝΟΣ" userId="fa366bfa-ea7b-4a33-bb68-a25b57b5dba3" providerId="ADAL" clId="{472999BA-C7A4-4E41-8848-C1B90358CFC0}" dt="2021-11-28T21:59:56.780" v="7029" actId="20577"/>
        <pc:sldMkLst>
          <pc:docMk/>
          <pc:sldMk cId="3809464336" sldId="329"/>
        </pc:sldMkLst>
        <pc:spChg chg="mod">
          <ac:chgData name="ΚΩΝΣΤΑΝΤΙΝΟΣ" userId="fa366bfa-ea7b-4a33-bb68-a25b57b5dba3" providerId="ADAL" clId="{472999BA-C7A4-4E41-8848-C1B90358CFC0}" dt="2021-11-28T21:59:56.780" v="7029" actId="20577"/>
          <ac:spMkLst>
            <pc:docMk/>
            <pc:sldMk cId="3809464336" sldId="329"/>
            <ac:spMk id="2" creationId="{C61B0B10-E6D9-4195-985B-7F09AFC3EF9F}"/>
          </ac:spMkLst>
        </pc:spChg>
        <pc:spChg chg="mod">
          <ac:chgData name="ΚΩΝΣΤΑΝΤΙΝΟΣ" userId="fa366bfa-ea7b-4a33-bb68-a25b57b5dba3" providerId="ADAL" clId="{472999BA-C7A4-4E41-8848-C1B90358CFC0}" dt="2021-11-28T20:43:42.978" v="2357" actId="20577"/>
          <ac:spMkLst>
            <pc:docMk/>
            <pc:sldMk cId="3809464336" sldId="329"/>
            <ac:spMk id="3" creationId="{5BDE8FFD-ECFC-4989-A211-E32360B8BEDF}"/>
          </ac:spMkLst>
        </pc:spChg>
      </pc:sldChg>
      <pc:sldChg chg="modSp new mod">
        <pc:chgData name="ΚΩΝΣΤΑΝΤΙΝΟΣ" userId="fa366bfa-ea7b-4a33-bb68-a25b57b5dba3" providerId="ADAL" clId="{472999BA-C7A4-4E41-8848-C1B90358CFC0}" dt="2021-11-28T22:00:11.675" v="7030" actId="20577"/>
        <pc:sldMkLst>
          <pc:docMk/>
          <pc:sldMk cId="581315920" sldId="330"/>
        </pc:sldMkLst>
        <pc:spChg chg="mod">
          <ac:chgData name="ΚΩΝΣΤΑΝΤΙΝΟΣ" userId="fa366bfa-ea7b-4a33-bb68-a25b57b5dba3" providerId="ADAL" clId="{472999BA-C7A4-4E41-8848-C1B90358CFC0}" dt="2021-11-28T22:00:11.675" v="7030" actId="20577"/>
          <ac:spMkLst>
            <pc:docMk/>
            <pc:sldMk cId="581315920" sldId="330"/>
            <ac:spMk id="2" creationId="{BAED062F-13C0-44CF-8250-FEE7EFBF76A7}"/>
          </ac:spMkLst>
        </pc:spChg>
        <pc:spChg chg="mod">
          <ac:chgData name="ΚΩΝΣΤΑΝΤΙΝΟΣ" userId="fa366bfa-ea7b-4a33-bb68-a25b57b5dba3" providerId="ADAL" clId="{472999BA-C7A4-4E41-8848-C1B90358CFC0}" dt="2021-11-28T20:51:12.918" v="3188" actId="20577"/>
          <ac:spMkLst>
            <pc:docMk/>
            <pc:sldMk cId="581315920" sldId="330"/>
            <ac:spMk id="3" creationId="{33CEA2CB-6BA8-49F6-B3BB-E8818E0E93D8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3685994494" sldId="330"/>
        </pc:sldMkLst>
      </pc:sldChg>
      <pc:sldChg chg="modSp new mod">
        <pc:chgData name="ΚΩΝΣΤΑΝΤΙΝΟΣ" userId="fa366bfa-ea7b-4a33-bb68-a25b57b5dba3" providerId="ADAL" clId="{472999BA-C7A4-4E41-8848-C1B90358CFC0}" dt="2021-11-28T22:00:22.067" v="7032" actId="20577"/>
        <pc:sldMkLst>
          <pc:docMk/>
          <pc:sldMk cId="221029193" sldId="331"/>
        </pc:sldMkLst>
        <pc:spChg chg="mod">
          <ac:chgData name="ΚΩΝΣΤΑΝΤΙΝΟΣ" userId="fa366bfa-ea7b-4a33-bb68-a25b57b5dba3" providerId="ADAL" clId="{472999BA-C7A4-4E41-8848-C1B90358CFC0}" dt="2021-11-28T22:00:22.067" v="7032" actId="20577"/>
          <ac:spMkLst>
            <pc:docMk/>
            <pc:sldMk cId="221029193" sldId="331"/>
            <ac:spMk id="2" creationId="{1056B808-37B5-45E3-A3C0-18E552883C99}"/>
          </ac:spMkLst>
        </pc:spChg>
        <pc:spChg chg="mod">
          <ac:chgData name="ΚΩΝΣΤΑΝΤΙΝΟΣ" userId="fa366bfa-ea7b-4a33-bb68-a25b57b5dba3" providerId="ADAL" clId="{472999BA-C7A4-4E41-8848-C1B90358CFC0}" dt="2021-11-28T20:54:52.635" v="3647" actId="20577"/>
          <ac:spMkLst>
            <pc:docMk/>
            <pc:sldMk cId="221029193" sldId="331"/>
            <ac:spMk id="3" creationId="{5172DDBC-766E-4A63-BB99-9A95F59CAB1B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1498075079" sldId="331"/>
        </pc:sldMkLst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919538566" sldId="332"/>
        </pc:sldMkLst>
      </pc:sldChg>
      <pc:sldChg chg="modSp new mod">
        <pc:chgData name="ΚΩΝΣΤΑΝΤΙΝΟΣ" userId="fa366bfa-ea7b-4a33-bb68-a25b57b5dba3" providerId="ADAL" clId="{472999BA-C7A4-4E41-8848-C1B90358CFC0}" dt="2021-11-28T21:08:22.380" v="4627" actId="113"/>
        <pc:sldMkLst>
          <pc:docMk/>
          <pc:sldMk cId="3275646667" sldId="332"/>
        </pc:sldMkLst>
        <pc:spChg chg="mod">
          <ac:chgData name="ΚΩΝΣΤΑΝΤΙΝΟΣ" userId="fa366bfa-ea7b-4a33-bb68-a25b57b5dba3" providerId="ADAL" clId="{472999BA-C7A4-4E41-8848-C1B90358CFC0}" dt="2021-11-28T21:08:22.380" v="4627" actId="113"/>
          <ac:spMkLst>
            <pc:docMk/>
            <pc:sldMk cId="3275646667" sldId="332"/>
            <ac:spMk id="2" creationId="{9B90273C-48F5-4E6C-A5D9-5FCFA2587DCE}"/>
          </ac:spMkLst>
        </pc:spChg>
        <pc:spChg chg="mod">
          <ac:chgData name="ΚΩΝΣΤΑΝΤΙΝΟΣ" userId="fa366bfa-ea7b-4a33-bb68-a25b57b5dba3" providerId="ADAL" clId="{472999BA-C7A4-4E41-8848-C1B90358CFC0}" dt="2021-11-28T21:05:05.799" v="4116" actId="20577"/>
          <ac:spMkLst>
            <pc:docMk/>
            <pc:sldMk cId="3275646667" sldId="332"/>
            <ac:spMk id="3" creationId="{F6BA6B29-91F2-4E0F-8DC3-7C0D8859212E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1014763341" sldId="333"/>
        </pc:sldMkLst>
      </pc:sldChg>
      <pc:sldChg chg="modSp new mod">
        <pc:chgData name="ΚΩΝΣΤΑΝΤΙΝΟΣ" userId="fa366bfa-ea7b-4a33-bb68-a25b57b5dba3" providerId="ADAL" clId="{472999BA-C7A4-4E41-8848-C1B90358CFC0}" dt="2021-11-28T21:16:04.059" v="5866" actId="113"/>
        <pc:sldMkLst>
          <pc:docMk/>
          <pc:sldMk cId="4224767003" sldId="333"/>
        </pc:sldMkLst>
        <pc:spChg chg="mod">
          <ac:chgData name="ΚΩΝΣΤΑΝΤΙΝΟΣ" userId="fa366bfa-ea7b-4a33-bb68-a25b57b5dba3" providerId="ADAL" clId="{472999BA-C7A4-4E41-8848-C1B90358CFC0}" dt="2021-11-28T21:16:04.059" v="5866" actId="113"/>
          <ac:spMkLst>
            <pc:docMk/>
            <pc:sldMk cId="4224767003" sldId="333"/>
            <ac:spMk id="2" creationId="{8AAE7470-78C4-460F-9471-37595F799EF6}"/>
          </ac:spMkLst>
        </pc:spChg>
        <pc:spChg chg="mod">
          <ac:chgData name="ΚΩΝΣΤΑΝΤΙΝΟΣ" userId="fa366bfa-ea7b-4a33-bb68-a25b57b5dba3" providerId="ADAL" clId="{472999BA-C7A4-4E41-8848-C1B90358CFC0}" dt="2021-11-28T21:08:28.168" v="4628"/>
          <ac:spMkLst>
            <pc:docMk/>
            <pc:sldMk cId="4224767003" sldId="333"/>
            <ac:spMk id="3" creationId="{DFE5168E-B092-42A9-8033-1ACBF3224B93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7.525" v="34" actId="47"/>
        <pc:sldMkLst>
          <pc:docMk/>
          <pc:sldMk cId="1133153826" sldId="334"/>
        </pc:sldMkLst>
      </pc:sldChg>
      <pc:sldChg chg="addSp delSp modSp new mod">
        <pc:chgData name="ΚΩΝΣΤΑΝΤΙΝΟΣ" userId="fa366bfa-ea7b-4a33-bb68-a25b57b5dba3" providerId="ADAL" clId="{472999BA-C7A4-4E41-8848-C1B90358CFC0}" dt="2021-11-28T21:16:27.062" v="5874" actId="113"/>
        <pc:sldMkLst>
          <pc:docMk/>
          <pc:sldMk cId="1951874186" sldId="334"/>
        </pc:sldMkLst>
        <pc:spChg chg="mod">
          <ac:chgData name="ΚΩΝΣΤΑΝΤΙΝΟΣ" userId="fa366bfa-ea7b-4a33-bb68-a25b57b5dba3" providerId="ADAL" clId="{472999BA-C7A4-4E41-8848-C1B90358CFC0}" dt="2021-11-28T21:16:27.062" v="5874" actId="113"/>
          <ac:spMkLst>
            <pc:docMk/>
            <pc:sldMk cId="1951874186" sldId="334"/>
            <ac:spMk id="2" creationId="{C620B9FD-38A6-4CBC-A4E9-81CCAF2E737C}"/>
          </ac:spMkLst>
        </pc:spChg>
        <pc:spChg chg="mod">
          <ac:chgData name="ΚΩΝΣΤΑΝΤΙΝΟΣ" userId="fa366bfa-ea7b-4a33-bb68-a25b57b5dba3" providerId="ADAL" clId="{472999BA-C7A4-4E41-8848-C1B90358CFC0}" dt="2021-11-28T21:11:39.071" v="5152"/>
          <ac:spMkLst>
            <pc:docMk/>
            <pc:sldMk cId="1951874186" sldId="334"/>
            <ac:spMk id="3" creationId="{A185A8F6-BC99-46C6-B4C2-636C97008A71}"/>
          </ac:spMkLst>
        </pc:spChg>
        <pc:spChg chg="add del">
          <ac:chgData name="ΚΩΝΣΤΑΝΤΙΝΟΣ" userId="fa366bfa-ea7b-4a33-bb68-a25b57b5dba3" providerId="ADAL" clId="{472999BA-C7A4-4E41-8848-C1B90358CFC0}" dt="2021-11-28T21:11:37.330" v="5151" actId="22"/>
          <ac:spMkLst>
            <pc:docMk/>
            <pc:sldMk cId="1951874186" sldId="334"/>
            <ac:spMk id="5" creationId="{4C05570E-C264-46BB-82FB-CF59F7D55296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1612700621" sldId="335"/>
        </pc:sldMkLst>
      </pc:sldChg>
      <pc:sldChg chg="modSp new mod">
        <pc:chgData name="ΚΩΝΣΤΑΝΤΙΝΟΣ" userId="fa366bfa-ea7b-4a33-bb68-a25b57b5dba3" providerId="ADAL" clId="{472999BA-C7A4-4E41-8848-C1B90358CFC0}" dt="2021-11-28T21:52:56.544" v="6577" actId="20577"/>
        <pc:sldMkLst>
          <pc:docMk/>
          <pc:sldMk cId="2670395034" sldId="335"/>
        </pc:sldMkLst>
        <pc:spChg chg="mod">
          <ac:chgData name="ΚΩΝΣΤΑΝΤΙΝΟΣ" userId="fa366bfa-ea7b-4a33-bb68-a25b57b5dba3" providerId="ADAL" clId="{472999BA-C7A4-4E41-8848-C1B90358CFC0}" dt="2021-11-28T21:52:56.544" v="6577" actId="20577"/>
          <ac:spMkLst>
            <pc:docMk/>
            <pc:sldMk cId="2670395034" sldId="335"/>
            <ac:spMk id="2" creationId="{1B8D0A0C-D6ED-4C0D-81F9-4446E2EDAAFA}"/>
          </ac:spMkLst>
        </pc:spChg>
        <pc:spChg chg="mod">
          <ac:chgData name="ΚΩΝΣΤΑΝΤΙΝΟΣ" userId="fa366bfa-ea7b-4a33-bb68-a25b57b5dba3" providerId="ADAL" clId="{472999BA-C7A4-4E41-8848-C1B90358CFC0}" dt="2021-11-28T21:31:23.237" v="5930"/>
          <ac:spMkLst>
            <pc:docMk/>
            <pc:sldMk cId="2670395034" sldId="335"/>
            <ac:spMk id="3" creationId="{CE1BC1B9-F69E-4B32-A364-484654251BF6}"/>
          </ac:spMkLst>
        </pc:spChg>
      </pc:sldChg>
      <pc:sldChg chg="modSp new mod">
        <pc:chgData name="ΚΩΝΣΤΑΝΤΙΝΟΣ" userId="fa366bfa-ea7b-4a33-bb68-a25b57b5dba3" providerId="ADAL" clId="{472999BA-C7A4-4E41-8848-C1B90358CFC0}" dt="2021-11-28T21:55:17.012" v="6966" actId="113"/>
        <pc:sldMkLst>
          <pc:docMk/>
          <pc:sldMk cId="238217309" sldId="336"/>
        </pc:sldMkLst>
        <pc:spChg chg="mod">
          <ac:chgData name="ΚΩΝΣΤΑΝΤΙΝΟΣ" userId="fa366bfa-ea7b-4a33-bb68-a25b57b5dba3" providerId="ADAL" clId="{472999BA-C7A4-4E41-8848-C1B90358CFC0}" dt="2021-11-28T21:55:17.012" v="6966" actId="113"/>
          <ac:spMkLst>
            <pc:docMk/>
            <pc:sldMk cId="238217309" sldId="336"/>
            <ac:spMk id="2" creationId="{DE8109C8-AEFF-4566-B180-E7467C74A8C9}"/>
          </ac:spMkLst>
        </pc:spChg>
        <pc:spChg chg="mod">
          <ac:chgData name="ΚΩΝΣΤΑΝΤΙΝΟΣ" userId="fa366bfa-ea7b-4a33-bb68-a25b57b5dba3" providerId="ADAL" clId="{472999BA-C7A4-4E41-8848-C1B90358CFC0}" dt="2021-11-28T21:32:45.131" v="6083"/>
          <ac:spMkLst>
            <pc:docMk/>
            <pc:sldMk cId="238217309" sldId="336"/>
            <ac:spMk id="3" creationId="{64CFC19D-9E10-41A9-8BD1-C440BDAAF9D0}"/>
          </ac:spMkLst>
        </pc:spChg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718679103" sldId="336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2724078352" sldId="337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1529014847" sldId="338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247000621" sldId="339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523882162" sldId="340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1390370338" sldId="341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46294155" sldId="342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4224847950" sldId="343"/>
        </pc:sldMkLst>
      </pc:sldChg>
      <pc:sldChg chg="del">
        <pc:chgData name="ΚΩΝΣΤΑΝΤΙΝΟΣ" userId="fa366bfa-ea7b-4a33-bb68-a25b57b5dba3" providerId="ADAL" clId="{472999BA-C7A4-4E41-8848-C1B90358CFC0}" dt="2021-11-28T19:54:19.930" v="35" actId="47"/>
        <pc:sldMkLst>
          <pc:docMk/>
          <pc:sldMk cId="2719453535" sldId="344"/>
        </pc:sldMkLst>
      </pc:sldChg>
      <pc:sldChg chg="del">
        <pc:chgData name="ΚΩΝΣΤΑΝΤΙΝΟΣ" userId="fa366bfa-ea7b-4a33-bb68-a25b57b5dba3" providerId="ADAL" clId="{472999BA-C7A4-4E41-8848-C1B90358CFC0}" dt="2021-11-28T19:54:22.657" v="36" actId="47"/>
        <pc:sldMkLst>
          <pc:docMk/>
          <pc:sldMk cId="2613191918" sldId="345"/>
        </pc:sldMkLst>
      </pc:sldChg>
      <pc:sldChg chg="del">
        <pc:chgData name="ΚΩΝΣΤΑΝΤΙΝΟΣ" userId="fa366bfa-ea7b-4a33-bb68-a25b57b5dba3" providerId="ADAL" clId="{472999BA-C7A4-4E41-8848-C1B90358CFC0}" dt="2021-11-28T19:54:22.657" v="36" actId="47"/>
        <pc:sldMkLst>
          <pc:docMk/>
          <pc:sldMk cId="2744906486" sldId="346"/>
        </pc:sldMkLst>
      </pc:sldChg>
    </pc:docChg>
  </pc:docChgLst>
  <pc:docChgLst>
    <pc:chgData name="ΚΩΝΣΤΑΝΤΙΝΟΣ" userId="fa366bfa-ea7b-4a33-bb68-a25b57b5dba3" providerId="ADAL" clId="{AFBB4175-B405-4EAE-99E2-0F0BBB295668}"/>
    <pc:docChg chg="undo redo custSel addSld delSld modSld sldOrd">
      <pc:chgData name="ΚΩΝΣΤΑΝΤΙΝΟΣ" userId="fa366bfa-ea7b-4a33-bb68-a25b57b5dba3" providerId="ADAL" clId="{AFBB4175-B405-4EAE-99E2-0F0BBB295668}" dt="2021-10-16T19:27:17.208" v="5196" actId="20577"/>
      <pc:docMkLst>
        <pc:docMk/>
      </pc:docMkLst>
      <pc:sldChg chg="modSp mod">
        <pc:chgData name="ΚΩΝΣΤΑΝΤΙΝΟΣ" userId="fa366bfa-ea7b-4a33-bb68-a25b57b5dba3" providerId="ADAL" clId="{AFBB4175-B405-4EAE-99E2-0F0BBB295668}" dt="2021-10-16T07:50:14.202" v="58" actId="113"/>
        <pc:sldMkLst>
          <pc:docMk/>
          <pc:sldMk cId="0" sldId="256"/>
        </pc:sldMkLst>
        <pc:spChg chg="mod">
          <ac:chgData name="ΚΩΝΣΤΑΝΤΙΝΟΣ" userId="fa366bfa-ea7b-4a33-bb68-a25b57b5dba3" providerId="ADAL" clId="{AFBB4175-B405-4EAE-99E2-0F0BBB295668}" dt="2021-10-16T07:44:12.119" v="31" actId="404"/>
          <ac:spMkLst>
            <pc:docMk/>
            <pc:sldMk cId="0" sldId="256"/>
            <ac:spMk id="4" creationId="{D1FEDABA-9AC8-4F69-ADB1-DCAACBF9C310}"/>
          </ac:spMkLst>
        </pc:spChg>
        <pc:spChg chg="mod">
          <ac:chgData name="ΚΩΝΣΤΑΝΤΙΝΟΣ" userId="fa366bfa-ea7b-4a33-bb68-a25b57b5dba3" providerId="ADAL" clId="{AFBB4175-B405-4EAE-99E2-0F0BBB295668}" dt="2021-10-16T07:50:14.202" v="58" actId="113"/>
          <ac:spMkLst>
            <pc:docMk/>
            <pc:sldMk cId="0" sldId="256"/>
            <ac:spMk id="582" creationId="{00000000-0000-0000-0000-000000000000}"/>
          </ac:spMkLst>
        </pc:spChg>
      </pc:sldChg>
      <pc:sldChg chg="addSp modSp new del mod modClrScheme chgLayout">
        <pc:chgData name="ΚΩΝΣΤΑΝΤΙΝΟΣ" userId="fa366bfa-ea7b-4a33-bb68-a25b57b5dba3" providerId="ADAL" clId="{AFBB4175-B405-4EAE-99E2-0F0BBB295668}" dt="2021-10-16T07:51:06.565" v="60" actId="47"/>
        <pc:sldMkLst>
          <pc:docMk/>
          <pc:sldMk cId="1451731299" sldId="257"/>
        </pc:sldMkLst>
        <pc:spChg chg="add mod">
          <ac:chgData name="ΚΩΝΣΤΑΝΤΙΝΟΣ" userId="fa366bfa-ea7b-4a33-bb68-a25b57b5dba3" providerId="ADAL" clId="{AFBB4175-B405-4EAE-99E2-0F0BBB295668}" dt="2021-10-16T07:50:50.487" v="59" actId="700"/>
          <ac:spMkLst>
            <pc:docMk/>
            <pc:sldMk cId="1451731299" sldId="257"/>
            <ac:spMk id="2" creationId="{A9173BB1-2F23-44ED-8D46-FEE75468580D}"/>
          </ac:spMkLst>
        </pc:spChg>
        <pc:spChg chg="add mod">
          <ac:chgData name="ΚΩΝΣΤΑΝΤΙΝΟΣ" userId="fa366bfa-ea7b-4a33-bb68-a25b57b5dba3" providerId="ADAL" clId="{AFBB4175-B405-4EAE-99E2-0F0BBB295668}" dt="2021-10-16T07:50:50.487" v="59" actId="700"/>
          <ac:spMkLst>
            <pc:docMk/>
            <pc:sldMk cId="1451731299" sldId="257"/>
            <ac:spMk id="3" creationId="{885E6D68-092A-45CD-BF9B-FD5071AB235A}"/>
          </ac:spMkLst>
        </pc:spChg>
        <pc:spChg chg="add mod">
          <ac:chgData name="ΚΩΝΣΤΑΝΤΙΝΟΣ" userId="fa366bfa-ea7b-4a33-bb68-a25b57b5dba3" providerId="ADAL" clId="{AFBB4175-B405-4EAE-99E2-0F0BBB295668}" dt="2021-10-16T07:50:50.487" v="59" actId="700"/>
          <ac:spMkLst>
            <pc:docMk/>
            <pc:sldMk cId="1451731299" sldId="257"/>
            <ac:spMk id="4" creationId="{3C544525-BCDD-4418-9A68-E73CB2ACA4B3}"/>
          </ac:spMkLst>
        </pc:spChg>
        <pc:spChg chg="add mod">
          <ac:chgData name="ΚΩΝΣΤΑΝΤΙΝΟΣ" userId="fa366bfa-ea7b-4a33-bb68-a25b57b5dba3" providerId="ADAL" clId="{AFBB4175-B405-4EAE-99E2-0F0BBB295668}" dt="2021-10-16T07:50:50.487" v="59" actId="700"/>
          <ac:spMkLst>
            <pc:docMk/>
            <pc:sldMk cId="1451731299" sldId="257"/>
            <ac:spMk id="5" creationId="{00BF57AE-0920-44CB-A70A-8254757131BC}"/>
          </ac:spMkLst>
        </pc:spChg>
        <pc:spChg chg="add mod">
          <ac:chgData name="ΚΩΝΣΤΑΝΤΙΝΟΣ" userId="fa366bfa-ea7b-4a33-bb68-a25b57b5dba3" providerId="ADAL" clId="{AFBB4175-B405-4EAE-99E2-0F0BBB295668}" dt="2021-10-16T07:50:50.487" v="59" actId="700"/>
          <ac:spMkLst>
            <pc:docMk/>
            <pc:sldMk cId="1451731299" sldId="257"/>
            <ac:spMk id="6" creationId="{46880CC0-FEB4-45B6-B788-4F06E4D29158}"/>
          </ac:spMkLst>
        </pc:spChg>
      </pc:sldChg>
      <pc:sldChg chg="new del">
        <pc:chgData name="ΚΩΝΣΤΑΝΤΙΝΟΣ" userId="fa366bfa-ea7b-4a33-bb68-a25b57b5dba3" providerId="ADAL" clId="{AFBB4175-B405-4EAE-99E2-0F0BBB295668}" dt="2021-10-16T07:50:12.955" v="57" actId="680"/>
        <pc:sldMkLst>
          <pc:docMk/>
          <pc:sldMk cId="2655597508" sldId="258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136167557" sldId="259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403379966" sldId="267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263554592" sldId="270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964400141" sldId="271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805258517" sldId="272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118108360" sldId="273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319040410" sldId="274"/>
        </pc:sldMkLst>
      </pc:sldChg>
      <pc:sldChg chg="addSp delSp modSp add del mod">
        <pc:chgData name="ΚΩΝΣΤΑΝΤΙΝΟΣ" userId="fa366bfa-ea7b-4a33-bb68-a25b57b5dba3" providerId="ADAL" clId="{AFBB4175-B405-4EAE-99E2-0F0BBB295668}" dt="2021-10-16T08:04:30.216" v="372" actId="403"/>
        <pc:sldMkLst>
          <pc:docMk/>
          <pc:sldMk cId="4032767160" sldId="275"/>
        </pc:sldMkLst>
        <pc:spChg chg="del">
          <ac:chgData name="ΚΩΝΣΤΑΝΤΙΝΟΣ" userId="fa366bfa-ea7b-4a33-bb68-a25b57b5dba3" providerId="ADAL" clId="{AFBB4175-B405-4EAE-99E2-0F0BBB295668}" dt="2021-10-16T07:52:03.748" v="62" actId="478"/>
          <ac:spMkLst>
            <pc:docMk/>
            <pc:sldMk cId="4032767160" sldId="275"/>
            <ac:spMk id="2" creationId="{9F1F4C81-9A17-4F1B-9CCB-F53DBBDE1DB2}"/>
          </ac:spMkLst>
        </pc:spChg>
        <pc:spChg chg="mod">
          <ac:chgData name="ΚΩΝΣΤΑΝΤΙΝΟΣ" userId="fa366bfa-ea7b-4a33-bb68-a25b57b5dba3" providerId="ADAL" clId="{AFBB4175-B405-4EAE-99E2-0F0BBB295668}" dt="2021-10-16T07:53:18.425" v="96" actId="20577"/>
          <ac:spMkLst>
            <pc:docMk/>
            <pc:sldMk cId="4032767160" sldId="275"/>
            <ac:spMk id="3" creationId="{1B01FA3D-C81D-4DC3-83B8-3F8C4F07BFB9}"/>
          </ac:spMkLst>
        </pc:spChg>
        <pc:spChg chg="add mod">
          <ac:chgData name="ΚΩΝΣΤΑΝΤΙΝΟΣ" userId="fa366bfa-ea7b-4a33-bb68-a25b57b5dba3" providerId="ADAL" clId="{AFBB4175-B405-4EAE-99E2-0F0BBB295668}" dt="2021-10-16T07:52:03.748" v="62" actId="478"/>
          <ac:spMkLst>
            <pc:docMk/>
            <pc:sldMk cId="4032767160" sldId="275"/>
            <ac:spMk id="5" creationId="{9250C659-1BCD-473D-84DC-10279EE77FBF}"/>
          </ac:spMkLst>
        </pc:spChg>
        <pc:spChg chg="add mod">
          <ac:chgData name="ΚΩΝΣΤΑΝΤΙΝΟΣ" userId="fa366bfa-ea7b-4a33-bb68-a25b57b5dba3" providerId="ADAL" clId="{AFBB4175-B405-4EAE-99E2-0F0BBB295668}" dt="2021-10-16T08:04:30.216" v="372" actId="403"/>
          <ac:spMkLst>
            <pc:docMk/>
            <pc:sldMk cId="4032767160" sldId="275"/>
            <ac:spMk id="9" creationId="{5B6AC5B0-134D-4333-9A64-3F6DD8ADF19C}"/>
          </ac:spMkLst>
        </pc:spChg>
        <pc:picChg chg="add del">
          <ac:chgData name="ΚΩΝΣΤΑΝΤΙΝΟΣ" userId="fa366bfa-ea7b-4a33-bb68-a25b57b5dba3" providerId="ADAL" clId="{AFBB4175-B405-4EAE-99E2-0F0BBB295668}" dt="2021-10-16T07:52:15.286" v="64" actId="478"/>
          <ac:picMkLst>
            <pc:docMk/>
            <pc:sldMk cId="4032767160" sldId="275"/>
            <ac:picMk id="7" creationId="{E3C70484-BF52-4A95-981B-93DA3D0430DC}"/>
          </ac:picMkLst>
        </pc:picChg>
        <pc:picChg chg="add mod">
          <ac:chgData name="ΚΩΝΣΤΑΝΤΙΝΟΣ" userId="fa366bfa-ea7b-4a33-bb68-a25b57b5dba3" providerId="ADAL" clId="{AFBB4175-B405-4EAE-99E2-0F0BBB295668}" dt="2021-10-16T07:53:28.118" v="99" actId="1076"/>
          <ac:picMkLst>
            <pc:docMk/>
            <pc:sldMk cId="4032767160" sldId="275"/>
            <ac:picMk id="1026" creationId="{1FECBFDF-5FC1-48B2-9812-3EA2D48C108E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170543583" sldId="276"/>
        </pc:sldMkLst>
      </pc:sldChg>
      <pc:sldChg chg="addSp modSp add mod">
        <pc:chgData name="ΚΩΝΣΤΑΝΤΙΝΟΣ" userId="fa366bfa-ea7b-4a33-bb68-a25b57b5dba3" providerId="ADAL" clId="{AFBB4175-B405-4EAE-99E2-0F0BBB295668}" dt="2021-10-16T08:04:26.373" v="370" actId="403"/>
        <pc:sldMkLst>
          <pc:docMk/>
          <pc:sldMk cId="3596359527" sldId="276"/>
        </pc:sldMkLst>
        <pc:spChg chg="mod">
          <ac:chgData name="ΚΩΝΣΤΑΝΤΙΝΟΣ" userId="fa366bfa-ea7b-4a33-bb68-a25b57b5dba3" providerId="ADAL" clId="{AFBB4175-B405-4EAE-99E2-0F0BBB295668}" dt="2021-10-16T08:04:26.373" v="370" actId="403"/>
          <ac:spMkLst>
            <pc:docMk/>
            <pc:sldMk cId="3596359527" sldId="276"/>
            <ac:spMk id="9" creationId="{5B6AC5B0-134D-4333-9A64-3F6DD8ADF19C}"/>
          </ac:spMkLst>
        </pc:spChg>
        <pc:picChg chg="mod">
          <ac:chgData name="ΚΩΝΣΤΑΝΤΙΝΟΣ" userId="fa366bfa-ea7b-4a33-bb68-a25b57b5dba3" providerId="ADAL" clId="{AFBB4175-B405-4EAE-99E2-0F0BBB295668}" dt="2021-10-16T08:01:10.798" v="320"/>
          <ac:picMkLst>
            <pc:docMk/>
            <pc:sldMk cId="3596359527" sldId="276"/>
            <ac:picMk id="1026" creationId="{1FECBFDF-5FC1-48B2-9812-3EA2D48C108E}"/>
          </ac:picMkLst>
        </pc:picChg>
        <pc:picChg chg="add mod">
          <ac:chgData name="ΚΩΝΣΤΑΝΤΙΝΟΣ" userId="fa366bfa-ea7b-4a33-bb68-a25b57b5dba3" providerId="ADAL" clId="{AFBB4175-B405-4EAE-99E2-0F0BBB295668}" dt="2021-10-16T07:55:24.202" v="123" actId="14100"/>
          <ac:picMkLst>
            <pc:docMk/>
            <pc:sldMk cId="3596359527" sldId="276"/>
            <ac:picMk id="2050" creationId="{F423B132-3209-4D72-B112-CC553AD8CD7B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877814678" sldId="277"/>
        </pc:sldMkLst>
      </pc:sldChg>
      <pc:sldChg chg="addSp delSp modSp add mod">
        <pc:chgData name="ΚΩΝΣΤΑΝΤΙΝΟΣ" userId="fa366bfa-ea7b-4a33-bb68-a25b57b5dba3" providerId="ADAL" clId="{AFBB4175-B405-4EAE-99E2-0F0BBB295668}" dt="2021-10-16T08:04:22.408" v="368" actId="403"/>
        <pc:sldMkLst>
          <pc:docMk/>
          <pc:sldMk cId="1828975305" sldId="277"/>
        </pc:sldMkLst>
        <pc:spChg chg="mod">
          <ac:chgData name="ΚΩΝΣΤΑΝΤΙΝΟΣ" userId="fa366bfa-ea7b-4a33-bb68-a25b57b5dba3" providerId="ADAL" clId="{AFBB4175-B405-4EAE-99E2-0F0BBB295668}" dt="2021-10-16T08:04:22.408" v="368" actId="403"/>
          <ac:spMkLst>
            <pc:docMk/>
            <pc:sldMk cId="1828975305" sldId="277"/>
            <ac:spMk id="9" creationId="{5B6AC5B0-134D-4333-9A64-3F6DD8ADF19C}"/>
          </ac:spMkLst>
        </pc:spChg>
        <pc:graphicFrameChg chg="add del mod modGraphic">
          <ac:chgData name="ΚΩΝΣΤΑΝΤΙΝΟΣ" userId="fa366bfa-ea7b-4a33-bb68-a25b57b5dba3" providerId="ADAL" clId="{AFBB4175-B405-4EAE-99E2-0F0BBB295668}" dt="2021-10-16T07:56:28.792" v="149" actId="478"/>
          <ac:graphicFrameMkLst>
            <pc:docMk/>
            <pc:sldMk cId="1828975305" sldId="277"/>
            <ac:graphicFrameMk id="2" creationId="{9F78F93F-4E59-421C-9E8C-652EAE1C5CC7}"/>
          </ac:graphicFrameMkLst>
        </pc:graphicFrameChg>
        <pc:graphicFrameChg chg="add mod modGraphic">
          <ac:chgData name="ΚΩΝΣΤΑΝΤΙΝΟΣ" userId="fa366bfa-ea7b-4a33-bb68-a25b57b5dba3" providerId="ADAL" clId="{AFBB4175-B405-4EAE-99E2-0F0BBB295668}" dt="2021-10-16T08:00:33.334" v="318"/>
          <ac:graphicFrameMkLst>
            <pc:docMk/>
            <pc:sldMk cId="1828975305" sldId="277"/>
            <ac:graphicFrameMk id="4" creationId="{29740AAE-AC16-41E0-9183-264000713C4F}"/>
          </ac:graphicFrameMkLst>
        </pc:graphicFrameChg>
        <pc:picChg chg="mod">
          <ac:chgData name="ΚΩΝΣΤΑΝΤΙΝΟΣ" userId="fa366bfa-ea7b-4a33-bb68-a25b57b5dba3" providerId="ADAL" clId="{AFBB4175-B405-4EAE-99E2-0F0BBB295668}" dt="2021-10-16T08:01:16.072" v="321"/>
          <ac:picMkLst>
            <pc:docMk/>
            <pc:sldMk cId="1828975305" sldId="277"/>
            <ac:picMk id="1026" creationId="{1FECBFDF-5FC1-48B2-9812-3EA2D48C108E}"/>
          </ac:picMkLst>
        </pc:picChg>
        <pc:picChg chg="mod">
          <ac:chgData name="ΚΩΝΣΤΑΝΤΙΝΟΣ" userId="fa366bfa-ea7b-4a33-bb68-a25b57b5dba3" providerId="ADAL" clId="{AFBB4175-B405-4EAE-99E2-0F0BBB295668}" dt="2021-10-16T08:01:18.766" v="322"/>
          <ac:picMkLst>
            <pc:docMk/>
            <pc:sldMk cId="1828975305" sldId="277"/>
            <ac:picMk id="2050" creationId="{F423B132-3209-4D72-B112-CC553AD8CD7B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70214500" sldId="278"/>
        </pc:sldMkLst>
      </pc:sldChg>
      <pc:sldChg chg="addSp delSp modSp add mod">
        <pc:chgData name="ΚΩΝΣΤΑΝΤΙΝΟΣ" userId="fa366bfa-ea7b-4a33-bb68-a25b57b5dba3" providerId="ADAL" clId="{AFBB4175-B405-4EAE-99E2-0F0BBB295668}" dt="2021-10-16T08:04:53.835" v="403" actId="20577"/>
        <pc:sldMkLst>
          <pc:docMk/>
          <pc:sldMk cId="3017643720" sldId="278"/>
        </pc:sldMkLst>
        <pc:spChg chg="mod">
          <ac:chgData name="ΚΩΝΣΤΑΝΤΙΝΟΣ" userId="fa366bfa-ea7b-4a33-bb68-a25b57b5dba3" providerId="ADAL" clId="{AFBB4175-B405-4EAE-99E2-0F0BBB295668}" dt="2021-10-16T08:04:53.835" v="403" actId="20577"/>
          <ac:spMkLst>
            <pc:docMk/>
            <pc:sldMk cId="3017643720" sldId="278"/>
            <ac:spMk id="9" creationId="{5B6AC5B0-134D-4333-9A64-3F6DD8ADF19C}"/>
          </ac:spMkLst>
        </pc:spChg>
        <pc:graphicFrameChg chg="mod">
          <ac:chgData name="ΚΩΝΣΤΑΝΤΙΝΟΣ" userId="fa366bfa-ea7b-4a33-bb68-a25b57b5dba3" providerId="ADAL" clId="{AFBB4175-B405-4EAE-99E2-0F0BBB295668}" dt="2021-10-16T08:02:39.996" v="352"/>
          <ac:graphicFrameMkLst>
            <pc:docMk/>
            <pc:sldMk cId="3017643720" sldId="278"/>
            <ac:graphicFrameMk id="4" creationId="{29740AAE-AC16-41E0-9183-264000713C4F}"/>
          </ac:graphicFrameMkLst>
        </pc:graphicFrameChg>
        <pc:picChg chg="add del mod">
          <ac:chgData name="ΚΩΝΣΤΑΝΤΙΝΟΣ" userId="fa366bfa-ea7b-4a33-bb68-a25b57b5dba3" providerId="ADAL" clId="{AFBB4175-B405-4EAE-99E2-0F0BBB295668}" dt="2021-10-16T08:03:27.538" v="355" actId="478"/>
          <ac:picMkLst>
            <pc:docMk/>
            <pc:sldMk cId="3017643720" sldId="278"/>
            <ac:picMk id="6" creationId="{9EB5FDC4-99A0-4AA2-9507-D05090901B0D}"/>
          </ac:picMkLst>
        </pc:picChg>
        <pc:picChg chg="add mod">
          <ac:chgData name="ΚΩΝΣΤΑΝΤΙΝΟΣ" userId="fa366bfa-ea7b-4a33-bb68-a25b57b5dba3" providerId="ADAL" clId="{AFBB4175-B405-4EAE-99E2-0F0BBB295668}" dt="2021-10-16T08:03:59.227" v="358" actId="1076"/>
          <ac:picMkLst>
            <pc:docMk/>
            <pc:sldMk cId="3017643720" sldId="278"/>
            <ac:picMk id="8" creationId="{93DED6AB-0713-43DA-8925-309E59A5BE47}"/>
          </ac:picMkLst>
        </pc:picChg>
      </pc:sldChg>
      <pc:sldChg chg="addSp modSp new mod">
        <pc:chgData name="ΚΩΝΣΤΑΝΤΙΝΟΣ" userId="fa366bfa-ea7b-4a33-bb68-a25b57b5dba3" providerId="ADAL" clId="{AFBB4175-B405-4EAE-99E2-0F0BBB295668}" dt="2021-10-16T08:08:19.053" v="792" actId="20577"/>
        <pc:sldMkLst>
          <pc:docMk/>
          <pc:sldMk cId="1383578855" sldId="279"/>
        </pc:sldMkLst>
        <pc:spChg chg="mod">
          <ac:chgData name="ΚΩΝΣΤΑΝΤΙΝΟΣ" userId="fa366bfa-ea7b-4a33-bb68-a25b57b5dba3" providerId="ADAL" clId="{AFBB4175-B405-4EAE-99E2-0F0BBB295668}" dt="2021-10-16T08:08:19.053" v="792" actId="20577"/>
          <ac:spMkLst>
            <pc:docMk/>
            <pc:sldMk cId="1383578855" sldId="279"/>
            <ac:spMk id="2" creationId="{C3A2563F-2A76-4B99-993B-3EEE0C17F252}"/>
          </ac:spMkLst>
        </pc:spChg>
        <pc:spChg chg="mod">
          <ac:chgData name="ΚΩΝΣΤΑΝΤΙΝΟΣ" userId="fa366bfa-ea7b-4a33-bb68-a25b57b5dba3" providerId="ADAL" clId="{AFBB4175-B405-4EAE-99E2-0F0BBB295668}" dt="2021-10-16T08:05:27.728" v="426" actId="20577"/>
          <ac:spMkLst>
            <pc:docMk/>
            <pc:sldMk cId="1383578855" sldId="279"/>
            <ac:spMk id="3" creationId="{7ED295F8-372B-4F2B-AA45-5AFBFC244684}"/>
          </ac:spMkLst>
        </pc:spChg>
        <pc:graphicFrameChg chg="add mod">
          <ac:chgData name="ΚΩΝΣΤΑΝΤΙΝΟΣ" userId="fa366bfa-ea7b-4a33-bb68-a25b57b5dba3" providerId="ADAL" clId="{AFBB4175-B405-4EAE-99E2-0F0BBB295668}" dt="2021-10-16T08:06:19.545" v="442" actId="404"/>
          <ac:graphicFrameMkLst>
            <pc:docMk/>
            <pc:sldMk cId="1383578855" sldId="279"/>
            <ac:graphicFrameMk id="4" creationId="{2CB1841D-9395-4D41-B980-43CD3CEE0930}"/>
          </ac:graphicFrameMkLst>
        </pc:graphicFrame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759478527" sldId="279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639537534" sldId="280"/>
        </pc:sldMkLst>
      </pc:sldChg>
      <pc:sldChg chg="modSp add mod">
        <pc:chgData name="ΚΩΝΣΤΑΝΤΙΝΟΣ" userId="fa366bfa-ea7b-4a33-bb68-a25b57b5dba3" providerId="ADAL" clId="{AFBB4175-B405-4EAE-99E2-0F0BBB295668}" dt="2021-10-16T08:12:11.510" v="1078" actId="20577"/>
        <pc:sldMkLst>
          <pc:docMk/>
          <pc:sldMk cId="2966696130" sldId="280"/>
        </pc:sldMkLst>
        <pc:spChg chg="mod">
          <ac:chgData name="ΚΩΝΣΤΑΝΤΙΝΟΣ" userId="fa366bfa-ea7b-4a33-bb68-a25b57b5dba3" providerId="ADAL" clId="{AFBB4175-B405-4EAE-99E2-0F0BBB295668}" dt="2021-10-16T08:12:11.510" v="1078" actId="20577"/>
          <ac:spMkLst>
            <pc:docMk/>
            <pc:sldMk cId="2966696130" sldId="280"/>
            <ac:spMk id="2" creationId="{C3A2563F-2A76-4B99-993B-3EEE0C17F252}"/>
          </ac:spMkLst>
        </pc:spChg>
      </pc:sldChg>
      <pc:sldChg chg="new del">
        <pc:chgData name="ΚΩΝΣΤΑΝΤΙΝΟΣ" userId="fa366bfa-ea7b-4a33-bb68-a25b57b5dba3" providerId="ADAL" clId="{AFBB4175-B405-4EAE-99E2-0F0BBB295668}" dt="2021-10-16T08:05:29.688" v="428" actId="680"/>
        <pc:sldMkLst>
          <pc:docMk/>
          <pc:sldMk cId="4182451978" sldId="280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648433523" sldId="281"/>
        </pc:sldMkLst>
      </pc:sldChg>
      <pc:sldChg chg="addSp delSp modSp new mod">
        <pc:chgData name="ΚΩΝΣΤΑΝΤΙΝΟΣ" userId="fa366bfa-ea7b-4a33-bb68-a25b57b5dba3" providerId="ADAL" clId="{AFBB4175-B405-4EAE-99E2-0F0BBB295668}" dt="2021-10-16T08:18:20.658" v="1146"/>
        <pc:sldMkLst>
          <pc:docMk/>
          <pc:sldMk cId="2377558564" sldId="281"/>
        </pc:sldMkLst>
        <pc:spChg chg="mod">
          <ac:chgData name="ΚΩΝΣΤΑΝΤΙΝΟΣ" userId="fa366bfa-ea7b-4a33-bb68-a25b57b5dba3" providerId="ADAL" clId="{AFBB4175-B405-4EAE-99E2-0F0BBB295668}" dt="2021-10-16T08:16:47.629" v="1144" actId="113"/>
          <ac:spMkLst>
            <pc:docMk/>
            <pc:sldMk cId="2377558564" sldId="281"/>
            <ac:spMk id="2" creationId="{24860CFD-960A-4980-9155-D0BBD53D14A8}"/>
          </ac:spMkLst>
        </pc:spChg>
        <pc:spChg chg="mod">
          <ac:chgData name="ΚΩΝΣΤΑΝΤΙΝΟΣ" userId="fa366bfa-ea7b-4a33-bb68-a25b57b5dba3" providerId="ADAL" clId="{AFBB4175-B405-4EAE-99E2-0F0BBB295668}" dt="2021-10-16T08:12:26.585" v="1095" actId="20577"/>
          <ac:spMkLst>
            <pc:docMk/>
            <pc:sldMk cId="2377558564" sldId="281"/>
            <ac:spMk id="3" creationId="{A823094E-39B9-4EA4-93E1-09D453A92ED7}"/>
          </ac:spMkLst>
        </pc:spChg>
        <pc:picChg chg="add del">
          <ac:chgData name="ΚΩΝΣΤΑΝΤΙΝΟΣ" userId="fa366bfa-ea7b-4a33-bb68-a25b57b5dba3" providerId="ADAL" clId="{AFBB4175-B405-4EAE-99E2-0F0BBB295668}" dt="2021-10-16T08:18:20.658" v="1146"/>
          <ac:picMkLst>
            <pc:docMk/>
            <pc:sldMk cId="2377558564" sldId="281"/>
            <ac:picMk id="3074" creationId="{43EC3774-14FD-4B2B-A005-C52F6EDFBC84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034174745" sldId="282"/>
        </pc:sldMkLst>
      </pc:sldChg>
      <pc:sldChg chg="addSp modSp add mod">
        <pc:chgData name="ΚΩΝΣΤΑΝΤΙΝΟΣ" userId="fa366bfa-ea7b-4a33-bb68-a25b57b5dba3" providerId="ADAL" clId="{AFBB4175-B405-4EAE-99E2-0F0BBB295668}" dt="2021-10-16T08:18:45.238" v="1151" actId="14100"/>
        <pc:sldMkLst>
          <pc:docMk/>
          <pc:sldMk cId="3998046064" sldId="282"/>
        </pc:sldMkLst>
        <pc:spChg chg="mod">
          <ac:chgData name="ΚΩΝΣΤΑΝΤΙΝΟΣ" userId="fa366bfa-ea7b-4a33-bb68-a25b57b5dba3" providerId="ADAL" clId="{AFBB4175-B405-4EAE-99E2-0F0BBB295668}" dt="2021-10-16T08:18:31.348" v="1148" actId="6549"/>
          <ac:spMkLst>
            <pc:docMk/>
            <pc:sldMk cId="3998046064" sldId="282"/>
            <ac:spMk id="2" creationId="{24860CFD-960A-4980-9155-D0BBD53D14A8}"/>
          </ac:spMkLst>
        </pc:spChg>
        <pc:picChg chg="add mod">
          <ac:chgData name="ΚΩΝΣΤΑΝΤΙΝΟΣ" userId="fa366bfa-ea7b-4a33-bb68-a25b57b5dba3" providerId="ADAL" clId="{AFBB4175-B405-4EAE-99E2-0F0BBB295668}" dt="2021-10-16T08:18:45.238" v="1151" actId="14100"/>
          <ac:picMkLst>
            <pc:docMk/>
            <pc:sldMk cId="3998046064" sldId="282"/>
            <ac:picMk id="8194" creationId="{1FAE8DE2-21E2-4039-A7DA-AAF0BEB8D061}"/>
          </ac:picMkLst>
        </pc:picChg>
      </pc:sldChg>
      <pc:sldChg chg="delSp modSp add mod">
        <pc:chgData name="ΚΩΝΣΤΑΝΤΙΝΟΣ" userId="fa366bfa-ea7b-4a33-bb68-a25b57b5dba3" providerId="ADAL" clId="{AFBB4175-B405-4EAE-99E2-0F0BBB295668}" dt="2021-10-16T08:21:57.680" v="1519" actId="20577"/>
        <pc:sldMkLst>
          <pc:docMk/>
          <pc:sldMk cId="3082334958" sldId="283"/>
        </pc:sldMkLst>
        <pc:spChg chg="mod">
          <ac:chgData name="ΚΩΝΣΤΑΝΤΙΝΟΣ" userId="fa366bfa-ea7b-4a33-bb68-a25b57b5dba3" providerId="ADAL" clId="{AFBB4175-B405-4EAE-99E2-0F0BBB295668}" dt="2021-10-16T08:21:57.680" v="1519" actId="20577"/>
          <ac:spMkLst>
            <pc:docMk/>
            <pc:sldMk cId="3082334958" sldId="283"/>
            <ac:spMk id="2" creationId="{24860CFD-960A-4980-9155-D0BBD53D14A8}"/>
          </ac:spMkLst>
        </pc:spChg>
        <pc:picChg chg="del">
          <ac:chgData name="ΚΩΝΣΤΑΝΤΙΝΟΣ" userId="fa366bfa-ea7b-4a33-bb68-a25b57b5dba3" providerId="ADAL" clId="{AFBB4175-B405-4EAE-99E2-0F0BBB295668}" dt="2021-10-16T08:19:02.031" v="1153" actId="478"/>
          <ac:picMkLst>
            <pc:docMk/>
            <pc:sldMk cId="3082334958" sldId="283"/>
            <ac:picMk id="8194" creationId="{1FAE8DE2-21E2-4039-A7DA-AAF0BEB8D061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4169788383" sldId="283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880119430" sldId="284"/>
        </pc:sldMkLst>
      </pc:sldChg>
      <pc:sldChg chg="modSp new mod">
        <pc:chgData name="ΚΩΝΣΤΑΝΤΙΝΟΣ" userId="fa366bfa-ea7b-4a33-bb68-a25b57b5dba3" providerId="ADAL" clId="{AFBB4175-B405-4EAE-99E2-0F0BBB295668}" dt="2021-10-16T08:24:53.780" v="1895" actId="20577"/>
        <pc:sldMkLst>
          <pc:docMk/>
          <pc:sldMk cId="1016127957" sldId="284"/>
        </pc:sldMkLst>
        <pc:spChg chg="mod">
          <ac:chgData name="ΚΩΝΣΤΑΝΤΙΝΟΣ" userId="fa366bfa-ea7b-4a33-bb68-a25b57b5dba3" providerId="ADAL" clId="{AFBB4175-B405-4EAE-99E2-0F0BBB295668}" dt="2021-10-16T08:24:53.780" v="1895" actId="20577"/>
          <ac:spMkLst>
            <pc:docMk/>
            <pc:sldMk cId="1016127957" sldId="284"/>
            <ac:spMk id="2" creationId="{8FB26836-5DC6-4EC2-8ED0-AB91A2AAC20E}"/>
          </ac:spMkLst>
        </pc:spChg>
        <pc:spChg chg="mod">
          <ac:chgData name="ΚΩΝΣΤΑΝΤΙΝΟΣ" userId="fa366bfa-ea7b-4a33-bb68-a25b57b5dba3" providerId="ADAL" clId="{AFBB4175-B405-4EAE-99E2-0F0BBB295668}" dt="2021-10-16T08:22:46.106" v="1548" actId="20577"/>
          <ac:spMkLst>
            <pc:docMk/>
            <pc:sldMk cId="1016127957" sldId="284"/>
            <ac:spMk id="3" creationId="{5E58A56E-3978-4502-A0DC-1CB11B885213}"/>
          </ac:spMkLst>
        </pc:sp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931488437" sldId="285"/>
        </pc:sldMkLst>
      </pc:sldChg>
      <pc:sldChg chg="modSp new mod">
        <pc:chgData name="ΚΩΝΣΤΑΝΤΙΝΟΣ" userId="fa366bfa-ea7b-4a33-bb68-a25b57b5dba3" providerId="ADAL" clId="{AFBB4175-B405-4EAE-99E2-0F0BBB295668}" dt="2021-10-16T17:16:51.601" v="2628" actId="20577"/>
        <pc:sldMkLst>
          <pc:docMk/>
          <pc:sldMk cId="3924548618" sldId="285"/>
        </pc:sldMkLst>
        <pc:spChg chg="mod">
          <ac:chgData name="ΚΩΝΣΤΑΝΤΙΝΟΣ" userId="fa366bfa-ea7b-4a33-bb68-a25b57b5dba3" providerId="ADAL" clId="{AFBB4175-B405-4EAE-99E2-0F0BBB295668}" dt="2021-10-16T17:16:51.601" v="2628" actId="20577"/>
          <ac:spMkLst>
            <pc:docMk/>
            <pc:sldMk cId="3924548618" sldId="285"/>
            <ac:spMk id="2" creationId="{D7932950-D2FD-4440-8799-6F43664C63AB}"/>
          </ac:spMkLst>
        </pc:spChg>
        <pc:spChg chg="mod">
          <ac:chgData name="ΚΩΝΣΤΑΝΤΙΝΟΣ" userId="fa366bfa-ea7b-4a33-bb68-a25b57b5dba3" providerId="ADAL" clId="{AFBB4175-B405-4EAE-99E2-0F0BBB295668}" dt="2021-10-16T08:25:30.525" v="1930" actId="6549"/>
          <ac:spMkLst>
            <pc:docMk/>
            <pc:sldMk cId="3924548618" sldId="285"/>
            <ac:spMk id="3" creationId="{D03EC35E-C8FF-4FE3-9064-F857B288952D}"/>
          </ac:spMkLst>
        </pc:spChg>
      </pc:sldChg>
      <pc:sldChg chg="modSp new mod">
        <pc:chgData name="ΚΩΝΣΤΑΝΤΙΝΟΣ" userId="fa366bfa-ea7b-4a33-bb68-a25b57b5dba3" providerId="ADAL" clId="{AFBB4175-B405-4EAE-99E2-0F0BBB295668}" dt="2021-10-16T17:17:09.351" v="2632" actId="404"/>
        <pc:sldMkLst>
          <pc:docMk/>
          <pc:sldMk cId="4136966417" sldId="286"/>
        </pc:sldMkLst>
        <pc:spChg chg="mod">
          <ac:chgData name="ΚΩΝΣΤΑΝΤΙΝΟΣ" userId="fa366bfa-ea7b-4a33-bb68-a25b57b5dba3" providerId="ADAL" clId="{AFBB4175-B405-4EAE-99E2-0F0BBB295668}" dt="2021-10-16T17:17:09.351" v="2632" actId="404"/>
          <ac:spMkLst>
            <pc:docMk/>
            <pc:sldMk cId="4136966417" sldId="286"/>
            <ac:spMk id="2" creationId="{F19DC1A7-5AC2-4ED5-B8A5-DD27952302B6}"/>
          </ac:spMkLst>
        </pc:spChg>
        <pc:spChg chg="mod">
          <ac:chgData name="ΚΩΝΣΤΑΝΤΙΝΟΣ" userId="fa366bfa-ea7b-4a33-bb68-a25b57b5dba3" providerId="ADAL" clId="{AFBB4175-B405-4EAE-99E2-0F0BBB295668}" dt="2021-10-16T17:16:58.122" v="2629"/>
          <ac:spMkLst>
            <pc:docMk/>
            <pc:sldMk cId="4136966417" sldId="286"/>
            <ac:spMk id="3" creationId="{D92B80D7-A981-44F1-AAD5-C42B9D68AB7A}"/>
          </ac:spMkLst>
        </pc:sp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4293873586" sldId="286"/>
        </pc:sldMkLst>
      </pc:sldChg>
      <pc:sldChg chg="modSp new mod">
        <pc:chgData name="ΚΩΝΣΤΑΝΤΙΝΟΣ" userId="fa366bfa-ea7b-4a33-bb68-a25b57b5dba3" providerId="ADAL" clId="{AFBB4175-B405-4EAE-99E2-0F0BBB295668}" dt="2021-10-16T17:32:49.523" v="3446" actId="20577"/>
        <pc:sldMkLst>
          <pc:docMk/>
          <pc:sldMk cId="1313776959" sldId="287"/>
        </pc:sldMkLst>
        <pc:spChg chg="mod">
          <ac:chgData name="ΚΩΝΣΤΑΝΤΙΝΟΣ" userId="fa366bfa-ea7b-4a33-bb68-a25b57b5dba3" providerId="ADAL" clId="{AFBB4175-B405-4EAE-99E2-0F0BBB295668}" dt="2021-10-16T17:32:49.523" v="3446" actId="20577"/>
          <ac:spMkLst>
            <pc:docMk/>
            <pc:sldMk cId="1313776959" sldId="287"/>
            <ac:spMk id="2" creationId="{A10A6114-8942-4192-B901-D2451E5032B6}"/>
          </ac:spMkLst>
        </pc:spChg>
        <pc:spChg chg="mod">
          <ac:chgData name="ΚΩΝΣΤΑΝΤΙΝΟΣ" userId="fa366bfa-ea7b-4a33-bb68-a25b57b5dba3" providerId="ADAL" clId="{AFBB4175-B405-4EAE-99E2-0F0BBB295668}" dt="2021-10-16T17:21:34.855" v="2653" actId="20577"/>
          <ac:spMkLst>
            <pc:docMk/>
            <pc:sldMk cId="1313776959" sldId="287"/>
            <ac:spMk id="3" creationId="{42AB4C3A-3C6C-450B-A6BA-E47AF9E9CB44}"/>
          </ac:spMkLst>
        </pc:sp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423578851" sldId="287"/>
        </pc:sldMkLst>
      </pc:sldChg>
      <pc:sldChg chg="addSp modSp new mod">
        <pc:chgData name="ΚΩΝΣΤΑΝΤΙΝΟΣ" userId="fa366bfa-ea7b-4a33-bb68-a25b57b5dba3" providerId="ADAL" clId="{AFBB4175-B405-4EAE-99E2-0F0BBB295668}" dt="2021-10-16T17:23:35.459" v="2843" actId="22"/>
        <pc:sldMkLst>
          <pc:docMk/>
          <pc:sldMk cId="131658774" sldId="288"/>
        </pc:sldMkLst>
        <pc:spChg chg="mod">
          <ac:chgData name="ΚΩΝΣΤΑΝΤΙΝΟΣ" userId="fa366bfa-ea7b-4a33-bb68-a25b57b5dba3" providerId="ADAL" clId="{AFBB4175-B405-4EAE-99E2-0F0BBB295668}" dt="2021-10-16T17:23:26.351" v="2842"/>
          <ac:spMkLst>
            <pc:docMk/>
            <pc:sldMk cId="131658774" sldId="288"/>
            <ac:spMk id="3" creationId="{1D175DBF-37EE-4A66-873D-EDD7423E9FD5}"/>
          </ac:spMkLst>
        </pc:spChg>
        <pc:picChg chg="add">
          <ac:chgData name="ΚΩΝΣΤΑΝΤΙΝΟΣ" userId="fa366bfa-ea7b-4a33-bb68-a25b57b5dba3" providerId="ADAL" clId="{AFBB4175-B405-4EAE-99E2-0F0BBB295668}" dt="2021-10-16T17:23:35.459" v="2843" actId="22"/>
          <ac:picMkLst>
            <pc:docMk/>
            <pc:sldMk cId="131658774" sldId="288"/>
            <ac:picMk id="5" creationId="{95EB1C8B-BEB0-4C12-B2E6-4A2EFC72472C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605583141" sldId="288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444935079" sldId="289"/>
        </pc:sldMkLst>
      </pc:sldChg>
      <pc:sldChg chg="addSp modSp new mod">
        <pc:chgData name="ΚΩΝΣΤΑΝΤΙΝΟΣ" userId="fa366bfa-ea7b-4a33-bb68-a25b57b5dba3" providerId="ADAL" clId="{AFBB4175-B405-4EAE-99E2-0F0BBB295668}" dt="2021-10-16T17:29:05.845" v="2943" actId="207"/>
        <pc:sldMkLst>
          <pc:docMk/>
          <pc:sldMk cId="3181353573" sldId="289"/>
        </pc:sldMkLst>
        <pc:spChg chg="mod">
          <ac:chgData name="ΚΩΝΣΤΑΝΤΙΝΟΣ" userId="fa366bfa-ea7b-4a33-bb68-a25b57b5dba3" providerId="ADAL" clId="{AFBB4175-B405-4EAE-99E2-0F0BBB295668}" dt="2021-10-16T17:24:18.225" v="2846"/>
          <ac:spMkLst>
            <pc:docMk/>
            <pc:sldMk cId="3181353573" sldId="289"/>
            <ac:spMk id="3" creationId="{E248A87B-C8B2-4400-A5A5-A0C318215536}"/>
          </ac:spMkLst>
        </pc:spChg>
        <pc:spChg chg="add mod">
          <ac:chgData name="ΚΩΝΣΤΑΝΤΙΝΟΣ" userId="fa366bfa-ea7b-4a33-bb68-a25b57b5dba3" providerId="ADAL" clId="{AFBB4175-B405-4EAE-99E2-0F0BBB295668}" dt="2021-10-16T17:29:05.845" v="2943" actId="207"/>
          <ac:spMkLst>
            <pc:docMk/>
            <pc:sldMk cId="3181353573" sldId="289"/>
            <ac:spMk id="7" creationId="{83495203-F0C7-450A-8D57-199A4E10DD97}"/>
          </ac:spMkLst>
        </pc:spChg>
        <pc:picChg chg="add">
          <ac:chgData name="ΚΩΝΣΤΑΝΤΙΝΟΣ" userId="fa366bfa-ea7b-4a33-bb68-a25b57b5dba3" providerId="ADAL" clId="{AFBB4175-B405-4EAE-99E2-0F0BBB295668}" dt="2021-10-16T17:24:07.165" v="2845" actId="22"/>
          <ac:picMkLst>
            <pc:docMk/>
            <pc:sldMk cId="3181353573" sldId="289"/>
            <ac:picMk id="5" creationId="{1015F23B-3B84-46E8-A7CC-4773B47D29A9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492362715" sldId="290"/>
        </pc:sldMkLst>
      </pc:sldChg>
      <pc:sldChg chg="modSp new mod">
        <pc:chgData name="ΚΩΝΣΤΑΝΤΙΝΟΣ" userId="fa366bfa-ea7b-4a33-bb68-a25b57b5dba3" providerId="ADAL" clId="{AFBB4175-B405-4EAE-99E2-0F0BBB295668}" dt="2021-10-16T19:18:14.466" v="5024" actId="113"/>
        <pc:sldMkLst>
          <pc:docMk/>
          <pc:sldMk cId="3784834794" sldId="290"/>
        </pc:sldMkLst>
        <pc:spChg chg="mod">
          <ac:chgData name="ΚΩΝΣΤΑΝΤΙΝΟΣ" userId="fa366bfa-ea7b-4a33-bb68-a25b57b5dba3" providerId="ADAL" clId="{AFBB4175-B405-4EAE-99E2-0F0BBB295668}" dt="2021-10-16T19:18:14.466" v="5024" actId="113"/>
          <ac:spMkLst>
            <pc:docMk/>
            <pc:sldMk cId="3784834794" sldId="290"/>
            <ac:spMk id="2" creationId="{ECD04B07-AFAB-4CC6-A140-747F138B955B}"/>
          </ac:spMkLst>
        </pc:spChg>
        <pc:spChg chg="mod">
          <ac:chgData name="ΚΩΝΣΤΑΝΤΙΝΟΣ" userId="fa366bfa-ea7b-4a33-bb68-a25b57b5dba3" providerId="ADAL" clId="{AFBB4175-B405-4EAE-99E2-0F0BBB295668}" dt="2021-10-16T17:29:34.623" v="2988" actId="20577"/>
          <ac:spMkLst>
            <pc:docMk/>
            <pc:sldMk cId="3784834794" sldId="290"/>
            <ac:spMk id="3" creationId="{25DD1EAA-319E-498C-9027-491AAA1207AA}"/>
          </ac:spMkLst>
        </pc:spChg>
      </pc:sldChg>
      <pc:sldChg chg="addSp delSp modSp new del mod modClrScheme chgLayout">
        <pc:chgData name="ΚΩΝΣΤΑΝΤΙΝΟΣ" userId="fa366bfa-ea7b-4a33-bb68-a25b57b5dba3" providerId="ADAL" clId="{AFBB4175-B405-4EAE-99E2-0F0BBB295668}" dt="2021-10-16T19:18:26.528" v="5025" actId="47"/>
        <pc:sldMkLst>
          <pc:docMk/>
          <pc:sldMk cId="1180958720" sldId="291"/>
        </pc:sldMkLst>
        <pc:spChg chg="del mod ord">
          <ac:chgData name="ΚΩΝΣΤΑΝΤΙΝΟΣ" userId="fa366bfa-ea7b-4a33-bb68-a25b57b5dba3" providerId="ADAL" clId="{AFBB4175-B405-4EAE-99E2-0F0BBB295668}" dt="2021-10-16T17:33:38.403" v="3448" actId="700"/>
          <ac:spMkLst>
            <pc:docMk/>
            <pc:sldMk cId="1180958720" sldId="291"/>
            <ac:spMk id="2" creationId="{6B812DE0-A6E1-4E8B-8794-B965DFD0E690}"/>
          </ac:spMkLst>
        </pc:spChg>
        <pc:spChg chg="del mod ord">
          <ac:chgData name="ΚΩΝΣΤΑΝΤΙΝΟΣ" userId="fa366bfa-ea7b-4a33-bb68-a25b57b5dba3" providerId="ADAL" clId="{AFBB4175-B405-4EAE-99E2-0F0BBB295668}" dt="2021-10-16T17:33:38.403" v="3448" actId="700"/>
          <ac:spMkLst>
            <pc:docMk/>
            <pc:sldMk cId="1180958720" sldId="291"/>
            <ac:spMk id="3" creationId="{AE892EAC-6748-4969-8856-5CD13C6BDFB5}"/>
          </ac:spMkLst>
        </pc:spChg>
        <pc:spChg chg="add mod ord">
          <ac:chgData name="ΚΩΝΣΤΑΝΤΙΝΟΣ" userId="fa366bfa-ea7b-4a33-bb68-a25b57b5dba3" providerId="ADAL" clId="{AFBB4175-B405-4EAE-99E2-0F0BBB295668}" dt="2021-10-16T17:33:38.403" v="3448" actId="700"/>
          <ac:spMkLst>
            <pc:docMk/>
            <pc:sldMk cId="1180958720" sldId="291"/>
            <ac:spMk id="4" creationId="{DC1EF104-FFC0-4968-BB49-66FBA3FDBC06}"/>
          </ac:spMkLst>
        </pc:spChg>
        <pc:spChg chg="add del mod ord">
          <ac:chgData name="ΚΩΝΣΤΑΝΤΙΝΟΣ" userId="fa366bfa-ea7b-4a33-bb68-a25b57b5dba3" providerId="ADAL" clId="{AFBB4175-B405-4EAE-99E2-0F0BBB295668}" dt="2021-10-16T17:34:14.126" v="3477" actId="478"/>
          <ac:spMkLst>
            <pc:docMk/>
            <pc:sldMk cId="1180958720" sldId="291"/>
            <ac:spMk id="5" creationId="{A233FE86-E133-491A-8859-16DCA8E44783}"/>
          </ac:spMkLst>
        </pc:spChg>
        <pc:spChg chg="add mod">
          <ac:chgData name="ΚΩΝΣΤΑΝΤΙΝΟΣ" userId="fa366bfa-ea7b-4a33-bb68-a25b57b5dba3" providerId="ADAL" clId="{AFBB4175-B405-4EAE-99E2-0F0BBB295668}" dt="2021-10-16T17:34:21.506" v="3485" actId="20577"/>
          <ac:spMkLst>
            <pc:docMk/>
            <pc:sldMk cId="1180958720" sldId="291"/>
            <ac:spMk id="6" creationId="{73B79933-4686-4AFA-B961-C71C61FCBFC6}"/>
          </ac:spMkLst>
        </pc:spChg>
        <pc:spChg chg="add mod">
          <ac:chgData name="ΚΩΝΣΤΑΝΤΙΝΟΣ" userId="fa366bfa-ea7b-4a33-bb68-a25b57b5dba3" providerId="ADAL" clId="{AFBB4175-B405-4EAE-99E2-0F0BBB295668}" dt="2021-10-16T17:34:14.126" v="3477" actId="478"/>
          <ac:spMkLst>
            <pc:docMk/>
            <pc:sldMk cId="1180958720" sldId="291"/>
            <ac:spMk id="8" creationId="{E27C1841-F231-4CD1-899B-7B8C1A3DB2A6}"/>
          </ac:spMkLst>
        </pc:sp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356703620" sldId="291"/>
        </pc:sldMkLst>
      </pc:sldChg>
      <pc:sldChg chg="new del">
        <pc:chgData name="ΚΩΝΣΤΑΝΤΙΝΟΣ" userId="fa366bfa-ea7b-4a33-bb68-a25b57b5dba3" providerId="ADAL" clId="{AFBB4175-B405-4EAE-99E2-0F0BBB295668}" dt="2021-10-16T17:44:16.584" v="3487" actId="47"/>
        <pc:sldMkLst>
          <pc:docMk/>
          <pc:sldMk cId="1657103949" sldId="292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593274667" sldId="292"/>
        </pc:sldMkLst>
      </pc:sldChg>
      <pc:sldChg chg="addSp delSp modSp add del mod ord">
        <pc:chgData name="ΚΩΝΣΤΑΝΤΙΝΟΣ" userId="fa366bfa-ea7b-4a33-bb68-a25b57b5dba3" providerId="ADAL" clId="{AFBB4175-B405-4EAE-99E2-0F0BBB295668}" dt="2021-10-16T19:18:29.648" v="5026" actId="2696"/>
        <pc:sldMkLst>
          <pc:docMk/>
          <pc:sldMk cId="4274451249" sldId="292"/>
        </pc:sldMkLst>
        <pc:spChg chg="del">
          <ac:chgData name="ΚΩΝΣΤΑΝΤΙΝΟΣ" userId="fa366bfa-ea7b-4a33-bb68-a25b57b5dba3" providerId="ADAL" clId="{AFBB4175-B405-4EAE-99E2-0F0BBB295668}" dt="2021-10-16T17:44:25.536" v="3491" actId="478"/>
          <ac:spMkLst>
            <pc:docMk/>
            <pc:sldMk cId="4274451249" sldId="292"/>
            <ac:spMk id="2" creationId="{ECD04B07-AFAB-4CC6-A140-747F138B955B}"/>
          </ac:spMkLst>
        </pc:spChg>
        <pc:spChg chg="mod">
          <ac:chgData name="ΚΩΝΣΤΑΝΤΙΝΟΣ" userId="fa366bfa-ea7b-4a33-bb68-a25b57b5dba3" providerId="ADAL" clId="{AFBB4175-B405-4EAE-99E2-0F0BBB295668}" dt="2021-10-16T17:44:30.525" v="3492" actId="20577"/>
          <ac:spMkLst>
            <pc:docMk/>
            <pc:sldMk cId="4274451249" sldId="292"/>
            <ac:spMk id="3" creationId="{25DD1EAA-319E-498C-9027-491AAA1207AA}"/>
          </ac:spMkLst>
        </pc:spChg>
        <pc:spChg chg="add mod">
          <ac:chgData name="ΚΩΝΣΤΑΝΤΙΝΟΣ" userId="fa366bfa-ea7b-4a33-bb68-a25b57b5dba3" providerId="ADAL" clId="{AFBB4175-B405-4EAE-99E2-0F0BBB295668}" dt="2021-10-16T17:44:25.536" v="3491" actId="478"/>
          <ac:spMkLst>
            <pc:docMk/>
            <pc:sldMk cId="4274451249" sldId="292"/>
            <ac:spMk id="5" creationId="{C714BC6E-86A2-4F57-9B92-47AD9F031784}"/>
          </ac:spMkLst>
        </pc:spChg>
        <pc:picChg chg="add mod">
          <ac:chgData name="ΚΩΝΣΤΑΝΤΙΝΟΣ" userId="fa366bfa-ea7b-4a33-bb68-a25b57b5dba3" providerId="ADAL" clId="{AFBB4175-B405-4EAE-99E2-0F0BBB295668}" dt="2021-10-16T17:44:49.154" v="3497" actId="571"/>
          <ac:picMkLst>
            <pc:docMk/>
            <pc:sldMk cId="4274451249" sldId="292"/>
            <ac:picMk id="8" creationId="{AE376A09-0EA8-4C1C-99BF-27770C5BFAF9}"/>
          </ac:picMkLst>
        </pc:picChg>
        <pc:picChg chg="add mod">
          <ac:chgData name="ΚΩΝΣΤΑΝΤΙΝΟΣ" userId="fa366bfa-ea7b-4a33-bb68-a25b57b5dba3" providerId="ADAL" clId="{AFBB4175-B405-4EAE-99E2-0F0BBB295668}" dt="2021-10-16T17:44:49.154" v="3497" actId="571"/>
          <ac:picMkLst>
            <pc:docMk/>
            <pc:sldMk cId="4274451249" sldId="292"/>
            <ac:picMk id="9" creationId="{BDB6856C-6AD0-4008-84E3-3C22207D0862}"/>
          </ac:picMkLst>
        </pc:picChg>
        <pc:picChg chg="add mod">
          <ac:chgData name="ΚΩΝΣΤΑΝΤΙΝΟΣ" userId="fa366bfa-ea7b-4a33-bb68-a25b57b5dba3" providerId="ADAL" clId="{AFBB4175-B405-4EAE-99E2-0F0BBB295668}" dt="2021-10-16T17:44:36.501" v="3494" actId="1076"/>
          <ac:picMkLst>
            <pc:docMk/>
            <pc:sldMk cId="4274451249" sldId="292"/>
            <ac:picMk id="9218" creationId="{CAE2CFCA-6BAE-4603-A3C0-526DCB32158F}"/>
          </ac:picMkLst>
        </pc:picChg>
        <pc:picChg chg="add mod">
          <ac:chgData name="ΚΩΝΣΤΑΝΤΙΝΟΣ" userId="fa366bfa-ea7b-4a33-bb68-a25b57b5dba3" providerId="ADAL" clId="{AFBB4175-B405-4EAE-99E2-0F0BBB295668}" dt="2021-10-16T17:45:31.962" v="3504" actId="1076"/>
          <ac:picMkLst>
            <pc:docMk/>
            <pc:sldMk cId="4274451249" sldId="292"/>
            <ac:picMk id="9220" creationId="{A243044A-885B-419E-BF45-EEC6B0D3E055}"/>
          </ac:picMkLst>
        </pc:picChg>
        <pc:picChg chg="add mod">
          <ac:chgData name="ΚΩΝΣΤΑΝΤΙΝΟΣ" userId="fa366bfa-ea7b-4a33-bb68-a25b57b5dba3" providerId="ADAL" clId="{AFBB4175-B405-4EAE-99E2-0F0BBB295668}" dt="2021-10-16T17:47:11.690" v="3511" actId="14100"/>
          <ac:picMkLst>
            <pc:docMk/>
            <pc:sldMk cId="4274451249" sldId="292"/>
            <ac:picMk id="9222" creationId="{01F26C73-A71D-4B39-9452-586C6F918CB0}"/>
          </ac:picMkLst>
        </pc:picChg>
        <pc:picChg chg="add mod">
          <ac:chgData name="ΚΩΝΣΤΑΝΤΙΝΟΣ" userId="fa366bfa-ea7b-4a33-bb68-a25b57b5dba3" providerId="ADAL" clId="{AFBB4175-B405-4EAE-99E2-0F0BBB295668}" dt="2021-10-16T17:47:21.568" v="3514" actId="1076"/>
          <ac:picMkLst>
            <pc:docMk/>
            <pc:sldMk cId="4274451249" sldId="292"/>
            <ac:picMk id="9224" creationId="{41606814-F7C2-47D8-81A6-3924357A5D91}"/>
          </ac:picMkLst>
        </pc:picChg>
      </pc:sldChg>
      <pc:sldChg chg="modSp new mod">
        <pc:chgData name="ΚΩΝΣΤΑΝΤΙΝΟΣ" userId="fa366bfa-ea7b-4a33-bb68-a25b57b5dba3" providerId="ADAL" clId="{AFBB4175-B405-4EAE-99E2-0F0BBB295668}" dt="2021-10-16T17:48:57.328" v="3561" actId="404"/>
        <pc:sldMkLst>
          <pc:docMk/>
          <pc:sldMk cId="1744488558" sldId="293"/>
        </pc:sldMkLst>
        <pc:spChg chg="mod">
          <ac:chgData name="ΚΩΝΣΤΑΝΤΙΝΟΣ" userId="fa366bfa-ea7b-4a33-bb68-a25b57b5dba3" providerId="ADAL" clId="{AFBB4175-B405-4EAE-99E2-0F0BBB295668}" dt="2021-10-16T17:48:57.328" v="3561" actId="404"/>
          <ac:spMkLst>
            <pc:docMk/>
            <pc:sldMk cId="1744488558" sldId="293"/>
            <ac:spMk id="2" creationId="{CC3DB266-D89F-4DBE-A189-4AC1F1F4B8C3}"/>
          </ac:spMkLst>
        </pc:spChg>
        <pc:spChg chg="mod">
          <ac:chgData name="ΚΩΝΣΤΑΝΤΙΝΟΣ" userId="fa366bfa-ea7b-4a33-bb68-a25b57b5dba3" providerId="ADAL" clId="{AFBB4175-B405-4EAE-99E2-0F0BBB295668}" dt="2021-10-16T17:48:55.169" v="3560"/>
          <ac:spMkLst>
            <pc:docMk/>
            <pc:sldMk cId="1744488558" sldId="293"/>
            <ac:spMk id="3" creationId="{8C9ADC37-6501-442C-8A71-4307AAA88B8C}"/>
          </ac:spMkLst>
        </pc:sp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809820365" sldId="293"/>
        </pc:sldMkLst>
      </pc:sldChg>
      <pc:sldChg chg="addSp delSp modSp new mod">
        <pc:chgData name="ΚΩΝΣΤΑΝΤΙΝΟΣ" userId="fa366bfa-ea7b-4a33-bb68-a25b57b5dba3" providerId="ADAL" clId="{AFBB4175-B405-4EAE-99E2-0F0BBB295668}" dt="2021-10-16T17:55:58.575" v="3591" actId="1076"/>
        <pc:sldMkLst>
          <pc:docMk/>
          <pc:sldMk cId="1533480200" sldId="294"/>
        </pc:sldMkLst>
        <pc:spChg chg="mod">
          <ac:chgData name="ΚΩΝΣΤΑΝΤΙΝΟΣ" userId="fa366bfa-ea7b-4a33-bb68-a25b57b5dba3" providerId="ADAL" clId="{AFBB4175-B405-4EAE-99E2-0F0BBB295668}" dt="2021-10-16T17:49:26.038" v="3574" actId="20577"/>
          <ac:spMkLst>
            <pc:docMk/>
            <pc:sldMk cId="1533480200" sldId="294"/>
            <ac:spMk id="2" creationId="{DB5C940B-7CFC-42D8-ABA6-EA45B4439510}"/>
          </ac:spMkLst>
        </pc:spChg>
        <pc:spChg chg="mod">
          <ac:chgData name="ΚΩΝΣΤΑΝΤΙΝΟΣ" userId="fa366bfa-ea7b-4a33-bb68-a25b57b5dba3" providerId="ADAL" clId="{AFBB4175-B405-4EAE-99E2-0F0BBB295668}" dt="2021-10-16T17:49:23.173" v="3572" actId="20577"/>
          <ac:spMkLst>
            <pc:docMk/>
            <pc:sldMk cId="1533480200" sldId="294"/>
            <ac:spMk id="3" creationId="{516ED72D-484D-4F2B-B4BF-DF7AF83E2CC7}"/>
          </ac:spMkLst>
        </pc:spChg>
        <pc:picChg chg="add del">
          <ac:chgData name="ΚΩΝΣΤΑΝΤΙΝΟΣ" userId="fa366bfa-ea7b-4a33-bb68-a25b57b5dba3" providerId="ADAL" clId="{AFBB4175-B405-4EAE-99E2-0F0BBB295668}" dt="2021-10-16T17:49:51.636" v="3576" actId="22"/>
          <ac:picMkLst>
            <pc:docMk/>
            <pc:sldMk cId="1533480200" sldId="294"/>
            <ac:picMk id="5" creationId="{6372E88D-CC78-4F89-92DA-B8BCFF46F463}"/>
          </ac:picMkLst>
        </pc:picChg>
        <pc:picChg chg="add del">
          <ac:chgData name="ΚΩΝΣΤΑΝΤΙΝΟΣ" userId="fa366bfa-ea7b-4a33-bb68-a25b57b5dba3" providerId="ADAL" clId="{AFBB4175-B405-4EAE-99E2-0F0BBB295668}" dt="2021-10-16T17:50:03.937" v="3578" actId="478"/>
          <ac:picMkLst>
            <pc:docMk/>
            <pc:sldMk cId="1533480200" sldId="294"/>
            <ac:picMk id="7" creationId="{2699BCD5-0E48-400F-8E97-972CBFC51B82}"/>
          </ac:picMkLst>
        </pc:picChg>
        <pc:picChg chg="add del">
          <ac:chgData name="ΚΩΝΣΤΑΝΤΙΝΟΣ" userId="fa366bfa-ea7b-4a33-bb68-a25b57b5dba3" providerId="ADAL" clId="{AFBB4175-B405-4EAE-99E2-0F0BBB295668}" dt="2021-10-16T17:50:06.795" v="3580" actId="22"/>
          <ac:picMkLst>
            <pc:docMk/>
            <pc:sldMk cId="1533480200" sldId="294"/>
            <ac:picMk id="9" creationId="{0FA47008-46D1-48ED-903E-672E67378114}"/>
          </ac:picMkLst>
        </pc:picChg>
        <pc:picChg chg="add del mod modCrop">
          <ac:chgData name="ΚΩΝΣΤΑΝΤΙΝΟΣ" userId="fa366bfa-ea7b-4a33-bb68-a25b57b5dba3" providerId="ADAL" clId="{AFBB4175-B405-4EAE-99E2-0F0BBB295668}" dt="2021-10-16T17:50:37.625" v="3586" actId="22"/>
          <ac:picMkLst>
            <pc:docMk/>
            <pc:sldMk cId="1533480200" sldId="294"/>
            <ac:picMk id="11" creationId="{A664D294-709F-46ED-A43A-75E378C6D9BE}"/>
          </ac:picMkLst>
        </pc:picChg>
        <pc:picChg chg="add mod">
          <ac:chgData name="ΚΩΝΣΤΑΝΤΙΝΟΣ" userId="fa366bfa-ea7b-4a33-bb68-a25b57b5dba3" providerId="ADAL" clId="{AFBB4175-B405-4EAE-99E2-0F0BBB295668}" dt="2021-10-16T17:55:58.575" v="3591" actId="1076"/>
          <ac:picMkLst>
            <pc:docMk/>
            <pc:sldMk cId="1533480200" sldId="294"/>
            <ac:picMk id="13" creationId="{9D52B32A-5EF5-43A5-BE94-4E6FCAF883DF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122005125" sldId="294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766568143" sldId="295"/>
        </pc:sldMkLst>
      </pc:sldChg>
      <pc:sldChg chg="addSp delSp modSp add mod">
        <pc:chgData name="ΚΩΝΣΤΑΝΤΙΝΟΣ" userId="fa366bfa-ea7b-4a33-bb68-a25b57b5dba3" providerId="ADAL" clId="{AFBB4175-B405-4EAE-99E2-0F0BBB295668}" dt="2021-10-16T17:58:02.191" v="3596" actId="1076"/>
        <pc:sldMkLst>
          <pc:docMk/>
          <pc:sldMk cId="4194608645" sldId="295"/>
        </pc:sldMkLst>
        <pc:picChg chg="add mod">
          <ac:chgData name="ΚΩΝΣΤΑΝΤΙΝΟΣ" userId="fa366bfa-ea7b-4a33-bb68-a25b57b5dba3" providerId="ADAL" clId="{AFBB4175-B405-4EAE-99E2-0F0BBB295668}" dt="2021-10-16T17:58:02.191" v="3596" actId="1076"/>
          <ac:picMkLst>
            <pc:docMk/>
            <pc:sldMk cId="4194608645" sldId="295"/>
            <ac:picMk id="5" creationId="{DF3AEB73-5AC1-44E3-B2C9-E4D4B87B2C0B}"/>
          </ac:picMkLst>
        </pc:picChg>
        <pc:picChg chg="del">
          <ac:chgData name="ΚΩΝΣΤΑΝΤΙΝΟΣ" userId="fa366bfa-ea7b-4a33-bb68-a25b57b5dba3" providerId="ADAL" clId="{AFBB4175-B405-4EAE-99E2-0F0BBB295668}" dt="2021-10-16T17:57:48.948" v="3593" actId="478"/>
          <ac:picMkLst>
            <pc:docMk/>
            <pc:sldMk cId="4194608645" sldId="295"/>
            <ac:picMk id="13" creationId="{9D52B32A-5EF5-43A5-BE94-4E6FCAF883DF}"/>
          </ac:picMkLst>
        </pc:picChg>
      </pc:sldChg>
      <pc:sldChg chg="addSp delSp modSp add mod">
        <pc:chgData name="ΚΩΝΣΤΑΝΤΙΝΟΣ" userId="fa366bfa-ea7b-4a33-bb68-a25b57b5dba3" providerId="ADAL" clId="{AFBB4175-B405-4EAE-99E2-0F0BBB295668}" dt="2021-10-16T18:03:58.991" v="3605" actId="478"/>
        <pc:sldMkLst>
          <pc:docMk/>
          <pc:sldMk cId="396694821" sldId="296"/>
        </pc:sldMkLst>
        <pc:picChg chg="del">
          <ac:chgData name="ΚΩΝΣΤΑΝΤΙΝΟΣ" userId="fa366bfa-ea7b-4a33-bb68-a25b57b5dba3" providerId="ADAL" clId="{AFBB4175-B405-4EAE-99E2-0F0BBB295668}" dt="2021-10-16T18:03:43.974" v="3598" actId="478"/>
          <ac:picMkLst>
            <pc:docMk/>
            <pc:sldMk cId="396694821" sldId="296"/>
            <ac:picMk id="5" creationId="{DF3AEB73-5AC1-44E3-B2C9-E4D4B87B2C0B}"/>
          </ac:picMkLst>
        </pc:picChg>
        <pc:picChg chg="add del mod">
          <ac:chgData name="ΚΩΝΣΤΑΝΤΙΝΟΣ" userId="fa366bfa-ea7b-4a33-bb68-a25b57b5dba3" providerId="ADAL" clId="{AFBB4175-B405-4EAE-99E2-0F0BBB295668}" dt="2021-10-16T18:03:58.991" v="3605" actId="478"/>
          <ac:picMkLst>
            <pc:docMk/>
            <pc:sldMk cId="396694821" sldId="296"/>
            <ac:picMk id="6" creationId="{D06157D4-35BE-46C1-ADD6-27C8018AEE7D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2126966857" sldId="296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1723825744" sldId="297"/>
        </pc:sldMkLst>
      </pc:sldChg>
      <pc:sldChg chg="addSp modSp new mod">
        <pc:chgData name="ΚΩΝΣΤΑΝΤΙΝΟΣ" userId="fa366bfa-ea7b-4a33-bb68-a25b57b5dba3" providerId="ADAL" clId="{AFBB4175-B405-4EAE-99E2-0F0BBB295668}" dt="2021-10-16T18:08:33.462" v="3658" actId="14100"/>
        <pc:sldMkLst>
          <pc:docMk/>
          <pc:sldMk cId="3315225321" sldId="297"/>
        </pc:sldMkLst>
        <pc:spChg chg="mod">
          <ac:chgData name="ΚΩΝΣΤΑΝΤΙΝΟΣ" userId="fa366bfa-ea7b-4a33-bb68-a25b57b5dba3" providerId="ADAL" clId="{AFBB4175-B405-4EAE-99E2-0F0BBB295668}" dt="2021-10-16T18:07:07.020" v="3648" actId="20577"/>
          <ac:spMkLst>
            <pc:docMk/>
            <pc:sldMk cId="3315225321" sldId="297"/>
            <ac:spMk id="3" creationId="{65B7EF63-FAA0-4D32-94DF-FC8A627B8140}"/>
          </ac:spMkLst>
        </pc:spChg>
        <pc:spChg chg="add mod">
          <ac:chgData name="ΚΩΝΣΤΑΝΤΙΝΟΣ" userId="fa366bfa-ea7b-4a33-bb68-a25b57b5dba3" providerId="ADAL" clId="{AFBB4175-B405-4EAE-99E2-0F0BBB295668}" dt="2021-10-16T18:08:10.438" v="3655" actId="14100"/>
          <ac:spMkLst>
            <pc:docMk/>
            <pc:sldMk cId="3315225321" sldId="297"/>
            <ac:spMk id="6" creationId="{C4B2BD35-99A0-4BFE-9390-5BB6403B5695}"/>
          </ac:spMkLst>
        </pc:spChg>
        <pc:spChg chg="add mod">
          <ac:chgData name="ΚΩΝΣΤΑΝΤΙΝΟΣ" userId="fa366bfa-ea7b-4a33-bb68-a25b57b5dba3" providerId="ADAL" clId="{AFBB4175-B405-4EAE-99E2-0F0BBB295668}" dt="2021-10-16T18:08:20.436" v="3656" actId="571"/>
          <ac:spMkLst>
            <pc:docMk/>
            <pc:sldMk cId="3315225321" sldId="297"/>
            <ac:spMk id="7" creationId="{AA579B42-86F0-4C27-9291-57715E1302C3}"/>
          </ac:spMkLst>
        </pc:spChg>
        <pc:spChg chg="add mod">
          <ac:chgData name="ΚΩΝΣΤΑΝΤΙΝΟΣ" userId="fa366bfa-ea7b-4a33-bb68-a25b57b5dba3" providerId="ADAL" clId="{AFBB4175-B405-4EAE-99E2-0F0BBB295668}" dt="2021-10-16T18:08:33.462" v="3658" actId="14100"/>
          <ac:spMkLst>
            <pc:docMk/>
            <pc:sldMk cId="3315225321" sldId="297"/>
            <ac:spMk id="8" creationId="{D5833CF0-816F-43EE-A534-FAD0F9D845EA}"/>
          </ac:spMkLst>
        </pc:spChg>
        <pc:picChg chg="add mod">
          <ac:chgData name="ΚΩΝΣΤΑΝΤΙΝΟΣ" userId="fa366bfa-ea7b-4a33-bb68-a25b57b5dba3" providerId="ADAL" clId="{AFBB4175-B405-4EAE-99E2-0F0BBB295668}" dt="2021-10-16T18:07:14.243" v="3650" actId="1076"/>
          <ac:picMkLst>
            <pc:docMk/>
            <pc:sldMk cId="3315225321" sldId="297"/>
            <ac:picMk id="5" creationId="{EAECB533-99E0-444F-A299-8224C7FF569D}"/>
          </ac:picMkLst>
        </pc:picChg>
      </pc:sldChg>
      <pc:sldChg chg="addSp modSp new mod">
        <pc:chgData name="ΚΩΝΣΤΑΝΤΙΝΟΣ" userId="fa366bfa-ea7b-4a33-bb68-a25b57b5dba3" providerId="ADAL" clId="{AFBB4175-B405-4EAE-99E2-0F0BBB295668}" dt="2021-10-16T18:21:23.719" v="3711" actId="207"/>
        <pc:sldMkLst>
          <pc:docMk/>
          <pc:sldMk cId="1933120459" sldId="298"/>
        </pc:sldMkLst>
        <pc:spChg chg="mod">
          <ac:chgData name="ΚΩΝΣΤΑΝΤΙΝΟΣ" userId="fa366bfa-ea7b-4a33-bb68-a25b57b5dba3" providerId="ADAL" clId="{AFBB4175-B405-4EAE-99E2-0F0BBB295668}" dt="2021-10-16T18:12:03.519" v="3678" actId="20577"/>
          <ac:spMkLst>
            <pc:docMk/>
            <pc:sldMk cId="1933120459" sldId="298"/>
            <ac:spMk id="3" creationId="{65206C04-12A6-4772-B125-61C7DA9768F6}"/>
          </ac:spMkLst>
        </pc:spChg>
        <pc:spChg chg="add mod">
          <ac:chgData name="ΚΩΝΣΤΑΝΤΙΝΟΣ" userId="fa366bfa-ea7b-4a33-bb68-a25b57b5dba3" providerId="ADAL" clId="{AFBB4175-B405-4EAE-99E2-0F0BBB295668}" dt="2021-10-16T18:21:23.719" v="3711" actId="207"/>
          <ac:spMkLst>
            <pc:docMk/>
            <pc:sldMk cId="1933120459" sldId="298"/>
            <ac:spMk id="7" creationId="{08E573FD-5292-43C6-8E9B-CCE693D6D658}"/>
          </ac:spMkLst>
        </pc:spChg>
        <pc:picChg chg="add mod">
          <ac:chgData name="ΚΩΝΣΤΑΝΤΙΝΟΣ" userId="fa366bfa-ea7b-4a33-bb68-a25b57b5dba3" providerId="ADAL" clId="{AFBB4175-B405-4EAE-99E2-0F0BBB295668}" dt="2021-10-16T18:21:13.949" v="3708" actId="1035"/>
          <ac:picMkLst>
            <pc:docMk/>
            <pc:sldMk cId="1933120459" sldId="298"/>
            <ac:picMk id="5" creationId="{47FB564B-43A1-41FE-8F06-C98A120E3AC7}"/>
          </ac:picMkLst>
        </pc:picChg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429597223" sldId="298"/>
        </pc:sldMkLst>
      </pc:sldChg>
      <pc:sldChg chg="del">
        <pc:chgData name="ΚΩΝΣΤΑΝΤΙΝΟΣ" userId="fa366bfa-ea7b-4a33-bb68-a25b57b5dba3" providerId="ADAL" clId="{AFBB4175-B405-4EAE-99E2-0F0BBB295668}" dt="2021-10-16T07:22:28.173" v="16" actId="47"/>
        <pc:sldMkLst>
          <pc:docMk/>
          <pc:sldMk cId="3693705329" sldId="299"/>
        </pc:sldMkLst>
      </pc:sldChg>
      <pc:sldChg chg="modSp new mod">
        <pc:chgData name="ΚΩΝΣΤΑΝΤΙΝΟΣ" userId="fa366bfa-ea7b-4a33-bb68-a25b57b5dba3" providerId="ADAL" clId="{AFBB4175-B405-4EAE-99E2-0F0BBB295668}" dt="2021-10-16T18:29:00.794" v="3919" actId="15"/>
        <pc:sldMkLst>
          <pc:docMk/>
          <pc:sldMk cId="4277240962" sldId="299"/>
        </pc:sldMkLst>
        <pc:spChg chg="mod">
          <ac:chgData name="ΚΩΝΣΤΑΝΤΙΝΟΣ" userId="fa366bfa-ea7b-4a33-bb68-a25b57b5dba3" providerId="ADAL" clId="{AFBB4175-B405-4EAE-99E2-0F0BBB295668}" dt="2021-10-16T18:29:00.794" v="3919" actId="15"/>
          <ac:spMkLst>
            <pc:docMk/>
            <pc:sldMk cId="4277240962" sldId="299"/>
            <ac:spMk id="2" creationId="{44B5A432-2D12-44E8-8F41-B1A78CAEA02E}"/>
          </ac:spMkLst>
        </pc:spChg>
        <pc:spChg chg="mod">
          <ac:chgData name="ΚΩΝΣΤΑΝΤΙΝΟΣ" userId="fa366bfa-ea7b-4a33-bb68-a25b57b5dba3" providerId="ADAL" clId="{AFBB4175-B405-4EAE-99E2-0F0BBB295668}" dt="2021-10-16T18:25:00.668" v="3721" actId="20577"/>
          <ac:spMkLst>
            <pc:docMk/>
            <pc:sldMk cId="4277240962" sldId="299"/>
            <ac:spMk id="3" creationId="{CFAA8DEA-EF69-42AD-B5D8-C16F6E116E73}"/>
          </ac:spMkLst>
        </pc:spChg>
      </pc:sldChg>
      <pc:sldChg chg="modSp new mod">
        <pc:chgData name="ΚΩΝΣΤΑΝΤΙΝΟΣ" userId="fa366bfa-ea7b-4a33-bb68-a25b57b5dba3" providerId="ADAL" clId="{AFBB4175-B405-4EAE-99E2-0F0BBB295668}" dt="2021-10-16T18:34:06.029" v="4473" actId="113"/>
        <pc:sldMkLst>
          <pc:docMk/>
          <pc:sldMk cId="42399116" sldId="300"/>
        </pc:sldMkLst>
        <pc:spChg chg="mod">
          <ac:chgData name="ΚΩΝΣΤΑΝΤΙΝΟΣ" userId="fa366bfa-ea7b-4a33-bb68-a25b57b5dba3" providerId="ADAL" clId="{AFBB4175-B405-4EAE-99E2-0F0BBB295668}" dt="2021-10-16T18:34:06.029" v="4473" actId="113"/>
          <ac:spMkLst>
            <pc:docMk/>
            <pc:sldMk cId="42399116" sldId="300"/>
            <ac:spMk id="2" creationId="{3ACC9A7F-F756-48F3-925E-F26DBE190258}"/>
          </ac:spMkLst>
        </pc:spChg>
        <pc:spChg chg="mod">
          <ac:chgData name="ΚΩΝΣΤΑΝΤΙΝΟΣ" userId="fa366bfa-ea7b-4a33-bb68-a25b57b5dba3" providerId="ADAL" clId="{AFBB4175-B405-4EAE-99E2-0F0BBB295668}" dt="2021-10-16T18:30:37.241" v="3986" actId="20577"/>
          <ac:spMkLst>
            <pc:docMk/>
            <pc:sldMk cId="42399116" sldId="300"/>
            <ac:spMk id="3" creationId="{A05D75D2-25D8-4348-9E96-21441BB33B55}"/>
          </ac:spMkLst>
        </pc:spChg>
      </pc:sldChg>
      <pc:sldChg chg="del">
        <pc:chgData name="ΚΩΝΣΤΑΝΤΙΝΟΣ" userId="fa366bfa-ea7b-4a33-bb68-a25b57b5dba3" providerId="ADAL" clId="{AFBB4175-B405-4EAE-99E2-0F0BBB295668}" dt="2021-10-16T07:22:30.461" v="17" actId="47"/>
        <pc:sldMkLst>
          <pc:docMk/>
          <pc:sldMk cId="4001954194" sldId="300"/>
        </pc:sldMkLst>
      </pc:sldChg>
      <pc:sldChg chg="addSp modSp add mod">
        <pc:chgData name="ΚΩΝΣΤΑΝΤΙΝΟΣ" userId="fa366bfa-ea7b-4a33-bb68-a25b57b5dba3" providerId="ADAL" clId="{AFBB4175-B405-4EAE-99E2-0F0BBB295668}" dt="2021-10-16T18:44:26.401" v="4491" actId="1076"/>
        <pc:sldMkLst>
          <pc:docMk/>
          <pc:sldMk cId="2463784585" sldId="301"/>
        </pc:sldMkLst>
        <pc:spChg chg="mod">
          <ac:chgData name="ΚΩΝΣΤΑΝΤΙΝΟΣ" userId="fa366bfa-ea7b-4a33-bb68-a25b57b5dba3" providerId="ADAL" clId="{AFBB4175-B405-4EAE-99E2-0F0BBB295668}" dt="2021-10-16T18:42:47.166" v="4480" actId="14100"/>
          <ac:spMkLst>
            <pc:docMk/>
            <pc:sldMk cId="2463784585" sldId="301"/>
            <ac:spMk id="2" creationId="{3ACC9A7F-F756-48F3-925E-F26DBE190258}"/>
          </ac:spMkLst>
        </pc:spChg>
        <pc:picChg chg="add mod">
          <ac:chgData name="ΚΩΝΣΤΑΝΤΙΝΟΣ" userId="fa366bfa-ea7b-4a33-bb68-a25b57b5dba3" providerId="ADAL" clId="{AFBB4175-B405-4EAE-99E2-0F0BBB295668}" dt="2021-10-16T18:43:41.581" v="4485" actId="1076"/>
          <ac:picMkLst>
            <pc:docMk/>
            <pc:sldMk cId="2463784585" sldId="301"/>
            <ac:picMk id="5" creationId="{CD93CFCF-470C-46A6-9946-68B556BA368D}"/>
          </ac:picMkLst>
        </pc:picChg>
        <pc:picChg chg="add mod">
          <ac:chgData name="ΚΩΝΣΤΑΝΤΙΝΟΣ" userId="fa366bfa-ea7b-4a33-bb68-a25b57b5dba3" providerId="ADAL" clId="{AFBB4175-B405-4EAE-99E2-0F0BBB295668}" dt="2021-10-16T18:44:26.401" v="4491" actId="1076"/>
          <ac:picMkLst>
            <pc:docMk/>
            <pc:sldMk cId="2463784585" sldId="301"/>
            <ac:picMk id="11266" creationId="{E1C3971D-6767-44AE-AEB0-1E188873C62A}"/>
          </ac:picMkLst>
        </pc:picChg>
      </pc:sldChg>
      <pc:sldChg chg="addSp delSp modSp add mod">
        <pc:chgData name="ΚΩΝΣΤΑΝΤΙΝΟΣ" userId="fa366bfa-ea7b-4a33-bb68-a25b57b5dba3" providerId="ADAL" clId="{AFBB4175-B405-4EAE-99E2-0F0BBB295668}" dt="2021-10-16T18:44:31.638" v="4493"/>
        <pc:sldMkLst>
          <pc:docMk/>
          <pc:sldMk cId="705588159" sldId="302"/>
        </pc:sldMkLst>
        <pc:picChg chg="del">
          <ac:chgData name="ΚΩΝΣΤΑΝΤΙΝΟΣ" userId="fa366bfa-ea7b-4a33-bb68-a25b57b5dba3" providerId="ADAL" clId="{AFBB4175-B405-4EAE-99E2-0F0BBB295668}" dt="2021-10-16T18:43:46.632" v="4487" actId="478"/>
          <ac:picMkLst>
            <pc:docMk/>
            <pc:sldMk cId="705588159" sldId="302"/>
            <ac:picMk id="5" creationId="{CD93CFCF-470C-46A6-9946-68B556BA368D}"/>
          </ac:picMkLst>
        </pc:picChg>
        <pc:picChg chg="add mod modCrop">
          <ac:chgData name="ΚΩΝΣΤΑΝΤΙΝΟΣ" userId="fa366bfa-ea7b-4a33-bb68-a25b57b5dba3" providerId="ADAL" clId="{AFBB4175-B405-4EAE-99E2-0F0BBB295668}" dt="2021-10-16T18:44:12.721" v="4490" actId="732"/>
          <ac:picMkLst>
            <pc:docMk/>
            <pc:sldMk cId="705588159" sldId="302"/>
            <ac:picMk id="6" creationId="{CCD024C2-F62C-422F-85F0-3A9587D5B382}"/>
          </ac:picMkLst>
        </pc:picChg>
        <pc:picChg chg="add mod">
          <ac:chgData name="ΚΩΝΣΤΑΝΤΙΝΟΣ" userId="fa366bfa-ea7b-4a33-bb68-a25b57b5dba3" providerId="ADAL" clId="{AFBB4175-B405-4EAE-99E2-0F0BBB295668}" dt="2021-10-16T18:44:31.638" v="4493"/>
          <ac:picMkLst>
            <pc:docMk/>
            <pc:sldMk cId="705588159" sldId="302"/>
            <ac:picMk id="8" creationId="{54E6B3D9-9350-43D3-AF1A-CDBA7CBE7FFD}"/>
          </ac:picMkLst>
        </pc:picChg>
        <pc:picChg chg="del">
          <ac:chgData name="ΚΩΝΣΤΑΝΤΙΝΟΣ" userId="fa366bfa-ea7b-4a33-bb68-a25b57b5dba3" providerId="ADAL" clId="{AFBB4175-B405-4EAE-99E2-0F0BBB295668}" dt="2021-10-16T18:44:31.008" v="4492" actId="478"/>
          <ac:picMkLst>
            <pc:docMk/>
            <pc:sldMk cId="705588159" sldId="302"/>
            <ac:picMk id="11266" creationId="{E1C3971D-6767-44AE-AEB0-1E188873C62A}"/>
          </ac:picMkLst>
        </pc:picChg>
      </pc:sldChg>
      <pc:sldChg chg="addSp modSp new mod">
        <pc:chgData name="ΚΩΝΣΤΑΝΤΙΝΟΣ" userId="fa366bfa-ea7b-4a33-bb68-a25b57b5dba3" providerId="ADAL" clId="{AFBB4175-B405-4EAE-99E2-0F0BBB295668}" dt="2021-10-16T18:47:57.338" v="4545" actId="14100"/>
        <pc:sldMkLst>
          <pc:docMk/>
          <pc:sldMk cId="681800897" sldId="303"/>
        </pc:sldMkLst>
        <pc:spChg chg="mod">
          <ac:chgData name="ΚΩΝΣΤΑΝΤΙΝΟΣ" userId="fa366bfa-ea7b-4a33-bb68-a25b57b5dba3" providerId="ADAL" clId="{AFBB4175-B405-4EAE-99E2-0F0BBB295668}" dt="2021-10-16T18:46:18.655" v="4540"/>
          <ac:spMkLst>
            <pc:docMk/>
            <pc:sldMk cId="681800897" sldId="303"/>
            <ac:spMk id="2" creationId="{4577AD67-3059-4D45-ACEE-8F9AB7C60D0E}"/>
          </ac:spMkLst>
        </pc:spChg>
        <pc:spChg chg="mod">
          <ac:chgData name="ΚΩΝΣΤΑΝΤΙΝΟΣ" userId="fa366bfa-ea7b-4a33-bb68-a25b57b5dba3" providerId="ADAL" clId="{AFBB4175-B405-4EAE-99E2-0F0BBB295668}" dt="2021-10-16T18:45:59.557" v="4530" actId="20577"/>
          <ac:spMkLst>
            <pc:docMk/>
            <pc:sldMk cId="681800897" sldId="303"/>
            <ac:spMk id="3" creationId="{9D9B49E8-7DC4-4E16-BF4A-252B4F66FF46}"/>
          </ac:spMkLst>
        </pc:spChg>
        <pc:picChg chg="add mod">
          <ac:chgData name="ΚΩΝΣΤΑΝΤΙΝΟΣ" userId="fa366bfa-ea7b-4a33-bb68-a25b57b5dba3" providerId="ADAL" clId="{AFBB4175-B405-4EAE-99E2-0F0BBB295668}" dt="2021-10-16T18:47:57.338" v="4545" actId="14100"/>
          <ac:picMkLst>
            <pc:docMk/>
            <pc:sldMk cId="681800897" sldId="303"/>
            <ac:picMk id="5" creationId="{386D8B10-AEC1-40B8-A3F2-A6B1611F9433}"/>
          </ac:picMkLst>
        </pc:picChg>
      </pc:sldChg>
      <pc:sldChg chg="addSp modSp new mod">
        <pc:chgData name="ΚΩΝΣΤΑΝΤΙΝΟΣ" userId="fa366bfa-ea7b-4a33-bb68-a25b57b5dba3" providerId="ADAL" clId="{AFBB4175-B405-4EAE-99E2-0F0BBB295668}" dt="2021-10-16T18:57:23.918" v="4589" actId="1076"/>
        <pc:sldMkLst>
          <pc:docMk/>
          <pc:sldMk cId="680488262" sldId="304"/>
        </pc:sldMkLst>
        <pc:spChg chg="mod">
          <ac:chgData name="ΚΩΝΣΤΑΝΤΙΝΟΣ" userId="fa366bfa-ea7b-4a33-bb68-a25b57b5dba3" providerId="ADAL" clId="{AFBB4175-B405-4EAE-99E2-0F0BBB295668}" dt="2021-10-16T18:54:49.691" v="4586" actId="20577"/>
          <ac:spMkLst>
            <pc:docMk/>
            <pc:sldMk cId="680488262" sldId="304"/>
            <ac:spMk id="3" creationId="{3A9D1E07-D23B-460F-BAFB-AB06C0ED8A24}"/>
          </ac:spMkLst>
        </pc:spChg>
        <pc:picChg chg="add mod">
          <ac:chgData name="ΚΩΝΣΤΑΝΤΙΝΟΣ" userId="fa366bfa-ea7b-4a33-bb68-a25b57b5dba3" providerId="ADAL" clId="{AFBB4175-B405-4EAE-99E2-0F0BBB295668}" dt="2021-10-16T18:57:23.918" v="4589" actId="1076"/>
          <ac:picMkLst>
            <pc:docMk/>
            <pc:sldMk cId="680488262" sldId="304"/>
            <ac:picMk id="5" creationId="{20A04E2C-FC96-48C0-A73C-0C0C93FA4BDD}"/>
          </ac:picMkLst>
        </pc:picChg>
      </pc:sldChg>
      <pc:sldChg chg="addSp modSp add mod">
        <pc:chgData name="ΚΩΝΣΤΑΝΤΙΝΟΣ" userId="fa366bfa-ea7b-4a33-bb68-a25b57b5dba3" providerId="ADAL" clId="{AFBB4175-B405-4EAE-99E2-0F0BBB295668}" dt="2021-10-16T18:58:50.646" v="4594" actId="1076"/>
        <pc:sldMkLst>
          <pc:docMk/>
          <pc:sldMk cId="1369632425" sldId="305"/>
        </pc:sldMkLst>
        <pc:picChg chg="mod">
          <ac:chgData name="ΚΩΝΣΤΑΝΤΙΝΟΣ" userId="fa366bfa-ea7b-4a33-bb68-a25b57b5dba3" providerId="ADAL" clId="{AFBB4175-B405-4EAE-99E2-0F0BBB295668}" dt="2021-10-16T18:58:38.551" v="4591"/>
          <ac:picMkLst>
            <pc:docMk/>
            <pc:sldMk cId="1369632425" sldId="305"/>
            <ac:picMk id="5" creationId="{20A04E2C-FC96-48C0-A73C-0C0C93FA4BDD}"/>
          </ac:picMkLst>
        </pc:picChg>
        <pc:picChg chg="add mod">
          <ac:chgData name="ΚΩΝΣΤΑΝΤΙΝΟΣ" userId="fa366bfa-ea7b-4a33-bb68-a25b57b5dba3" providerId="ADAL" clId="{AFBB4175-B405-4EAE-99E2-0F0BBB295668}" dt="2021-10-16T18:58:50.646" v="4594" actId="1076"/>
          <ac:picMkLst>
            <pc:docMk/>
            <pc:sldMk cId="1369632425" sldId="305"/>
            <ac:picMk id="6" creationId="{0D93DE5D-538C-4FCA-A189-8BCC438DBF95}"/>
          </ac:picMkLst>
        </pc:picChg>
      </pc:sldChg>
      <pc:sldChg chg="addSp modSp add mod">
        <pc:chgData name="ΚΩΝΣΤΑΝΤΙΝΟΣ" userId="fa366bfa-ea7b-4a33-bb68-a25b57b5dba3" providerId="ADAL" clId="{AFBB4175-B405-4EAE-99E2-0F0BBB295668}" dt="2021-10-16T19:00:08.882" v="4599" actId="14100"/>
        <pc:sldMkLst>
          <pc:docMk/>
          <pc:sldMk cId="3037483872" sldId="306"/>
        </pc:sldMkLst>
        <pc:picChg chg="mod">
          <ac:chgData name="ΚΩΝΣΤΑΝΤΙΝΟΣ" userId="fa366bfa-ea7b-4a33-bb68-a25b57b5dba3" providerId="ADAL" clId="{AFBB4175-B405-4EAE-99E2-0F0BBB295668}" dt="2021-10-16T18:59:59.212" v="4596"/>
          <ac:picMkLst>
            <pc:docMk/>
            <pc:sldMk cId="3037483872" sldId="306"/>
            <ac:picMk id="6" creationId="{0D93DE5D-538C-4FCA-A189-8BCC438DBF95}"/>
          </ac:picMkLst>
        </pc:picChg>
        <pc:picChg chg="add mod">
          <ac:chgData name="ΚΩΝΣΤΑΝΤΙΝΟΣ" userId="fa366bfa-ea7b-4a33-bb68-a25b57b5dba3" providerId="ADAL" clId="{AFBB4175-B405-4EAE-99E2-0F0BBB295668}" dt="2021-10-16T19:00:08.882" v="4599" actId="14100"/>
          <ac:picMkLst>
            <pc:docMk/>
            <pc:sldMk cId="3037483872" sldId="306"/>
            <ac:picMk id="7" creationId="{B603151F-A398-4873-B1A2-8672C363F936}"/>
          </ac:picMkLst>
        </pc:picChg>
      </pc:sldChg>
      <pc:sldChg chg="addSp modSp new mod">
        <pc:chgData name="ΚΩΝΣΤΑΝΤΙΝΟΣ" userId="fa366bfa-ea7b-4a33-bb68-a25b57b5dba3" providerId="ADAL" clId="{AFBB4175-B405-4EAE-99E2-0F0BBB295668}" dt="2021-10-16T19:02:52.186" v="4631" actId="571"/>
        <pc:sldMkLst>
          <pc:docMk/>
          <pc:sldMk cId="499143038" sldId="307"/>
        </pc:sldMkLst>
        <pc:spChg chg="mod">
          <ac:chgData name="ΚΩΝΣΤΑΝΤΙΝΟΣ" userId="fa366bfa-ea7b-4a33-bb68-a25b57b5dba3" providerId="ADAL" clId="{AFBB4175-B405-4EAE-99E2-0F0BBB295668}" dt="2021-10-16T19:01:46.684" v="4626" actId="20577"/>
          <ac:spMkLst>
            <pc:docMk/>
            <pc:sldMk cId="499143038" sldId="307"/>
            <ac:spMk id="3" creationId="{9C99DE59-772A-47F8-8D87-4435E665C144}"/>
          </ac:spMkLst>
        </pc:spChg>
        <pc:picChg chg="add mod">
          <ac:chgData name="ΚΩΝΣΤΑΝΤΙΝΟΣ" userId="fa366bfa-ea7b-4a33-bb68-a25b57b5dba3" providerId="ADAL" clId="{AFBB4175-B405-4EAE-99E2-0F0BBB295668}" dt="2021-10-16T19:02:46.808" v="4630" actId="14100"/>
          <ac:picMkLst>
            <pc:docMk/>
            <pc:sldMk cId="499143038" sldId="307"/>
            <ac:picMk id="5" creationId="{9772907E-2C71-46D7-82DA-247C81F1B298}"/>
          </ac:picMkLst>
        </pc:picChg>
        <pc:picChg chg="add mod">
          <ac:chgData name="ΚΩΝΣΤΑΝΤΙΝΟΣ" userId="fa366bfa-ea7b-4a33-bb68-a25b57b5dba3" providerId="ADAL" clId="{AFBB4175-B405-4EAE-99E2-0F0BBB295668}" dt="2021-10-16T19:02:52.186" v="4631" actId="571"/>
          <ac:picMkLst>
            <pc:docMk/>
            <pc:sldMk cId="499143038" sldId="307"/>
            <ac:picMk id="6" creationId="{4E78DD6A-555A-4F7A-9349-E5CC5E3A5C06}"/>
          </ac:picMkLst>
        </pc:picChg>
      </pc:sldChg>
      <pc:sldChg chg="modSp new mod">
        <pc:chgData name="ΚΩΝΣΤΑΝΤΙΝΟΣ" userId="fa366bfa-ea7b-4a33-bb68-a25b57b5dba3" providerId="ADAL" clId="{AFBB4175-B405-4EAE-99E2-0F0BBB295668}" dt="2021-10-16T19:12:25.767" v="4717" actId="20577"/>
        <pc:sldMkLst>
          <pc:docMk/>
          <pc:sldMk cId="2679961008" sldId="308"/>
        </pc:sldMkLst>
        <pc:spChg chg="mod">
          <ac:chgData name="ΚΩΝΣΤΑΝΤΙΝΟΣ" userId="fa366bfa-ea7b-4a33-bb68-a25b57b5dba3" providerId="ADAL" clId="{AFBB4175-B405-4EAE-99E2-0F0BBB295668}" dt="2021-10-16T19:12:25.767" v="4717" actId="20577"/>
          <ac:spMkLst>
            <pc:docMk/>
            <pc:sldMk cId="2679961008" sldId="308"/>
            <ac:spMk id="2" creationId="{3197AF82-BE8C-4528-B50C-E399A4EB6AAE}"/>
          </ac:spMkLst>
        </pc:spChg>
        <pc:spChg chg="mod">
          <ac:chgData name="ΚΩΝΣΤΑΝΤΙΝΟΣ" userId="fa366bfa-ea7b-4a33-bb68-a25b57b5dba3" providerId="ADAL" clId="{AFBB4175-B405-4EAE-99E2-0F0BBB295668}" dt="2021-10-16T19:11:56.471" v="4686" actId="20577"/>
          <ac:spMkLst>
            <pc:docMk/>
            <pc:sldMk cId="2679961008" sldId="308"/>
            <ac:spMk id="3" creationId="{864CF292-01A7-40D3-9872-6719D009B883}"/>
          </ac:spMkLst>
        </pc:spChg>
      </pc:sldChg>
      <pc:sldChg chg="addSp modSp new mod">
        <pc:chgData name="ΚΩΝΣΤΑΝΤΙΝΟΣ" userId="fa366bfa-ea7b-4a33-bb68-a25b57b5dba3" providerId="ADAL" clId="{AFBB4175-B405-4EAE-99E2-0F0BBB295668}" dt="2021-10-16T19:13:08.522" v="4745" actId="1076"/>
        <pc:sldMkLst>
          <pc:docMk/>
          <pc:sldMk cId="2345701768" sldId="309"/>
        </pc:sldMkLst>
        <pc:spChg chg="mod">
          <ac:chgData name="ΚΩΝΣΤΑΝΤΙΝΟΣ" userId="fa366bfa-ea7b-4a33-bb68-a25b57b5dba3" providerId="ADAL" clId="{AFBB4175-B405-4EAE-99E2-0F0BBB295668}" dt="2021-10-16T19:12:51.397" v="4743" actId="20577"/>
          <ac:spMkLst>
            <pc:docMk/>
            <pc:sldMk cId="2345701768" sldId="309"/>
            <ac:spMk id="2" creationId="{1D526D26-2550-4318-AAA8-358195E53E4B}"/>
          </ac:spMkLst>
        </pc:spChg>
        <pc:spChg chg="mod">
          <ac:chgData name="ΚΩΝΣΤΑΝΤΙΝΟΣ" userId="fa366bfa-ea7b-4a33-bb68-a25b57b5dba3" providerId="ADAL" clId="{AFBB4175-B405-4EAE-99E2-0F0BBB295668}" dt="2021-10-16T19:12:43.591" v="4720"/>
          <ac:spMkLst>
            <pc:docMk/>
            <pc:sldMk cId="2345701768" sldId="309"/>
            <ac:spMk id="3" creationId="{CBC75A96-21F4-4A6B-872E-B3B012363FF3}"/>
          </ac:spMkLst>
        </pc:spChg>
        <pc:picChg chg="add mod">
          <ac:chgData name="ΚΩΝΣΤΑΝΤΙΝΟΣ" userId="fa366bfa-ea7b-4a33-bb68-a25b57b5dba3" providerId="ADAL" clId="{AFBB4175-B405-4EAE-99E2-0F0BBB295668}" dt="2021-10-16T19:13:08.522" v="4745" actId="1076"/>
          <ac:picMkLst>
            <pc:docMk/>
            <pc:sldMk cId="2345701768" sldId="309"/>
            <ac:picMk id="5" creationId="{C745BEBC-4CB1-473E-88AC-3701F173A478}"/>
          </ac:picMkLst>
        </pc:picChg>
      </pc:sldChg>
      <pc:sldChg chg="addSp delSp modSp new mod">
        <pc:chgData name="ΚΩΝΣΤΑΝΤΙΝΟΣ" userId="fa366bfa-ea7b-4a33-bb68-a25b57b5dba3" providerId="ADAL" clId="{AFBB4175-B405-4EAE-99E2-0F0BBB295668}" dt="2021-10-16T19:14:10.166" v="4762" actId="1076"/>
        <pc:sldMkLst>
          <pc:docMk/>
          <pc:sldMk cId="247014125" sldId="310"/>
        </pc:sldMkLst>
        <pc:spChg chg="mod">
          <ac:chgData name="ΚΩΝΣΤΑΝΤΙΝΟΣ" userId="fa366bfa-ea7b-4a33-bb68-a25b57b5dba3" providerId="ADAL" clId="{AFBB4175-B405-4EAE-99E2-0F0BBB295668}" dt="2021-10-16T19:13:42.196" v="4756" actId="20577"/>
          <ac:spMkLst>
            <pc:docMk/>
            <pc:sldMk cId="247014125" sldId="310"/>
            <ac:spMk id="2" creationId="{C7C1465E-1DDF-4F18-ABBB-050ACC4F5A47}"/>
          </ac:spMkLst>
        </pc:spChg>
        <pc:picChg chg="add del">
          <ac:chgData name="ΚΩΝΣΤΑΝΤΙΝΟΣ" userId="fa366bfa-ea7b-4a33-bb68-a25b57b5dba3" providerId="ADAL" clId="{AFBB4175-B405-4EAE-99E2-0F0BBB295668}" dt="2021-10-16T19:13:51.636" v="4758" actId="478"/>
          <ac:picMkLst>
            <pc:docMk/>
            <pc:sldMk cId="247014125" sldId="310"/>
            <ac:picMk id="5" creationId="{6A8E538C-DAA5-4BD9-A869-AC2A306C930F}"/>
          </ac:picMkLst>
        </pc:picChg>
        <pc:picChg chg="add mod modCrop">
          <ac:chgData name="ΚΩΝΣΤΑΝΤΙΝΟΣ" userId="fa366bfa-ea7b-4a33-bb68-a25b57b5dba3" providerId="ADAL" clId="{AFBB4175-B405-4EAE-99E2-0F0BBB295668}" dt="2021-10-16T19:14:10.166" v="4762" actId="1076"/>
          <ac:picMkLst>
            <pc:docMk/>
            <pc:sldMk cId="247014125" sldId="310"/>
            <ac:picMk id="7" creationId="{1F6DB4CD-6CAD-4113-AA93-A31691C70FA4}"/>
          </ac:picMkLst>
        </pc:picChg>
      </pc:sldChg>
      <pc:sldChg chg="addSp delSp modSp add mod">
        <pc:chgData name="ΚΩΝΣΤΑΝΤΙΝΟΣ" userId="fa366bfa-ea7b-4a33-bb68-a25b57b5dba3" providerId="ADAL" clId="{AFBB4175-B405-4EAE-99E2-0F0BBB295668}" dt="2021-10-16T19:15:22.510" v="4795" actId="20577"/>
        <pc:sldMkLst>
          <pc:docMk/>
          <pc:sldMk cId="4054828710" sldId="311"/>
        </pc:sldMkLst>
        <pc:spChg chg="mod">
          <ac:chgData name="ΚΩΝΣΤΑΝΤΙΝΟΣ" userId="fa366bfa-ea7b-4a33-bb68-a25b57b5dba3" providerId="ADAL" clId="{AFBB4175-B405-4EAE-99E2-0F0BBB295668}" dt="2021-10-16T19:15:22.510" v="4795" actId="20577"/>
          <ac:spMkLst>
            <pc:docMk/>
            <pc:sldMk cId="4054828710" sldId="311"/>
            <ac:spMk id="2" creationId="{C7C1465E-1DDF-4F18-ABBB-050ACC4F5A47}"/>
          </ac:spMkLst>
        </pc:spChg>
        <pc:picChg chg="add del">
          <ac:chgData name="ΚΩΝΣΤΑΝΤΙΝΟΣ" userId="fa366bfa-ea7b-4a33-bb68-a25b57b5dba3" providerId="ADAL" clId="{AFBB4175-B405-4EAE-99E2-0F0BBB295668}" dt="2021-10-16T19:15:04.261" v="4766" actId="478"/>
          <ac:picMkLst>
            <pc:docMk/>
            <pc:sldMk cId="4054828710" sldId="311"/>
            <ac:picMk id="5" creationId="{D19499E3-C1EA-42DB-85D3-433A34908D1A}"/>
          </ac:picMkLst>
        </pc:picChg>
        <pc:picChg chg="del">
          <ac:chgData name="ΚΩΝΣΤΑΝΤΙΝΟΣ" userId="fa366bfa-ea7b-4a33-bb68-a25b57b5dba3" providerId="ADAL" clId="{AFBB4175-B405-4EAE-99E2-0F0BBB295668}" dt="2021-10-16T19:14:59.012" v="4764" actId="478"/>
          <ac:picMkLst>
            <pc:docMk/>
            <pc:sldMk cId="4054828710" sldId="311"/>
            <ac:picMk id="7" creationId="{1F6DB4CD-6CAD-4113-AA93-A31691C70FA4}"/>
          </ac:picMkLst>
        </pc:picChg>
        <pc:picChg chg="add del">
          <ac:chgData name="ΚΩΝΣΤΑΝΤΙΝΟΣ" userId="fa366bfa-ea7b-4a33-bb68-a25b57b5dba3" providerId="ADAL" clId="{AFBB4175-B405-4EAE-99E2-0F0BBB295668}" dt="2021-10-16T19:15:08.867" v="4768" actId="478"/>
          <ac:picMkLst>
            <pc:docMk/>
            <pc:sldMk cId="4054828710" sldId="311"/>
            <ac:picMk id="8" creationId="{98AB35E8-2532-4BAD-9901-E467D76669DC}"/>
          </ac:picMkLst>
        </pc:picChg>
        <pc:picChg chg="add mod">
          <ac:chgData name="ΚΩΝΣΤΑΝΤΙΝΟΣ" userId="fa366bfa-ea7b-4a33-bb68-a25b57b5dba3" providerId="ADAL" clId="{AFBB4175-B405-4EAE-99E2-0F0BBB295668}" dt="2021-10-16T19:15:12.819" v="4770" actId="1076"/>
          <ac:picMkLst>
            <pc:docMk/>
            <pc:sldMk cId="4054828710" sldId="311"/>
            <ac:picMk id="10" creationId="{D4562120-D84C-448B-B197-ED919900F935}"/>
          </ac:picMkLst>
        </pc:picChg>
      </pc:sldChg>
      <pc:sldChg chg="addSp delSp modSp add mod">
        <pc:chgData name="ΚΩΝΣΤΑΝΤΙΝΟΣ" userId="fa366bfa-ea7b-4a33-bb68-a25b57b5dba3" providerId="ADAL" clId="{AFBB4175-B405-4EAE-99E2-0F0BBB295668}" dt="2021-10-16T19:15:57.714" v="4812" actId="20577"/>
        <pc:sldMkLst>
          <pc:docMk/>
          <pc:sldMk cId="1123843147" sldId="312"/>
        </pc:sldMkLst>
        <pc:spChg chg="mod">
          <ac:chgData name="ΚΩΝΣΤΑΝΤΙΝΟΣ" userId="fa366bfa-ea7b-4a33-bb68-a25b57b5dba3" providerId="ADAL" clId="{AFBB4175-B405-4EAE-99E2-0F0BBB295668}" dt="2021-10-16T19:15:57.714" v="4812" actId="20577"/>
          <ac:spMkLst>
            <pc:docMk/>
            <pc:sldMk cId="1123843147" sldId="312"/>
            <ac:spMk id="2" creationId="{C7C1465E-1DDF-4F18-ABBB-050ACC4F5A47}"/>
          </ac:spMkLst>
        </pc:spChg>
        <pc:picChg chg="add del">
          <ac:chgData name="ΚΩΝΣΤΑΝΤΙΝΟΣ" userId="fa366bfa-ea7b-4a33-bb68-a25b57b5dba3" providerId="ADAL" clId="{AFBB4175-B405-4EAE-99E2-0F0BBB295668}" dt="2021-10-16T19:15:50.309" v="4799" actId="478"/>
          <ac:picMkLst>
            <pc:docMk/>
            <pc:sldMk cId="1123843147" sldId="312"/>
            <ac:picMk id="5" creationId="{C0A04714-3ECA-48F0-BCEC-F97CC04061E0}"/>
          </ac:picMkLst>
        </pc:picChg>
        <pc:picChg chg="add mod">
          <ac:chgData name="ΚΩΝΣΤΑΝΤΙΝΟΣ" userId="fa366bfa-ea7b-4a33-bb68-a25b57b5dba3" providerId="ADAL" clId="{AFBB4175-B405-4EAE-99E2-0F0BBB295668}" dt="2021-10-16T19:15:53.010" v="4801" actId="1076"/>
          <ac:picMkLst>
            <pc:docMk/>
            <pc:sldMk cId="1123843147" sldId="312"/>
            <ac:picMk id="7" creationId="{8F50C6FE-EEA9-46DF-90C9-B4875F616DBB}"/>
          </ac:picMkLst>
        </pc:picChg>
        <pc:picChg chg="del">
          <ac:chgData name="ΚΩΝΣΤΑΝΤΙΝΟΣ" userId="fa366bfa-ea7b-4a33-bb68-a25b57b5dba3" providerId="ADAL" clId="{AFBB4175-B405-4EAE-99E2-0F0BBB295668}" dt="2021-10-16T19:15:44.916" v="4797" actId="478"/>
          <ac:picMkLst>
            <pc:docMk/>
            <pc:sldMk cId="1123843147" sldId="312"/>
            <ac:picMk id="10" creationId="{D4562120-D84C-448B-B197-ED919900F935}"/>
          </ac:picMkLst>
        </pc:picChg>
      </pc:sldChg>
      <pc:sldChg chg="modSp new mod">
        <pc:chgData name="ΚΩΝΣΤΑΝΤΙΝΟΣ" userId="fa366bfa-ea7b-4a33-bb68-a25b57b5dba3" providerId="ADAL" clId="{AFBB4175-B405-4EAE-99E2-0F0BBB295668}" dt="2021-10-16T19:27:17.208" v="5196" actId="20577"/>
        <pc:sldMkLst>
          <pc:docMk/>
          <pc:sldMk cId="3863429154" sldId="313"/>
        </pc:sldMkLst>
        <pc:spChg chg="mod">
          <ac:chgData name="ΚΩΝΣΤΑΝΤΙΝΟΣ" userId="fa366bfa-ea7b-4a33-bb68-a25b57b5dba3" providerId="ADAL" clId="{AFBB4175-B405-4EAE-99E2-0F0BBB295668}" dt="2021-10-16T19:27:17.208" v="5196" actId="20577"/>
          <ac:spMkLst>
            <pc:docMk/>
            <pc:sldMk cId="3863429154" sldId="313"/>
            <ac:spMk id="2" creationId="{A1C05C1B-2705-4A1B-980C-3EF4B5B1C3AA}"/>
          </ac:spMkLst>
        </pc:spChg>
        <pc:spChg chg="mod">
          <ac:chgData name="ΚΩΝΣΤΑΝΤΙΝΟΣ" userId="fa366bfa-ea7b-4a33-bb68-a25b57b5dba3" providerId="ADAL" clId="{AFBB4175-B405-4EAE-99E2-0F0BBB295668}" dt="2021-10-16T19:21:33.589" v="5048" actId="20577"/>
          <ac:spMkLst>
            <pc:docMk/>
            <pc:sldMk cId="3863429154" sldId="313"/>
            <ac:spMk id="3" creationId="{F185CBFB-1D06-4018-ABAC-E3C22E88B51A}"/>
          </ac:spMkLst>
        </pc:spChg>
      </pc:sldChg>
      <pc:sldChg chg="modSp new mod">
        <pc:chgData name="ΚΩΝΣΤΑΝΤΙΝΟΣ" userId="fa366bfa-ea7b-4a33-bb68-a25b57b5dba3" providerId="ADAL" clId="{AFBB4175-B405-4EAE-99E2-0F0BBB295668}" dt="2021-10-16T19:21:41.331" v="5074" actId="20577"/>
        <pc:sldMkLst>
          <pc:docMk/>
          <pc:sldMk cId="685541828" sldId="314"/>
        </pc:sldMkLst>
        <pc:spChg chg="mod">
          <ac:chgData name="ΚΩΝΣΤΑΝΤΙΝΟΣ" userId="fa366bfa-ea7b-4a33-bb68-a25b57b5dba3" providerId="ADAL" clId="{AFBB4175-B405-4EAE-99E2-0F0BBB295668}" dt="2021-10-16T19:21:41.331" v="5074" actId="20577"/>
          <ac:spMkLst>
            <pc:docMk/>
            <pc:sldMk cId="685541828" sldId="314"/>
            <ac:spMk id="3" creationId="{809FDFB9-34E2-49EC-9811-C80CF755C51F}"/>
          </ac:spMkLst>
        </pc:spChg>
      </pc:sldChg>
      <pc:sldMasterChg chg="delSldLayout">
        <pc:chgData name="ΚΩΝΣΤΑΝΤΙΝΟΣ" userId="fa366bfa-ea7b-4a33-bb68-a25b57b5dba3" providerId="ADAL" clId="{AFBB4175-B405-4EAE-99E2-0F0BBB295668}" dt="2021-10-16T17:44:16.584" v="3487" actId="47"/>
        <pc:sldMasterMkLst>
          <pc:docMk/>
          <pc:sldMasterMk cId="0" sldId="2147483701"/>
        </pc:sldMasterMkLst>
        <pc:sldLayoutChg chg="del">
          <pc:chgData name="ΚΩΝΣΤΑΝΤΙΝΟΣ" userId="fa366bfa-ea7b-4a33-bb68-a25b57b5dba3" providerId="ADAL" clId="{AFBB4175-B405-4EAE-99E2-0F0BBB295668}" dt="2021-10-16T17:44:16.584" v="3487" actId="47"/>
          <pc:sldLayoutMkLst>
            <pc:docMk/>
            <pc:sldMasterMk cId="0" sldId="2147483701"/>
            <pc:sldLayoutMk cId="0" sldId="2147483658"/>
          </pc:sldLayoutMkLst>
        </pc:sldLayoutChg>
        <pc:sldLayoutChg chg="del">
          <pc:chgData name="ΚΩΝΣΤΑΝΤΙΝΟΣ" userId="fa366bfa-ea7b-4a33-bb68-a25b57b5dba3" providerId="ADAL" clId="{AFBB4175-B405-4EAE-99E2-0F0BBB295668}" dt="2021-10-16T07:51:06.565" v="60" actId="47"/>
          <pc:sldLayoutMkLst>
            <pc:docMk/>
            <pc:sldMasterMk cId="0" sldId="2147483701"/>
            <pc:sldLayoutMk cId="0" sldId="2147483665"/>
          </pc:sldLayoutMkLst>
        </pc:sldLayoutChg>
        <pc:sldLayoutChg chg="del">
          <pc:chgData name="ΚΩΝΣΤΑΝΤΙΝΟΣ" userId="fa366bfa-ea7b-4a33-bb68-a25b57b5dba3" providerId="ADAL" clId="{AFBB4175-B405-4EAE-99E2-0F0BBB295668}" dt="2021-10-16T07:22:28.173" v="16" actId="47"/>
          <pc:sldLayoutMkLst>
            <pc:docMk/>
            <pc:sldMasterMk cId="0" sldId="2147483701"/>
            <pc:sldLayoutMk cId="0" sldId="2147483680"/>
          </pc:sldLayoutMkLst>
        </pc:sldLayoutChg>
      </pc:sldMasterChg>
    </pc:docChg>
  </pc:docChgLst>
  <pc:docChgLst>
    <pc:chgData name="ΚΩΝΣΤΑΝΤΙΝΟΣ" userId="fa366bfa-ea7b-4a33-bb68-a25b57b5dba3" providerId="ADAL" clId="{2B92CBC1-EB7C-4BDF-8752-DFA190ED065C}"/>
    <pc:docChg chg="undo redo custSel addSld delSld modSld addSection delSection">
      <pc:chgData name="ΚΩΝΣΤΑΝΤΙΝΟΣ" userId="fa366bfa-ea7b-4a33-bb68-a25b57b5dba3" providerId="ADAL" clId="{2B92CBC1-EB7C-4BDF-8752-DFA190ED065C}" dt="2021-12-05T20:12:16.453" v="3051" actId="20577"/>
      <pc:docMkLst>
        <pc:docMk/>
      </pc:docMkLst>
      <pc:sldChg chg="modSp mod">
        <pc:chgData name="ΚΩΝΣΤΑΝΤΙΝΟΣ" userId="fa366bfa-ea7b-4a33-bb68-a25b57b5dba3" providerId="ADAL" clId="{2B92CBC1-EB7C-4BDF-8752-DFA190ED065C}" dt="2021-12-05T19:40:09.019" v="696" actId="20577"/>
        <pc:sldMkLst>
          <pc:docMk/>
          <pc:sldMk cId="0" sldId="256"/>
        </pc:sldMkLst>
        <pc:spChg chg="mod">
          <ac:chgData name="ΚΩΝΣΤΑΝΤΙΝΟΣ" userId="fa366bfa-ea7b-4a33-bb68-a25b57b5dba3" providerId="ADAL" clId="{2B92CBC1-EB7C-4BDF-8752-DFA190ED065C}" dt="2021-12-05T19:40:09.019" v="696" actId="20577"/>
          <ac:spMkLst>
            <pc:docMk/>
            <pc:sldMk cId="0" sldId="256"/>
            <ac:spMk id="582" creationId="{00000000-0000-0000-0000-000000000000}"/>
          </ac:spMkLst>
        </pc:spChg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412357435" sldId="260"/>
        </pc:sldMkLst>
      </pc:sldChg>
      <pc:sldChg chg="modSp add del mod">
        <pc:chgData name="ΚΩΝΣΤΑΝΤΙΝΟΣ" userId="fa366bfa-ea7b-4a33-bb68-a25b57b5dba3" providerId="ADAL" clId="{2B92CBC1-EB7C-4BDF-8752-DFA190ED065C}" dt="2021-12-05T17:55:23.562" v="558"/>
        <pc:sldMkLst>
          <pc:docMk/>
          <pc:sldMk cId="3479665262" sldId="261"/>
        </pc:sldMkLst>
        <pc:spChg chg="mod">
          <ac:chgData name="ΚΩΝΣΤΑΝΤΙΝΟΣ" userId="fa366bfa-ea7b-4a33-bb68-a25b57b5dba3" providerId="ADAL" clId="{2B92CBC1-EB7C-4BDF-8752-DFA190ED065C}" dt="2021-12-05T17:55:23.562" v="558"/>
          <ac:spMkLst>
            <pc:docMk/>
            <pc:sldMk cId="3479665262" sldId="261"/>
            <ac:spMk id="3" creationId="{78A45074-5C88-4A12-B043-E54BE0212220}"/>
          </ac:spMkLst>
        </pc:spChg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1664412930" sldId="262"/>
        </pc:sldMkLst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1792154169" sldId="263"/>
        </pc:sldMkLst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283735959" sldId="264"/>
        </pc:sldMkLst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2943187588" sldId="265"/>
        </pc:sldMkLst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3947977827" sldId="266"/>
        </pc:sldMkLst>
      </pc:sldChg>
      <pc:sldChg chg="add del">
        <pc:chgData name="ΚΩΝΣΤΑΝΤΙΝΟΣ" userId="fa366bfa-ea7b-4a33-bb68-a25b57b5dba3" providerId="ADAL" clId="{2B92CBC1-EB7C-4BDF-8752-DFA190ED065C}" dt="2021-12-05T17:55:23.562" v="558"/>
        <pc:sldMkLst>
          <pc:docMk/>
          <pc:sldMk cId="3384647788" sldId="267"/>
        </pc:sldMkLst>
      </pc:sldChg>
      <pc:sldChg chg="delSp del">
        <pc:chgData name="ΚΩΝΣΤΑΝΤΙΝΟΣ" userId="fa366bfa-ea7b-4a33-bb68-a25b57b5dba3" providerId="ADAL" clId="{2B92CBC1-EB7C-4BDF-8752-DFA190ED065C}" dt="2021-12-05T17:24:44.131" v="46" actId="47"/>
        <pc:sldMkLst>
          <pc:docMk/>
          <pc:sldMk cId="1540918880" sldId="293"/>
        </pc:sldMkLst>
        <pc:picChg chg="del">
          <ac:chgData name="ΚΩΝΣΤΑΝΤΙΝΟΣ" userId="fa366bfa-ea7b-4a33-bb68-a25b57b5dba3" providerId="ADAL" clId="{2B92CBC1-EB7C-4BDF-8752-DFA190ED065C}" dt="2021-12-05T17:24:41.398" v="45" actId="478"/>
          <ac:picMkLst>
            <pc:docMk/>
            <pc:sldMk cId="1540918880" sldId="293"/>
            <ac:picMk id="1026" creationId="{1DB0A7EE-BF65-4E15-B4BF-3513CEF8B475}"/>
          </ac:picMkLst>
        </pc:picChg>
      </pc:sldChg>
      <pc:sldChg chg="modSp mod">
        <pc:chgData name="ΚΩΝΣΤΑΝΤΙΝΟΣ" userId="fa366bfa-ea7b-4a33-bb68-a25b57b5dba3" providerId="ADAL" clId="{2B92CBC1-EB7C-4BDF-8752-DFA190ED065C}" dt="2021-12-05T20:12:16.453" v="3051" actId="20577"/>
        <pc:sldMkLst>
          <pc:docMk/>
          <pc:sldMk cId="2035460075" sldId="309"/>
        </pc:sldMkLst>
        <pc:spChg chg="mod">
          <ac:chgData name="ΚΩΝΣΤΑΝΤΙΝΟΣ" userId="fa366bfa-ea7b-4a33-bb68-a25b57b5dba3" providerId="ADAL" clId="{2B92CBC1-EB7C-4BDF-8752-DFA190ED065C}" dt="2021-12-05T20:12:16.453" v="3051" actId="20577"/>
          <ac:spMkLst>
            <pc:docMk/>
            <pc:sldMk cId="2035460075" sldId="309"/>
            <ac:spMk id="2" creationId="{BE79D401-680D-4AA0-9D94-596B1453170E}"/>
          </ac:spMkLst>
        </pc:spChg>
      </pc:sldChg>
      <pc:sldChg chg="modSp mod">
        <pc:chgData name="ΚΩΝΣΤΑΝΤΙΝΟΣ" userId="fa366bfa-ea7b-4a33-bb68-a25b57b5dba3" providerId="ADAL" clId="{2B92CBC1-EB7C-4BDF-8752-DFA190ED065C}" dt="2021-12-05T19:59:17.073" v="2446" actId="114"/>
        <pc:sldMkLst>
          <pc:docMk/>
          <pc:sldMk cId="1450563117" sldId="320"/>
        </pc:sldMkLst>
        <pc:spChg chg="mod">
          <ac:chgData name="ΚΩΝΣΤΑΝΤΙΝΟΣ" userId="fa366bfa-ea7b-4a33-bb68-a25b57b5dba3" providerId="ADAL" clId="{2B92CBC1-EB7C-4BDF-8752-DFA190ED065C}" dt="2021-12-05T19:59:17.073" v="2446" actId="114"/>
          <ac:spMkLst>
            <pc:docMk/>
            <pc:sldMk cId="1450563117" sldId="320"/>
            <ac:spMk id="2" creationId="{A476221C-CC41-4B15-A0FF-A9EE8AEDDA62}"/>
          </ac:spMkLst>
        </pc:spChg>
      </pc:sldChg>
      <pc:sldChg chg="addSp delSp modSp mod">
        <pc:chgData name="ΚΩΝΣΤΑΝΤΙΝΟΣ" userId="fa366bfa-ea7b-4a33-bb68-a25b57b5dba3" providerId="ADAL" clId="{2B92CBC1-EB7C-4BDF-8752-DFA190ED065C}" dt="2021-12-05T19:51:40.500" v="2293" actId="113"/>
        <pc:sldMkLst>
          <pc:docMk/>
          <pc:sldMk cId="1121453026" sldId="321"/>
        </pc:sldMkLst>
        <pc:spChg chg="add del mod">
          <ac:chgData name="ΚΩΝΣΤΑΝΤΙΝΟΣ" userId="fa366bfa-ea7b-4a33-bb68-a25b57b5dba3" providerId="ADAL" clId="{2B92CBC1-EB7C-4BDF-8752-DFA190ED065C}" dt="2021-12-05T19:41:33.650" v="747" actId="478"/>
          <ac:spMkLst>
            <pc:docMk/>
            <pc:sldMk cId="1121453026" sldId="321"/>
            <ac:spMk id="2" creationId="{AA6C7699-58C6-42E2-889E-E50FFFDAA759}"/>
          </ac:spMkLst>
        </pc:spChg>
        <pc:spChg chg="mod">
          <ac:chgData name="ΚΩΝΣΤΑΝΤΙΝΟΣ" userId="fa366bfa-ea7b-4a33-bb68-a25b57b5dba3" providerId="ADAL" clId="{2B92CBC1-EB7C-4BDF-8752-DFA190ED065C}" dt="2021-12-05T19:40:51.003" v="726" actId="20577"/>
          <ac:spMkLst>
            <pc:docMk/>
            <pc:sldMk cId="1121453026" sldId="321"/>
            <ac:spMk id="3" creationId="{6BFC5B56-4FD2-418C-BFB5-E2934EF4B0A5}"/>
          </ac:spMkLst>
        </pc:spChg>
        <pc:spChg chg="add del mod">
          <ac:chgData name="ΚΩΝΣΤΑΝΤΙΝΟΣ" userId="fa366bfa-ea7b-4a33-bb68-a25b57b5dba3" providerId="ADAL" clId="{2B92CBC1-EB7C-4BDF-8752-DFA190ED065C}" dt="2021-12-05T19:41:29.231" v="746" actId="478"/>
          <ac:spMkLst>
            <pc:docMk/>
            <pc:sldMk cId="1121453026" sldId="321"/>
            <ac:spMk id="5" creationId="{C7D9F140-DB77-4998-BFF7-9F358BD23480}"/>
          </ac:spMkLst>
        </pc:spChg>
        <pc:spChg chg="add del mod">
          <ac:chgData name="ΚΩΝΣΤΑΝΤΙΝΟΣ" userId="fa366bfa-ea7b-4a33-bb68-a25b57b5dba3" providerId="ADAL" clId="{2B92CBC1-EB7C-4BDF-8752-DFA190ED065C}" dt="2021-12-05T19:41:05.475" v="731"/>
          <ac:spMkLst>
            <pc:docMk/>
            <pc:sldMk cId="1121453026" sldId="321"/>
            <ac:spMk id="7" creationId="{848ED614-FB8A-4590-8F63-6A931ACBB97F}"/>
          </ac:spMkLst>
        </pc:spChg>
        <pc:spChg chg="add mod">
          <ac:chgData name="ΚΩΝΣΤΑΝΤΙΝΟΣ" userId="fa366bfa-ea7b-4a33-bb68-a25b57b5dba3" providerId="ADAL" clId="{2B92CBC1-EB7C-4BDF-8752-DFA190ED065C}" dt="2021-12-05T19:51:40.500" v="2293" actId="113"/>
          <ac:spMkLst>
            <pc:docMk/>
            <pc:sldMk cId="1121453026" sldId="321"/>
            <ac:spMk id="9" creationId="{BA6C7EA9-27CE-41C0-B086-081CF5BAD0F2}"/>
          </ac:spMkLst>
        </pc:spChg>
        <pc:picChg chg="del">
          <ac:chgData name="ΚΩΝΣΤΑΝΤΙΝΟΣ" userId="fa366bfa-ea7b-4a33-bb68-a25b57b5dba3" providerId="ADAL" clId="{2B92CBC1-EB7C-4BDF-8752-DFA190ED065C}" dt="2021-12-05T17:24:46.562" v="47" actId="478"/>
          <ac:picMkLst>
            <pc:docMk/>
            <pc:sldMk cId="1121453026" sldId="321"/>
            <ac:picMk id="5" creationId="{B4C939D9-9FDE-460B-80BB-C86F29D0C650}"/>
          </ac:picMkLst>
        </pc:picChg>
        <pc:picChg chg="add del mod">
          <ac:chgData name="ΚΩΝΣΤΑΝΤΙΝΟΣ" userId="fa366bfa-ea7b-4a33-bb68-a25b57b5dba3" providerId="ADAL" clId="{2B92CBC1-EB7C-4BDF-8752-DFA190ED065C}" dt="2021-12-05T19:40:52.593" v="727" actId="478"/>
          <ac:picMkLst>
            <pc:docMk/>
            <pc:sldMk cId="1121453026" sldId="321"/>
            <ac:picMk id="6" creationId="{65DB2625-1F4D-48A6-8F1C-C6E74094BB3A}"/>
          </ac:picMkLst>
        </pc:picChg>
      </pc:sldChg>
      <pc:sldChg chg="addSp delSp modSp new del mod">
        <pc:chgData name="ΚΩΝΣΤΑΝΤΙΝΟΣ" userId="fa366bfa-ea7b-4a33-bb68-a25b57b5dba3" providerId="ADAL" clId="{2B92CBC1-EB7C-4BDF-8752-DFA190ED065C}" dt="2021-12-05T19:50:59.769" v="2278" actId="47"/>
        <pc:sldMkLst>
          <pc:docMk/>
          <pc:sldMk cId="3265594536" sldId="322"/>
        </pc:sldMkLst>
        <pc:spChg chg="mod">
          <ac:chgData name="ΚΩΝΣΤΑΝΤΙΝΟΣ" userId="fa366bfa-ea7b-4a33-bb68-a25b57b5dba3" providerId="ADAL" clId="{2B92CBC1-EB7C-4BDF-8752-DFA190ED065C}" dt="2021-12-05T17:46:30.429" v="431" actId="113"/>
          <ac:spMkLst>
            <pc:docMk/>
            <pc:sldMk cId="3265594536" sldId="322"/>
            <ac:spMk id="2" creationId="{B86DC51A-7782-4508-A471-DDC820137FD4}"/>
          </ac:spMkLst>
        </pc:spChg>
        <pc:spChg chg="mod">
          <ac:chgData name="ΚΩΝΣΤΑΝΤΙΝΟΣ" userId="fa366bfa-ea7b-4a33-bb68-a25b57b5dba3" providerId="ADAL" clId="{2B92CBC1-EB7C-4BDF-8752-DFA190ED065C}" dt="2021-12-05T17:25:21.935" v="58"/>
          <ac:spMkLst>
            <pc:docMk/>
            <pc:sldMk cId="3265594536" sldId="322"/>
            <ac:spMk id="3" creationId="{5D370EC2-2F8D-4FE6-A083-9415F52A4710}"/>
          </ac:spMkLst>
        </pc:spChg>
        <pc:spChg chg="add del">
          <ac:chgData name="ΚΩΝΣΤΑΝΤΙΝΟΣ" userId="fa366bfa-ea7b-4a33-bb68-a25b57b5dba3" providerId="ADAL" clId="{2B92CBC1-EB7C-4BDF-8752-DFA190ED065C}" dt="2021-12-05T17:25:20.985" v="57" actId="22"/>
          <ac:spMkLst>
            <pc:docMk/>
            <pc:sldMk cId="3265594536" sldId="322"/>
            <ac:spMk id="5" creationId="{BCD4969A-040A-4D8E-A326-CDEE5A686F81}"/>
          </ac:spMkLst>
        </pc:sp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4000937910" sldId="322"/>
        </pc:sldMkLst>
      </pc:sldChg>
      <pc:sldChg chg="addSp modSp new del mod">
        <pc:chgData name="ΚΩΝΣΤΑΝΤΙΝΟΣ" userId="fa366bfa-ea7b-4a33-bb68-a25b57b5dba3" providerId="ADAL" clId="{2B92CBC1-EB7C-4BDF-8752-DFA190ED065C}" dt="2021-12-05T18:03:20.403" v="668" actId="47"/>
        <pc:sldMkLst>
          <pc:docMk/>
          <pc:sldMk cId="1355370065" sldId="323"/>
        </pc:sldMkLst>
        <pc:picChg chg="add mod">
          <ac:chgData name="ΚΩΝΣΤΑΝΤΙΝΟΣ" userId="fa366bfa-ea7b-4a33-bb68-a25b57b5dba3" providerId="ADAL" clId="{2B92CBC1-EB7C-4BDF-8752-DFA190ED065C}" dt="2021-12-05T17:26:09.004" v="65" actId="14100"/>
          <ac:picMkLst>
            <pc:docMk/>
            <pc:sldMk cId="1355370065" sldId="323"/>
            <ac:picMk id="4" creationId="{9BCE192D-2F63-467E-B0FC-F9A5270608D1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992141093" sldId="323"/>
        </pc:sldMkLst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024468802" sldId="324"/>
        </pc:sldMkLst>
      </pc:sldChg>
      <pc:sldChg chg="modSp new del mod">
        <pc:chgData name="ΚΩΝΣΤΑΝΤΙΝΟΣ" userId="fa366bfa-ea7b-4a33-bb68-a25b57b5dba3" providerId="ADAL" clId="{2B92CBC1-EB7C-4BDF-8752-DFA190ED065C}" dt="2021-12-05T18:03:22.936" v="669" actId="47"/>
        <pc:sldMkLst>
          <pc:docMk/>
          <pc:sldMk cId="4030073463" sldId="324"/>
        </pc:sldMkLst>
        <pc:spChg chg="mod">
          <ac:chgData name="ΚΩΝΣΤΑΝΤΙΝΟΣ" userId="fa366bfa-ea7b-4a33-bb68-a25b57b5dba3" providerId="ADAL" clId="{2B92CBC1-EB7C-4BDF-8752-DFA190ED065C}" dt="2021-12-05T17:46:51.597" v="439" actId="113"/>
          <ac:spMkLst>
            <pc:docMk/>
            <pc:sldMk cId="4030073463" sldId="324"/>
            <ac:spMk id="2" creationId="{89501881-D87F-4BDD-BFD0-95CC04C67215}"/>
          </ac:spMkLst>
        </pc:spChg>
        <pc:spChg chg="mod">
          <ac:chgData name="ΚΩΝΣΤΑΝΤΙΝΟΣ" userId="fa366bfa-ea7b-4a33-bb68-a25b57b5dba3" providerId="ADAL" clId="{2B92CBC1-EB7C-4BDF-8752-DFA190ED065C}" dt="2021-12-05T17:26:20.069" v="67"/>
          <ac:spMkLst>
            <pc:docMk/>
            <pc:sldMk cId="4030073463" sldId="324"/>
            <ac:spMk id="3" creationId="{50126F38-0F50-4BFF-9856-2287C66744EC}"/>
          </ac:spMkLst>
        </pc:spChg>
      </pc:sldChg>
      <pc:sldChg chg="addSp modSp new del mod">
        <pc:chgData name="ΚΩΝΣΤΑΝΤΙΝΟΣ" userId="fa366bfa-ea7b-4a33-bb68-a25b57b5dba3" providerId="ADAL" clId="{2B92CBC1-EB7C-4BDF-8752-DFA190ED065C}" dt="2021-12-05T18:03:24.683" v="670" actId="47"/>
        <pc:sldMkLst>
          <pc:docMk/>
          <pc:sldMk cId="382330567" sldId="325"/>
        </pc:sldMkLst>
        <pc:spChg chg="mod">
          <ac:chgData name="ΚΩΝΣΤΑΝΤΙΝΟΣ" userId="fa366bfa-ea7b-4a33-bb68-a25b57b5dba3" providerId="ADAL" clId="{2B92CBC1-EB7C-4BDF-8752-DFA190ED065C}" dt="2021-12-05T17:27:46.691" v="107" actId="6549"/>
          <ac:spMkLst>
            <pc:docMk/>
            <pc:sldMk cId="382330567" sldId="325"/>
            <ac:spMk id="2" creationId="{BCC91664-AFF1-44ED-85F4-3BB626C533CE}"/>
          </ac:spMkLst>
        </pc:spChg>
        <pc:spChg chg="mod">
          <ac:chgData name="ΚΩΝΣΤΑΝΤΙΝΟΣ" userId="fa366bfa-ea7b-4a33-bb68-a25b57b5dba3" providerId="ADAL" clId="{2B92CBC1-EB7C-4BDF-8752-DFA190ED065C}" dt="2021-12-05T17:26:56.655" v="83" actId="6549"/>
          <ac:spMkLst>
            <pc:docMk/>
            <pc:sldMk cId="382330567" sldId="325"/>
            <ac:spMk id="3" creationId="{2109CF02-DA52-41AD-90EB-F89CF6157EEA}"/>
          </ac:spMkLst>
        </pc:spChg>
        <pc:spChg chg="add mod">
          <ac:chgData name="ΚΩΝΣΤΑΝΤΙΝΟΣ" userId="fa366bfa-ea7b-4a33-bb68-a25b57b5dba3" providerId="ADAL" clId="{2B92CBC1-EB7C-4BDF-8752-DFA190ED065C}" dt="2021-12-05T17:27:54.887" v="108" actId="404"/>
          <ac:spMkLst>
            <pc:docMk/>
            <pc:sldMk cId="382330567" sldId="325"/>
            <ac:spMk id="4" creationId="{5ECFBB5D-84BB-4C71-97EC-54FAF3EF8652}"/>
          </ac:spMkLst>
        </pc:spChg>
        <pc:picChg chg="add mod">
          <ac:chgData name="ΚΩΝΣΤΑΝΤΙΝΟΣ" userId="fa366bfa-ea7b-4a33-bb68-a25b57b5dba3" providerId="ADAL" clId="{2B92CBC1-EB7C-4BDF-8752-DFA190ED065C}" dt="2021-12-05T17:28:07.162" v="121" actId="14100"/>
          <ac:picMkLst>
            <pc:docMk/>
            <pc:sldMk cId="382330567" sldId="325"/>
            <ac:picMk id="5" creationId="{B4E8DDA8-3ECD-4A0B-B732-A63B69C7A2DF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833229262" sldId="325"/>
        </pc:sldMkLst>
      </pc:sldChg>
      <pc:sldChg chg="addSp modSp new del mod">
        <pc:chgData name="ΚΩΝΣΤΑΝΤΙΝΟΣ" userId="fa366bfa-ea7b-4a33-bb68-a25b57b5dba3" providerId="ADAL" clId="{2B92CBC1-EB7C-4BDF-8752-DFA190ED065C}" dt="2021-12-05T19:50:59.769" v="2278" actId="47"/>
        <pc:sldMkLst>
          <pc:docMk/>
          <pc:sldMk cId="2232691497" sldId="326"/>
        </pc:sldMkLst>
        <pc:spChg chg="mod">
          <ac:chgData name="ΚΩΝΣΤΑΝΤΙΝΟΣ" userId="fa366bfa-ea7b-4a33-bb68-a25b57b5dba3" providerId="ADAL" clId="{2B92CBC1-EB7C-4BDF-8752-DFA190ED065C}" dt="2021-12-05T17:28:38.866" v="128" actId="404"/>
          <ac:spMkLst>
            <pc:docMk/>
            <pc:sldMk cId="2232691497" sldId="326"/>
            <ac:spMk id="2" creationId="{26335960-92C1-4298-8B00-436A4992BF42}"/>
          </ac:spMkLst>
        </pc:spChg>
        <pc:spChg chg="mod">
          <ac:chgData name="ΚΩΝΣΤΑΝΤΙΝΟΣ" userId="fa366bfa-ea7b-4a33-bb68-a25b57b5dba3" providerId="ADAL" clId="{2B92CBC1-EB7C-4BDF-8752-DFA190ED065C}" dt="2021-12-05T17:28:36.461" v="127" actId="404"/>
          <ac:spMkLst>
            <pc:docMk/>
            <pc:sldMk cId="2232691497" sldId="326"/>
            <ac:spMk id="3" creationId="{6815B41A-D4AE-4723-A65A-AE5AE036A1CC}"/>
          </ac:spMkLst>
        </pc:spChg>
        <pc:picChg chg="add mod">
          <ac:chgData name="ΚΩΝΣΤΑΝΤΙΝΟΣ" userId="fa366bfa-ea7b-4a33-bb68-a25b57b5dba3" providerId="ADAL" clId="{2B92CBC1-EB7C-4BDF-8752-DFA190ED065C}" dt="2021-12-05T17:28:54.976" v="132" actId="1076"/>
          <ac:picMkLst>
            <pc:docMk/>
            <pc:sldMk cId="2232691497" sldId="326"/>
            <ac:picMk id="4" creationId="{7377806B-2929-46BB-B805-7539B7398FCD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4255455663" sldId="326"/>
        </pc:sldMkLst>
      </pc:sldChg>
      <pc:sldChg chg="addSp delSp modSp new mod modAnim">
        <pc:chgData name="ΚΩΝΣΤΑΝΤΙΝΟΣ" userId="fa366bfa-ea7b-4a33-bb68-a25b57b5dba3" providerId="ADAL" clId="{2B92CBC1-EB7C-4BDF-8752-DFA190ED065C}" dt="2021-12-05T19:52:13.255" v="2320" actId="20577"/>
        <pc:sldMkLst>
          <pc:docMk/>
          <pc:sldMk cId="78162077" sldId="327"/>
        </pc:sldMkLst>
        <pc:spChg chg="mod">
          <ac:chgData name="ΚΩΝΣΤΑΝΤΙΝΟΣ" userId="fa366bfa-ea7b-4a33-bb68-a25b57b5dba3" providerId="ADAL" clId="{2B92CBC1-EB7C-4BDF-8752-DFA190ED065C}" dt="2021-12-05T17:29:34.800" v="194" actId="403"/>
          <ac:spMkLst>
            <pc:docMk/>
            <pc:sldMk cId="78162077" sldId="327"/>
            <ac:spMk id="2" creationId="{451DB0B6-D05D-4581-AB0E-714690DF7129}"/>
          </ac:spMkLst>
        </pc:spChg>
        <pc:spChg chg="mod">
          <ac:chgData name="ΚΩΝΣΤΑΝΤΙΝΟΣ" userId="fa366bfa-ea7b-4a33-bb68-a25b57b5dba3" providerId="ADAL" clId="{2B92CBC1-EB7C-4BDF-8752-DFA190ED065C}" dt="2021-12-05T19:52:13.255" v="2320" actId="20577"/>
          <ac:spMkLst>
            <pc:docMk/>
            <pc:sldMk cId="78162077" sldId="327"/>
            <ac:spMk id="3" creationId="{33D756AE-FC06-41C5-9023-76F24D8B9B1C}"/>
          </ac:spMkLst>
        </pc:spChg>
        <pc:picChg chg="add mod">
          <ac:chgData name="ΚΩΝΣΤΑΝΤΙΝΟΣ" userId="fa366bfa-ea7b-4a33-bb68-a25b57b5dba3" providerId="ADAL" clId="{2B92CBC1-EB7C-4BDF-8752-DFA190ED065C}" dt="2021-12-05T17:29:42.812" v="196" actId="1076"/>
          <ac:picMkLst>
            <pc:docMk/>
            <pc:sldMk cId="78162077" sldId="327"/>
            <ac:picMk id="4" creationId="{43401533-0FF5-4EC8-A1F6-0CF08278FFD4}"/>
          </ac:picMkLst>
        </pc:picChg>
        <pc:picChg chg="add del mod">
          <ac:chgData name="ΚΩΝΣΤΑΝΤΙΝΟΣ" userId="fa366bfa-ea7b-4a33-bb68-a25b57b5dba3" providerId="ADAL" clId="{2B92CBC1-EB7C-4BDF-8752-DFA190ED065C}" dt="2021-12-05T17:29:53.779" v="198"/>
          <ac:picMkLst>
            <pc:docMk/>
            <pc:sldMk cId="78162077" sldId="327"/>
            <ac:picMk id="5" creationId="{2D4DE2D4-AE25-4EF9-9631-34EDF9D0836D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1710035552" sldId="327"/>
        </pc:sldMkLst>
      </pc:sldChg>
      <pc:sldChg chg="addSp modSp add mod modAnim">
        <pc:chgData name="ΚΩΝΣΤΑΝΤΙΝΟΣ" userId="fa366bfa-ea7b-4a33-bb68-a25b57b5dba3" providerId="ADAL" clId="{2B92CBC1-EB7C-4BDF-8752-DFA190ED065C}" dt="2021-12-05T19:52:21.738" v="2321"/>
        <pc:sldMkLst>
          <pc:docMk/>
          <pc:sldMk cId="2943268123" sldId="328"/>
        </pc:sldMkLst>
        <pc:spChg chg="mod">
          <ac:chgData name="ΚΩΝΣΤΑΝΤΙΝΟΣ" userId="fa366bfa-ea7b-4a33-bb68-a25b57b5dba3" providerId="ADAL" clId="{2B92CBC1-EB7C-4BDF-8752-DFA190ED065C}" dt="2021-12-05T17:30:04.711" v="206" actId="20577"/>
          <ac:spMkLst>
            <pc:docMk/>
            <pc:sldMk cId="2943268123" sldId="328"/>
            <ac:spMk id="2" creationId="{451DB0B6-D05D-4581-AB0E-714690DF7129}"/>
          </ac:spMkLst>
        </pc:spChg>
        <pc:spChg chg="mod">
          <ac:chgData name="ΚΩΝΣΤΑΝΤΙΝΟΣ" userId="fa366bfa-ea7b-4a33-bb68-a25b57b5dba3" providerId="ADAL" clId="{2B92CBC1-EB7C-4BDF-8752-DFA190ED065C}" dt="2021-12-05T19:52:21.738" v="2321"/>
          <ac:spMkLst>
            <pc:docMk/>
            <pc:sldMk cId="2943268123" sldId="328"/>
            <ac:spMk id="3" creationId="{33D756AE-FC06-41C5-9023-76F24D8B9B1C}"/>
          </ac:spMkLst>
        </pc:spChg>
        <pc:picChg chg="add mod">
          <ac:chgData name="ΚΩΝΣΤΑΝΤΙΝΟΣ" userId="fa366bfa-ea7b-4a33-bb68-a25b57b5dba3" providerId="ADAL" clId="{2B92CBC1-EB7C-4BDF-8752-DFA190ED065C}" dt="2021-12-05T17:30:08.768" v="207"/>
          <ac:picMkLst>
            <pc:docMk/>
            <pc:sldMk cId="2943268123" sldId="328"/>
            <ac:picMk id="5" creationId="{FF871AC0-FB79-4A31-8CF0-BDD9E97964B2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4135276402" sldId="328"/>
        </pc:sldMkLst>
      </pc:sldChg>
      <pc:sldChg chg="addSp modSp add mod modAnim">
        <pc:chgData name="ΚΩΝΣΤΑΝΤΙΝΟΣ" userId="fa366bfa-ea7b-4a33-bb68-a25b57b5dba3" providerId="ADAL" clId="{2B92CBC1-EB7C-4BDF-8752-DFA190ED065C}" dt="2021-12-05T19:52:24.779" v="2322"/>
        <pc:sldMkLst>
          <pc:docMk/>
          <pc:sldMk cId="383691824" sldId="329"/>
        </pc:sldMkLst>
        <pc:spChg chg="mod">
          <ac:chgData name="ΚΩΝΣΤΑΝΤΙΝΟΣ" userId="fa366bfa-ea7b-4a33-bb68-a25b57b5dba3" providerId="ADAL" clId="{2B92CBC1-EB7C-4BDF-8752-DFA190ED065C}" dt="2021-12-05T17:30:25.987" v="210"/>
          <ac:spMkLst>
            <pc:docMk/>
            <pc:sldMk cId="383691824" sldId="329"/>
            <ac:spMk id="2" creationId="{451DB0B6-D05D-4581-AB0E-714690DF7129}"/>
          </ac:spMkLst>
        </pc:spChg>
        <pc:spChg chg="mod">
          <ac:chgData name="ΚΩΝΣΤΑΝΤΙΝΟΣ" userId="fa366bfa-ea7b-4a33-bb68-a25b57b5dba3" providerId="ADAL" clId="{2B92CBC1-EB7C-4BDF-8752-DFA190ED065C}" dt="2021-12-05T19:52:24.779" v="2322"/>
          <ac:spMkLst>
            <pc:docMk/>
            <pc:sldMk cId="383691824" sldId="329"/>
            <ac:spMk id="3" creationId="{33D756AE-FC06-41C5-9023-76F24D8B9B1C}"/>
          </ac:spMkLst>
        </pc:spChg>
        <pc:picChg chg="add mod">
          <ac:chgData name="ΚΩΝΣΤΑΝΤΙΝΟΣ" userId="fa366bfa-ea7b-4a33-bb68-a25b57b5dba3" providerId="ADAL" clId="{2B92CBC1-EB7C-4BDF-8752-DFA190ED065C}" dt="2021-12-05T17:30:29.737" v="211"/>
          <ac:picMkLst>
            <pc:docMk/>
            <pc:sldMk cId="383691824" sldId="329"/>
            <ac:picMk id="6" creationId="{FF78E142-432E-464E-801C-E3DE65505BA7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3809464336" sldId="329"/>
        </pc:sldMkLst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581315920" sldId="330"/>
        </pc:sldMkLst>
      </pc:sldChg>
      <pc:sldChg chg="addSp modSp add mod modAnim">
        <pc:chgData name="ΚΩΝΣΤΑΝΤΙΝΟΣ" userId="fa366bfa-ea7b-4a33-bb68-a25b57b5dba3" providerId="ADAL" clId="{2B92CBC1-EB7C-4BDF-8752-DFA190ED065C}" dt="2021-12-05T19:52:27.778" v="2323"/>
        <pc:sldMkLst>
          <pc:docMk/>
          <pc:sldMk cId="3530937340" sldId="330"/>
        </pc:sldMkLst>
        <pc:spChg chg="mod">
          <ac:chgData name="ΚΩΝΣΤΑΝΤΙΝΟΣ" userId="fa366bfa-ea7b-4a33-bb68-a25b57b5dba3" providerId="ADAL" clId="{2B92CBC1-EB7C-4BDF-8752-DFA190ED065C}" dt="2021-12-05T17:30:47.782" v="216"/>
          <ac:spMkLst>
            <pc:docMk/>
            <pc:sldMk cId="3530937340" sldId="330"/>
            <ac:spMk id="2" creationId="{451DB0B6-D05D-4581-AB0E-714690DF7129}"/>
          </ac:spMkLst>
        </pc:spChg>
        <pc:spChg chg="mod">
          <ac:chgData name="ΚΩΝΣΤΑΝΤΙΝΟΣ" userId="fa366bfa-ea7b-4a33-bb68-a25b57b5dba3" providerId="ADAL" clId="{2B92CBC1-EB7C-4BDF-8752-DFA190ED065C}" dt="2021-12-05T19:52:27.778" v="2323"/>
          <ac:spMkLst>
            <pc:docMk/>
            <pc:sldMk cId="3530937340" sldId="330"/>
            <ac:spMk id="3" creationId="{33D756AE-FC06-41C5-9023-76F24D8B9B1C}"/>
          </ac:spMkLst>
        </pc:spChg>
        <pc:picChg chg="add mod">
          <ac:chgData name="ΚΩΝΣΤΑΝΤΙΝΟΣ" userId="fa366bfa-ea7b-4a33-bb68-a25b57b5dba3" providerId="ADAL" clId="{2B92CBC1-EB7C-4BDF-8752-DFA190ED065C}" dt="2021-12-05T17:30:54.173" v="218" actId="1076"/>
          <ac:picMkLst>
            <pc:docMk/>
            <pc:sldMk cId="3530937340" sldId="330"/>
            <ac:picMk id="7" creationId="{FC9E974A-461C-4CA1-ABCF-92C8D09E6759}"/>
          </ac:picMkLst>
        </pc:pic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21029193" sldId="331"/>
        </pc:sldMkLst>
      </pc:sldChg>
      <pc:sldChg chg="addSp delSp modSp add mod modAnim">
        <pc:chgData name="ΚΩΝΣΤΑΝΤΙΝΟΣ" userId="fa366bfa-ea7b-4a33-bb68-a25b57b5dba3" providerId="ADAL" clId="{2B92CBC1-EB7C-4BDF-8752-DFA190ED065C}" dt="2021-12-05T19:52:31.124" v="2324"/>
        <pc:sldMkLst>
          <pc:docMk/>
          <pc:sldMk cId="3943357202" sldId="331"/>
        </pc:sldMkLst>
        <pc:spChg chg="mod">
          <ac:chgData name="ΚΩΝΣΤΑΝΤΙΝΟΣ" userId="fa366bfa-ea7b-4a33-bb68-a25b57b5dba3" providerId="ADAL" clId="{2B92CBC1-EB7C-4BDF-8752-DFA190ED065C}" dt="2021-12-05T19:52:31.124" v="2324"/>
          <ac:spMkLst>
            <pc:docMk/>
            <pc:sldMk cId="3943357202" sldId="331"/>
            <ac:spMk id="3" creationId="{33D756AE-FC06-41C5-9023-76F24D8B9B1C}"/>
          </ac:spMkLst>
        </pc:spChg>
        <pc:spChg chg="add del mod">
          <ac:chgData name="ΚΩΝΣΤΑΝΤΙΝΟΣ" userId="fa366bfa-ea7b-4a33-bb68-a25b57b5dba3" providerId="ADAL" clId="{2B92CBC1-EB7C-4BDF-8752-DFA190ED065C}" dt="2021-12-05T17:32:59.191" v="265" actId="207"/>
          <ac:spMkLst>
            <pc:docMk/>
            <pc:sldMk cId="3943357202" sldId="331"/>
            <ac:spMk id="10" creationId="{04714CC4-B4EE-49FB-8701-69F686A5C9C5}"/>
          </ac:spMkLst>
        </pc:spChg>
        <pc:picChg chg="add mod">
          <ac:chgData name="ΚΩΝΣΤΑΝΤΙΝΟΣ" userId="fa366bfa-ea7b-4a33-bb68-a25b57b5dba3" providerId="ADAL" clId="{2B92CBC1-EB7C-4BDF-8752-DFA190ED065C}" dt="2021-12-05T17:31:30.664" v="225" actId="1076"/>
          <ac:picMkLst>
            <pc:docMk/>
            <pc:sldMk cId="3943357202" sldId="331"/>
            <ac:picMk id="8" creationId="{F17842A8-7398-4794-9E0D-0B537359517E}"/>
          </ac:picMkLst>
        </pc:picChg>
      </pc:sldChg>
      <pc:sldChg chg="modSp new mod">
        <pc:chgData name="ΚΩΝΣΤΑΝΤΙΝΟΣ" userId="fa366bfa-ea7b-4a33-bb68-a25b57b5dba3" providerId="ADAL" clId="{2B92CBC1-EB7C-4BDF-8752-DFA190ED065C}" dt="2021-12-05T17:33:48.680" v="271" actId="20577"/>
        <pc:sldMkLst>
          <pc:docMk/>
          <pc:sldMk cId="2335813892" sldId="332"/>
        </pc:sldMkLst>
        <pc:spChg chg="mod">
          <ac:chgData name="ΚΩΝΣΤΑΝΤΙΝΟΣ" userId="fa366bfa-ea7b-4a33-bb68-a25b57b5dba3" providerId="ADAL" clId="{2B92CBC1-EB7C-4BDF-8752-DFA190ED065C}" dt="2021-12-05T17:33:48.680" v="271" actId="20577"/>
          <ac:spMkLst>
            <pc:docMk/>
            <pc:sldMk cId="2335813892" sldId="332"/>
            <ac:spMk id="2" creationId="{A8936902-7925-4983-AD83-93063983B6FA}"/>
          </ac:spMkLst>
        </pc:spChg>
        <pc:spChg chg="mod">
          <ac:chgData name="ΚΩΝΣΤΑΝΤΙΝΟΣ" userId="fa366bfa-ea7b-4a33-bb68-a25b57b5dba3" providerId="ADAL" clId="{2B92CBC1-EB7C-4BDF-8752-DFA190ED065C}" dt="2021-12-05T17:33:38.778" v="267"/>
          <ac:spMkLst>
            <pc:docMk/>
            <pc:sldMk cId="2335813892" sldId="332"/>
            <ac:spMk id="3" creationId="{802012ED-CC6C-4EF7-9D8A-A8F5A3B6C381}"/>
          </ac:spMkLst>
        </pc:sp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3275646667" sldId="332"/>
        </pc:sldMkLst>
      </pc:sldChg>
      <pc:sldChg chg="addSp modSp new mod">
        <pc:chgData name="ΚΩΝΣΤΑΝΤΙΝΟΣ" userId="fa366bfa-ea7b-4a33-bb68-a25b57b5dba3" providerId="ADAL" clId="{2B92CBC1-EB7C-4BDF-8752-DFA190ED065C}" dt="2021-12-05T20:11:29.149" v="2971" actId="14100"/>
        <pc:sldMkLst>
          <pc:docMk/>
          <pc:sldMk cId="949767973" sldId="333"/>
        </pc:sldMkLst>
        <pc:spChg chg="mod">
          <ac:chgData name="ΚΩΝΣΤΑΝΤΙΝΟΣ" userId="fa366bfa-ea7b-4a33-bb68-a25b57b5dba3" providerId="ADAL" clId="{2B92CBC1-EB7C-4BDF-8752-DFA190ED065C}" dt="2021-12-05T17:34:38.819" v="286" actId="403"/>
          <ac:spMkLst>
            <pc:docMk/>
            <pc:sldMk cId="949767973" sldId="333"/>
            <ac:spMk id="2" creationId="{A160B2D2-3E23-488C-B52F-2397F17B4BDE}"/>
          </ac:spMkLst>
        </pc:spChg>
        <pc:spChg chg="mod">
          <ac:chgData name="ΚΩΝΣΤΑΝΤΙΝΟΣ" userId="fa366bfa-ea7b-4a33-bb68-a25b57b5dba3" providerId="ADAL" clId="{2B92CBC1-EB7C-4BDF-8752-DFA190ED065C}" dt="2021-12-05T17:34:35.999" v="284" actId="403"/>
          <ac:spMkLst>
            <pc:docMk/>
            <pc:sldMk cId="949767973" sldId="333"/>
            <ac:spMk id="3" creationId="{100A9333-C0C7-4AEF-8805-D5D602B49497}"/>
          </ac:spMkLst>
        </pc:spChg>
        <pc:spChg chg="add mod">
          <ac:chgData name="ΚΩΝΣΤΑΝΤΙΝΟΣ" userId="fa366bfa-ea7b-4a33-bb68-a25b57b5dba3" providerId="ADAL" clId="{2B92CBC1-EB7C-4BDF-8752-DFA190ED065C}" dt="2021-12-05T20:11:29.149" v="2971" actId="14100"/>
          <ac:spMkLst>
            <pc:docMk/>
            <pc:sldMk cId="949767973" sldId="333"/>
            <ac:spMk id="4" creationId="{8E217859-59B9-4403-9B35-860BE55678E3}"/>
          </ac:spMkLst>
        </pc:sp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4224767003" sldId="333"/>
        </pc:sldMkLst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1951874186" sldId="334"/>
        </pc:sldMkLst>
      </pc:sldChg>
      <pc:sldChg chg="modSp new mod">
        <pc:chgData name="ΚΩΝΣΤΑΝΤΙΝΟΣ" userId="fa366bfa-ea7b-4a33-bb68-a25b57b5dba3" providerId="ADAL" clId="{2B92CBC1-EB7C-4BDF-8752-DFA190ED065C}" dt="2021-12-05T18:01:59.057" v="660" actId="113"/>
        <pc:sldMkLst>
          <pc:docMk/>
          <pc:sldMk cId="2609426377" sldId="334"/>
        </pc:sldMkLst>
        <pc:spChg chg="mod">
          <ac:chgData name="ΚΩΝΣΤΑΝΤΙΝΟΣ" userId="fa366bfa-ea7b-4a33-bb68-a25b57b5dba3" providerId="ADAL" clId="{2B92CBC1-EB7C-4BDF-8752-DFA190ED065C}" dt="2021-12-05T18:01:59.057" v="660" actId="113"/>
          <ac:spMkLst>
            <pc:docMk/>
            <pc:sldMk cId="2609426377" sldId="334"/>
            <ac:spMk id="2" creationId="{1FCBFD4A-5432-462E-B445-C097060C2076}"/>
          </ac:spMkLst>
        </pc:spChg>
        <pc:spChg chg="mod">
          <ac:chgData name="ΚΩΝΣΤΑΝΤΙΝΟΣ" userId="fa366bfa-ea7b-4a33-bb68-a25b57b5dba3" providerId="ADAL" clId="{2B92CBC1-EB7C-4BDF-8752-DFA190ED065C}" dt="2021-12-05T17:35:04.702" v="289"/>
          <ac:spMkLst>
            <pc:docMk/>
            <pc:sldMk cId="2609426377" sldId="334"/>
            <ac:spMk id="3" creationId="{31225AC6-1AC7-449B-A040-9EBF8665EC29}"/>
          </ac:spMkLst>
        </pc:sp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670395034" sldId="335"/>
        </pc:sldMkLst>
      </pc:sldChg>
      <pc:sldChg chg="addSp delSp modSp new mod">
        <pc:chgData name="ΚΩΝΣΤΑΝΤΙΝΟΣ" userId="fa366bfa-ea7b-4a33-bb68-a25b57b5dba3" providerId="ADAL" clId="{2B92CBC1-EB7C-4BDF-8752-DFA190ED065C}" dt="2021-12-05T17:35:41.887" v="305" actId="20577"/>
        <pc:sldMkLst>
          <pc:docMk/>
          <pc:sldMk cId="2875645494" sldId="335"/>
        </pc:sldMkLst>
        <pc:spChg chg="mod">
          <ac:chgData name="ΚΩΝΣΤΑΝΤΙΝΟΣ" userId="fa366bfa-ea7b-4a33-bb68-a25b57b5dba3" providerId="ADAL" clId="{2B92CBC1-EB7C-4BDF-8752-DFA190ED065C}" dt="2021-12-05T17:35:41.887" v="305" actId="20577"/>
          <ac:spMkLst>
            <pc:docMk/>
            <pc:sldMk cId="2875645494" sldId="335"/>
            <ac:spMk id="2" creationId="{23CA579A-E5F7-4522-836E-987FF52AFC31}"/>
          </ac:spMkLst>
        </pc:spChg>
        <pc:spChg chg="mod">
          <ac:chgData name="ΚΩΝΣΤΑΝΤΙΝΟΣ" userId="fa366bfa-ea7b-4a33-bb68-a25b57b5dba3" providerId="ADAL" clId="{2B92CBC1-EB7C-4BDF-8752-DFA190ED065C}" dt="2021-12-05T17:35:32.762" v="301" actId="14100"/>
          <ac:spMkLst>
            <pc:docMk/>
            <pc:sldMk cId="2875645494" sldId="335"/>
            <ac:spMk id="3" creationId="{5C2EAE27-43EA-4950-BD2E-302E470B22D5}"/>
          </ac:spMkLst>
        </pc:spChg>
        <pc:spChg chg="add del">
          <ac:chgData name="ΚΩΝΣΤΑΝΤΙΝΟΣ" userId="fa366bfa-ea7b-4a33-bb68-a25b57b5dba3" providerId="ADAL" clId="{2B92CBC1-EB7C-4BDF-8752-DFA190ED065C}" dt="2021-12-05T17:35:27.250" v="297" actId="22"/>
          <ac:spMkLst>
            <pc:docMk/>
            <pc:sldMk cId="2875645494" sldId="335"/>
            <ac:spMk id="5" creationId="{592561D8-6436-4C54-923C-2C8009FD8B1B}"/>
          </ac:spMkLst>
        </pc:spChg>
      </pc:sldChg>
      <pc:sldChg chg="del">
        <pc:chgData name="ΚΩΝΣΤΑΝΤΙΝΟΣ" userId="fa366bfa-ea7b-4a33-bb68-a25b57b5dba3" providerId="ADAL" clId="{2B92CBC1-EB7C-4BDF-8752-DFA190ED065C}" dt="2021-12-05T17:24:30.397" v="44" actId="47"/>
        <pc:sldMkLst>
          <pc:docMk/>
          <pc:sldMk cId="238217309" sldId="336"/>
        </pc:sldMkLst>
      </pc:sldChg>
      <pc:sldChg chg="modSp new mod">
        <pc:chgData name="ΚΩΝΣΤΑΝΤΙΝΟΣ" userId="fa366bfa-ea7b-4a33-bb68-a25b57b5dba3" providerId="ADAL" clId="{2B92CBC1-EB7C-4BDF-8752-DFA190ED065C}" dt="2021-12-05T17:36:06.340" v="312" actId="403"/>
        <pc:sldMkLst>
          <pc:docMk/>
          <pc:sldMk cId="2884706540" sldId="336"/>
        </pc:sldMkLst>
        <pc:spChg chg="mod">
          <ac:chgData name="ΚΩΝΣΤΑΝΤΙΝΟΣ" userId="fa366bfa-ea7b-4a33-bb68-a25b57b5dba3" providerId="ADAL" clId="{2B92CBC1-EB7C-4BDF-8752-DFA190ED065C}" dt="2021-12-05T17:36:06.340" v="312" actId="403"/>
          <ac:spMkLst>
            <pc:docMk/>
            <pc:sldMk cId="2884706540" sldId="336"/>
            <ac:spMk id="2" creationId="{15940CA3-7B0A-495A-BD7F-51B918DCF67F}"/>
          </ac:spMkLst>
        </pc:spChg>
        <pc:spChg chg="mod">
          <ac:chgData name="ΚΩΝΣΤΑΝΤΙΝΟΣ" userId="fa366bfa-ea7b-4a33-bb68-a25b57b5dba3" providerId="ADAL" clId="{2B92CBC1-EB7C-4BDF-8752-DFA190ED065C}" dt="2021-12-05T17:35:58.612" v="308" actId="14100"/>
          <ac:spMkLst>
            <pc:docMk/>
            <pc:sldMk cId="2884706540" sldId="336"/>
            <ac:spMk id="3" creationId="{B4574DBB-4635-4EE3-A866-F488235DDCFB}"/>
          </ac:spMkLst>
        </pc:spChg>
      </pc:sldChg>
      <pc:sldChg chg="addSp modSp new mod">
        <pc:chgData name="ΚΩΝΣΤΑΝΤΙΝΟΣ" userId="fa366bfa-ea7b-4a33-bb68-a25b57b5dba3" providerId="ADAL" clId="{2B92CBC1-EB7C-4BDF-8752-DFA190ED065C}" dt="2021-12-05T17:36:34.670" v="320" actId="1076"/>
        <pc:sldMkLst>
          <pc:docMk/>
          <pc:sldMk cId="2643281507" sldId="337"/>
        </pc:sldMkLst>
        <pc:spChg chg="mod">
          <ac:chgData name="ΚΩΝΣΤΑΝΤΙΝΟΣ" userId="fa366bfa-ea7b-4a33-bb68-a25b57b5dba3" providerId="ADAL" clId="{2B92CBC1-EB7C-4BDF-8752-DFA190ED065C}" dt="2021-12-05T17:36:31.214" v="319" actId="122"/>
          <ac:spMkLst>
            <pc:docMk/>
            <pc:sldMk cId="2643281507" sldId="337"/>
            <ac:spMk id="3" creationId="{BE0B8597-1655-4C18-8C74-651028B2C303}"/>
          </ac:spMkLst>
        </pc:spChg>
        <pc:picChg chg="add mod">
          <ac:chgData name="ΚΩΝΣΤΑΝΤΙΝΟΣ" userId="fa366bfa-ea7b-4a33-bb68-a25b57b5dba3" providerId="ADAL" clId="{2B92CBC1-EB7C-4BDF-8752-DFA190ED065C}" dt="2021-12-05T17:36:34.670" v="320" actId="1076"/>
          <ac:picMkLst>
            <pc:docMk/>
            <pc:sldMk cId="2643281507" sldId="337"/>
            <ac:picMk id="4" creationId="{9A8E7B9B-BDCB-4272-84FF-84C3705FD1C2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7:37:28.927" v="352" actId="403"/>
        <pc:sldMkLst>
          <pc:docMk/>
          <pc:sldMk cId="3706164147" sldId="338"/>
        </pc:sldMkLst>
        <pc:spChg chg="mod">
          <ac:chgData name="ΚΩΝΣΤΑΝΤΙΝΟΣ" userId="fa366bfa-ea7b-4a33-bb68-a25b57b5dba3" providerId="ADAL" clId="{2B92CBC1-EB7C-4BDF-8752-DFA190ED065C}" dt="2021-12-05T17:37:28.927" v="352" actId="403"/>
          <ac:spMkLst>
            <pc:docMk/>
            <pc:sldMk cId="3706164147" sldId="338"/>
            <ac:spMk id="2" creationId="{1549F6AB-E9BA-4961-A35F-C1EABEE08E5D}"/>
          </ac:spMkLst>
        </pc:spChg>
        <pc:spChg chg="mod">
          <ac:chgData name="ΚΩΝΣΤΑΝΤΙΝΟΣ" userId="fa366bfa-ea7b-4a33-bb68-a25b57b5dba3" providerId="ADAL" clId="{2B92CBC1-EB7C-4BDF-8752-DFA190ED065C}" dt="2021-12-05T17:37:08.351" v="345" actId="20577"/>
          <ac:spMkLst>
            <pc:docMk/>
            <pc:sldMk cId="3706164147" sldId="338"/>
            <ac:spMk id="3" creationId="{E301B03C-ABE2-40A8-B6B5-D6F0EB9A718C}"/>
          </ac:spMkLst>
        </pc:spChg>
        <pc:picChg chg="add mod">
          <ac:chgData name="ΚΩΝΣΤΑΝΤΙΝΟΣ" userId="fa366bfa-ea7b-4a33-bb68-a25b57b5dba3" providerId="ADAL" clId="{2B92CBC1-EB7C-4BDF-8752-DFA190ED065C}" dt="2021-12-05T17:37:26.970" v="350" actId="1076"/>
          <ac:picMkLst>
            <pc:docMk/>
            <pc:sldMk cId="3706164147" sldId="338"/>
            <ac:picMk id="4" creationId="{7D9F2BD1-2434-417F-A220-ED71245C16DF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18.986" v="2326" actId="404"/>
        <pc:sldMkLst>
          <pc:docMk/>
          <pc:sldMk cId="2473241083" sldId="339"/>
        </pc:sldMkLst>
        <pc:spChg chg="mod">
          <ac:chgData name="ΚΩΝΣΤΑΝΤΙΝΟΣ" userId="fa366bfa-ea7b-4a33-bb68-a25b57b5dba3" providerId="ADAL" clId="{2B92CBC1-EB7C-4BDF-8752-DFA190ED065C}" dt="2021-12-05T19:53:18.986" v="2326" actId="404"/>
          <ac:spMkLst>
            <pc:docMk/>
            <pc:sldMk cId="2473241083" sldId="339"/>
            <ac:spMk id="2" creationId="{748601B7-3B88-40A0-9CEE-9268D4CD9C79}"/>
          </ac:spMkLst>
        </pc:spChg>
        <pc:spChg chg="mod">
          <ac:chgData name="ΚΩΝΣΤΑΝΤΙΝΟΣ" userId="fa366bfa-ea7b-4a33-bb68-a25b57b5dba3" providerId="ADAL" clId="{2B92CBC1-EB7C-4BDF-8752-DFA190ED065C}" dt="2021-12-05T17:39:11.394" v="355" actId="14100"/>
          <ac:spMkLst>
            <pc:docMk/>
            <pc:sldMk cId="2473241083" sldId="339"/>
            <ac:spMk id="3" creationId="{D0CD0228-CAC7-4461-A67A-1A5FA42E0313}"/>
          </ac:spMkLst>
        </pc:spChg>
        <pc:picChg chg="add mod">
          <ac:chgData name="ΚΩΝΣΤΑΝΤΙΝΟΣ" userId="fa366bfa-ea7b-4a33-bb68-a25b57b5dba3" providerId="ADAL" clId="{2B92CBC1-EB7C-4BDF-8752-DFA190ED065C}" dt="2021-12-05T17:39:23.676" v="358" actId="1076"/>
          <ac:picMkLst>
            <pc:docMk/>
            <pc:sldMk cId="2473241083" sldId="339"/>
            <ac:picMk id="4" creationId="{9F4D5952-7488-42D3-902A-959862678E4E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22.634" v="2327" actId="404"/>
        <pc:sldMkLst>
          <pc:docMk/>
          <pc:sldMk cId="1443170999" sldId="340"/>
        </pc:sldMkLst>
        <pc:spChg chg="mod">
          <ac:chgData name="ΚΩΝΣΤΑΝΤΙΝΟΣ" userId="fa366bfa-ea7b-4a33-bb68-a25b57b5dba3" providerId="ADAL" clId="{2B92CBC1-EB7C-4BDF-8752-DFA190ED065C}" dt="2021-12-05T19:53:22.634" v="2327" actId="404"/>
          <ac:spMkLst>
            <pc:docMk/>
            <pc:sldMk cId="1443170999" sldId="340"/>
            <ac:spMk id="2" creationId="{458088FB-7A46-4BEF-90E1-183E913D902D}"/>
          </ac:spMkLst>
        </pc:spChg>
        <pc:spChg chg="mod">
          <ac:chgData name="ΚΩΝΣΤΑΝΤΙΝΟΣ" userId="fa366bfa-ea7b-4a33-bb68-a25b57b5dba3" providerId="ADAL" clId="{2B92CBC1-EB7C-4BDF-8752-DFA190ED065C}" dt="2021-12-05T17:39:41.270" v="364" actId="14100"/>
          <ac:spMkLst>
            <pc:docMk/>
            <pc:sldMk cId="1443170999" sldId="340"/>
            <ac:spMk id="3" creationId="{367A185B-02D3-4F5F-9D95-0F7AB51690AA}"/>
          </ac:spMkLst>
        </pc:spChg>
        <pc:picChg chg="add mod">
          <ac:chgData name="ΚΩΝΣΤΑΝΤΙΝΟΣ" userId="fa366bfa-ea7b-4a33-bb68-a25b57b5dba3" providerId="ADAL" clId="{2B92CBC1-EB7C-4BDF-8752-DFA190ED065C}" dt="2021-12-05T17:39:55.182" v="367" actId="1076"/>
          <ac:picMkLst>
            <pc:docMk/>
            <pc:sldMk cId="1443170999" sldId="340"/>
            <ac:picMk id="4" creationId="{01E72259-77CF-43C8-8195-95830B167CDE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26.392" v="2328" actId="404"/>
        <pc:sldMkLst>
          <pc:docMk/>
          <pc:sldMk cId="3770146264" sldId="341"/>
        </pc:sldMkLst>
        <pc:spChg chg="mod">
          <ac:chgData name="ΚΩΝΣΤΑΝΤΙΝΟΣ" userId="fa366bfa-ea7b-4a33-bb68-a25b57b5dba3" providerId="ADAL" clId="{2B92CBC1-EB7C-4BDF-8752-DFA190ED065C}" dt="2021-12-05T19:53:26.392" v="2328" actId="404"/>
          <ac:spMkLst>
            <pc:docMk/>
            <pc:sldMk cId="3770146264" sldId="341"/>
            <ac:spMk id="2" creationId="{9E4785A7-F8C5-40DB-AE5B-D7713B153413}"/>
          </ac:spMkLst>
        </pc:spChg>
        <pc:spChg chg="mod">
          <ac:chgData name="ΚΩΝΣΤΑΝΤΙΝΟΣ" userId="fa366bfa-ea7b-4a33-bb68-a25b57b5dba3" providerId="ADAL" clId="{2B92CBC1-EB7C-4BDF-8752-DFA190ED065C}" dt="2021-12-05T17:40:12.142" v="373" actId="14100"/>
          <ac:spMkLst>
            <pc:docMk/>
            <pc:sldMk cId="3770146264" sldId="341"/>
            <ac:spMk id="3" creationId="{760F1B56-F86F-4C8F-8437-D1F544A9E102}"/>
          </ac:spMkLst>
        </pc:spChg>
        <pc:picChg chg="add mod">
          <ac:chgData name="ΚΩΝΣΤΑΝΤΙΝΟΣ" userId="fa366bfa-ea7b-4a33-bb68-a25b57b5dba3" providerId="ADAL" clId="{2B92CBC1-EB7C-4BDF-8752-DFA190ED065C}" dt="2021-12-05T17:40:24.256" v="376" actId="1076"/>
          <ac:picMkLst>
            <pc:docMk/>
            <pc:sldMk cId="3770146264" sldId="341"/>
            <ac:picMk id="4" creationId="{8CBF2159-1D6E-445D-A730-936AE633C132}"/>
          </ac:picMkLst>
        </pc:picChg>
        <pc:picChg chg="add mod">
          <ac:chgData name="ΚΩΝΣΤΑΝΤΙΝΟΣ" userId="fa366bfa-ea7b-4a33-bb68-a25b57b5dba3" providerId="ADAL" clId="{2B92CBC1-EB7C-4BDF-8752-DFA190ED065C}" dt="2021-12-05T17:40:24.256" v="376" actId="1076"/>
          <ac:picMkLst>
            <pc:docMk/>
            <pc:sldMk cId="3770146264" sldId="341"/>
            <ac:picMk id="5" creationId="{E439650F-ED29-4988-9DB3-BB050D85867F}"/>
          </ac:picMkLst>
        </pc:picChg>
        <pc:picChg chg="add mod">
          <ac:chgData name="ΚΩΝΣΤΑΝΤΙΝΟΣ" userId="fa366bfa-ea7b-4a33-bb68-a25b57b5dba3" providerId="ADAL" clId="{2B92CBC1-EB7C-4BDF-8752-DFA190ED065C}" dt="2021-12-05T17:40:24.256" v="376" actId="1076"/>
          <ac:picMkLst>
            <pc:docMk/>
            <pc:sldMk cId="3770146264" sldId="341"/>
            <ac:picMk id="6" creationId="{4600DFBC-3AB2-4D40-816D-C46B2B1E5D41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29.821" v="2329" actId="404"/>
        <pc:sldMkLst>
          <pc:docMk/>
          <pc:sldMk cId="867426623" sldId="342"/>
        </pc:sldMkLst>
        <pc:spChg chg="mod">
          <ac:chgData name="ΚΩΝΣΤΑΝΤΙΝΟΣ" userId="fa366bfa-ea7b-4a33-bb68-a25b57b5dba3" providerId="ADAL" clId="{2B92CBC1-EB7C-4BDF-8752-DFA190ED065C}" dt="2021-12-05T19:53:29.821" v="2329" actId="404"/>
          <ac:spMkLst>
            <pc:docMk/>
            <pc:sldMk cId="867426623" sldId="342"/>
            <ac:spMk id="2" creationId="{FC6B9892-C786-4A01-A8FF-A9DF69AD26C5}"/>
          </ac:spMkLst>
        </pc:spChg>
        <pc:spChg chg="mod">
          <ac:chgData name="ΚΩΝΣΤΑΝΤΙΝΟΣ" userId="fa366bfa-ea7b-4a33-bb68-a25b57b5dba3" providerId="ADAL" clId="{2B92CBC1-EB7C-4BDF-8752-DFA190ED065C}" dt="2021-12-05T17:41:07.964" v="390" actId="14100"/>
          <ac:spMkLst>
            <pc:docMk/>
            <pc:sldMk cId="867426623" sldId="342"/>
            <ac:spMk id="3" creationId="{4D7C290F-99AD-4B1A-9BF5-48B8B72313F2}"/>
          </ac:spMkLst>
        </pc:spChg>
        <pc:picChg chg="add mod">
          <ac:chgData name="ΚΩΝΣΤΑΝΤΙΝΟΣ" userId="fa366bfa-ea7b-4a33-bb68-a25b57b5dba3" providerId="ADAL" clId="{2B92CBC1-EB7C-4BDF-8752-DFA190ED065C}" dt="2021-12-05T17:40:50.884" v="387" actId="1076"/>
          <ac:picMkLst>
            <pc:docMk/>
            <pc:sldMk cId="867426623" sldId="342"/>
            <ac:picMk id="4" creationId="{7D4C5DED-0609-4545-8F83-8F6B9C790447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38.686" v="2333" actId="1037"/>
        <pc:sldMkLst>
          <pc:docMk/>
          <pc:sldMk cId="1619285268" sldId="343"/>
        </pc:sldMkLst>
        <pc:spChg chg="mod">
          <ac:chgData name="ΚΩΝΣΤΑΝΤΙΝΟΣ" userId="fa366bfa-ea7b-4a33-bb68-a25b57b5dba3" providerId="ADAL" clId="{2B92CBC1-EB7C-4BDF-8752-DFA190ED065C}" dt="2021-12-05T19:53:38.686" v="2333" actId="1037"/>
          <ac:spMkLst>
            <pc:docMk/>
            <pc:sldMk cId="1619285268" sldId="343"/>
            <ac:spMk id="2" creationId="{C11DD4D0-22ED-409D-B906-9B5B9E25B095}"/>
          </ac:spMkLst>
        </pc:spChg>
        <pc:spChg chg="mod">
          <ac:chgData name="ΚΩΝΣΤΑΝΤΙΝΟΣ" userId="fa366bfa-ea7b-4a33-bb68-a25b57b5dba3" providerId="ADAL" clId="{2B92CBC1-EB7C-4BDF-8752-DFA190ED065C}" dt="2021-12-05T17:41:19.638" v="393" actId="14100"/>
          <ac:spMkLst>
            <pc:docMk/>
            <pc:sldMk cId="1619285268" sldId="343"/>
            <ac:spMk id="3" creationId="{F450D731-3C5D-4120-A3F6-9655210C0FD7}"/>
          </ac:spMkLst>
        </pc:spChg>
        <pc:picChg chg="add mod">
          <ac:chgData name="ΚΩΝΣΤΑΝΤΙΝΟΣ" userId="fa366bfa-ea7b-4a33-bb68-a25b57b5dba3" providerId="ADAL" clId="{2B92CBC1-EB7C-4BDF-8752-DFA190ED065C}" dt="2021-12-05T17:41:39.535" v="401" actId="14100"/>
          <ac:picMkLst>
            <pc:docMk/>
            <pc:sldMk cId="1619285268" sldId="343"/>
            <ac:picMk id="4" creationId="{744A80F7-89F5-43A3-A2B7-31F620811B04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3:42.046" v="2334" actId="404"/>
        <pc:sldMkLst>
          <pc:docMk/>
          <pc:sldMk cId="574345922" sldId="344"/>
        </pc:sldMkLst>
        <pc:spChg chg="mod">
          <ac:chgData name="ΚΩΝΣΤΑΝΤΙΝΟΣ" userId="fa366bfa-ea7b-4a33-bb68-a25b57b5dba3" providerId="ADAL" clId="{2B92CBC1-EB7C-4BDF-8752-DFA190ED065C}" dt="2021-12-05T19:53:42.046" v="2334" actId="404"/>
          <ac:spMkLst>
            <pc:docMk/>
            <pc:sldMk cId="574345922" sldId="344"/>
            <ac:spMk id="2" creationId="{D8C9FDDC-0975-4450-AF02-285C38DCEE3A}"/>
          </ac:spMkLst>
        </pc:spChg>
        <pc:spChg chg="mod">
          <ac:chgData name="ΚΩΝΣΤΑΝΤΙΝΟΣ" userId="fa366bfa-ea7b-4a33-bb68-a25b57b5dba3" providerId="ADAL" clId="{2B92CBC1-EB7C-4BDF-8752-DFA190ED065C}" dt="2021-12-05T17:42:00.083" v="404" actId="14100"/>
          <ac:spMkLst>
            <pc:docMk/>
            <pc:sldMk cId="574345922" sldId="344"/>
            <ac:spMk id="3" creationId="{C273B096-CDD8-4821-8862-4EFB1C7FCE9D}"/>
          </ac:spMkLst>
        </pc:spChg>
        <pc:picChg chg="add mod">
          <ac:chgData name="ΚΩΝΣΤΑΝΤΙΝΟΣ" userId="fa366bfa-ea7b-4a33-bb68-a25b57b5dba3" providerId="ADAL" clId="{2B92CBC1-EB7C-4BDF-8752-DFA190ED065C}" dt="2021-12-05T17:42:15.395" v="410" actId="1076"/>
          <ac:picMkLst>
            <pc:docMk/>
            <pc:sldMk cId="574345922" sldId="344"/>
            <ac:picMk id="4" creationId="{79EC3D7E-FB3E-43F8-ADF7-00D81B4937CB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8:03:01.935" v="667" actId="113"/>
        <pc:sldMkLst>
          <pc:docMk/>
          <pc:sldMk cId="4183647427" sldId="345"/>
        </pc:sldMkLst>
        <pc:spChg chg="mod">
          <ac:chgData name="ΚΩΝΣΤΑΝΤΙΝΟΣ" userId="fa366bfa-ea7b-4a33-bb68-a25b57b5dba3" providerId="ADAL" clId="{2B92CBC1-EB7C-4BDF-8752-DFA190ED065C}" dt="2021-12-05T18:03:01.935" v="667" actId="113"/>
          <ac:spMkLst>
            <pc:docMk/>
            <pc:sldMk cId="4183647427" sldId="345"/>
            <ac:spMk id="2" creationId="{8CEE414B-39C8-473F-B214-B9C6CDB47CB3}"/>
          </ac:spMkLst>
        </pc:spChg>
        <pc:spChg chg="mod">
          <ac:chgData name="ΚΩΝΣΤΑΝΤΙΝΟΣ" userId="fa366bfa-ea7b-4a33-bb68-a25b57b5dba3" providerId="ADAL" clId="{2B92CBC1-EB7C-4BDF-8752-DFA190ED065C}" dt="2021-12-05T17:42:33.938" v="414" actId="14100"/>
          <ac:spMkLst>
            <pc:docMk/>
            <pc:sldMk cId="4183647427" sldId="345"/>
            <ac:spMk id="3" creationId="{CA3D4DDA-50AF-43D2-B72C-99AA13A15603}"/>
          </ac:spMkLst>
        </pc:spChg>
        <pc:picChg chg="add mod">
          <ac:chgData name="ΚΩΝΣΤΑΝΤΙΝΟΣ" userId="fa366bfa-ea7b-4a33-bb68-a25b57b5dba3" providerId="ADAL" clId="{2B92CBC1-EB7C-4BDF-8752-DFA190ED065C}" dt="2021-12-05T17:42:44.305" v="417" actId="1076"/>
          <ac:picMkLst>
            <pc:docMk/>
            <pc:sldMk cId="4183647427" sldId="345"/>
            <ac:picMk id="4" creationId="{CC026465-9975-44D0-9889-4CBD30924B5E}"/>
          </ac:picMkLst>
        </pc:picChg>
      </pc:sldChg>
      <pc:sldChg chg="modSp new mod">
        <pc:chgData name="ΚΩΝΣΤΑΝΤΙΝΟΣ" userId="fa366bfa-ea7b-4a33-bb68-a25b57b5dba3" providerId="ADAL" clId="{2B92CBC1-EB7C-4BDF-8752-DFA190ED065C}" dt="2021-12-05T17:43:17.992" v="427" actId="403"/>
        <pc:sldMkLst>
          <pc:docMk/>
          <pc:sldMk cId="451044702" sldId="346"/>
        </pc:sldMkLst>
        <pc:spChg chg="mod">
          <ac:chgData name="ΚΩΝΣΤΑΝΤΙΝΟΣ" userId="fa366bfa-ea7b-4a33-bb68-a25b57b5dba3" providerId="ADAL" clId="{2B92CBC1-EB7C-4BDF-8752-DFA190ED065C}" dt="2021-12-05T17:43:17.992" v="427" actId="403"/>
          <ac:spMkLst>
            <pc:docMk/>
            <pc:sldMk cId="451044702" sldId="346"/>
            <ac:spMk id="2" creationId="{AF37A2EB-8E54-4E08-86A3-97BDB0DCE28C}"/>
          </ac:spMkLst>
        </pc:spChg>
        <pc:spChg chg="mod">
          <ac:chgData name="ΚΩΝΣΤΑΝΤΙΝΟΣ" userId="fa366bfa-ea7b-4a33-bb68-a25b57b5dba3" providerId="ADAL" clId="{2B92CBC1-EB7C-4BDF-8752-DFA190ED065C}" dt="2021-12-05T17:43:12.024" v="424"/>
          <ac:spMkLst>
            <pc:docMk/>
            <pc:sldMk cId="451044702" sldId="346"/>
            <ac:spMk id="3" creationId="{2C92AF13-AA58-431C-B9F9-A4BEAA7C82FA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9:10.060" v="623" actId="20577"/>
        <pc:sldMkLst>
          <pc:docMk/>
          <pc:sldMk cId="2757628148" sldId="347"/>
        </pc:sldMkLst>
        <pc:spChg chg="mod">
          <ac:chgData name="ΚΩΝΣΤΑΝΤΙΝΟΣ" userId="fa366bfa-ea7b-4a33-bb68-a25b57b5dba3" providerId="ADAL" clId="{2B92CBC1-EB7C-4BDF-8752-DFA190ED065C}" dt="2021-12-05T17:59:10.060" v="623" actId="20577"/>
          <ac:spMkLst>
            <pc:docMk/>
            <pc:sldMk cId="2757628148" sldId="347"/>
            <ac:spMk id="2" creationId="{E300A679-B3E9-4177-894E-615257EFF84A}"/>
          </ac:spMkLst>
        </pc:spChg>
        <pc:spChg chg="mod">
          <ac:chgData name="ΚΩΝΣΤΑΝΤΙΝΟΣ" userId="fa366bfa-ea7b-4a33-bb68-a25b57b5dba3" providerId="ADAL" clId="{2B92CBC1-EB7C-4BDF-8752-DFA190ED065C}" dt="2021-12-05T17:48:51.010" v="441"/>
          <ac:spMkLst>
            <pc:docMk/>
            <pc:sldMk cId="2757628148" sldId="347"/>
            <ac:spMk id="3" creationId="{C132A182-5362-4A34-84A6-A1DF473A6DC8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49:42.482" v="448" actId="403"/>
        <pc:sldMkLst>
          <pc:docMk/>
          <pc:sldMk cId="2804659243" sldId="348"/>
        </pc:sldMkLst>
        <pc:spChg chg="mod">
          <ac:chgData name="ΚΩΝΣΤΑΝΤΙΝΟΣ" userId="fa366bfa-ea7b-4a33-bb68-a25b57b5dba3" providerId="ADAL" clId="{2B92CBC1-EB7C-4BDF-8752-DFA190ED065C}" dt="2021-12-05T17:49:42.482" v="448" actId="403"/>
          <ac:spMkLst>
            <pc:docMk/>
            <pc:sldMk cId="2804659243" sldId="348"/>
            <ac:spMk id="2" creationId="{0BD391D9-3ADA-47C5-8631-DA201A69D6FB}"/>
          </ac:spMkLst>
        </pc:spChg>
        <pc:spChg chg="mod">
          <ac:chgData name="ΚΩΝΣΤΑΝΤΙΝΟΣ" userId="fa366bfa-ea7b-4a33-bb68-a25b57b5dba3" providerId="ADAL" clId="{2B92CBC1-EB7C-4BDF-8752-DFA190ED065C}" dt="2021-12-05T17:49:39.145" v="447" actId="404"/>
          <ac:spMkLst>
            <pc:docMk/>
            <pc:sldMk cId="2804659243" sldId="348"/>
            <ac:spMk id="3" creationId="{DC5447C6-0131-4137-9E97-9073FD1F41A2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0:32.082" v="460" actId="6549"/>
        <pc:sldMkLst>
          <pc:docMk/>
          <pc:sldMk cId="2365971608" sldId="349"/>
        </pc:sldMkLst>
        <pc:spChg chg="mod">
          <ac:chgData name="ΚΩΝΣΤΑΝΤΙΝΟΣ" userId="fa366bfa-ea7b-4a33-bb68-a25b57b5dba3" providerId="ADAL" clId="{2B92CBC1-EB7C-4BDF-8752-DFA190ED065C}" dt="2021-12-05T17:50:32.082" v="460" actId="6549"/>
          <ac:spMkLst>
            <pc:docMk/>
            <pc:sldMk cId="2365971608" sldId="349"/>
            <ac:spMk id="2" creationId="{11D1D82C-E386-447E-80A7-A32CCB7EBC3A}"/>
          </ac:spMkLst>
        </pc:spChg>
        <pc:spChg chg="mod">
          <ac:chgData name="ΚΩΝΣΤΑΝΤΙΝΟΣ" userId="fa366bfa-ea7b-4a33-bb68-a25b57b5dba3" providerId="ADAL" clId="{2B92CBC1-EB7C-4BDF-8752-DFA190ED065C}" dt="2021-12-05T17:49:51.323" v="452" actId="404"/>
          <ac:spMkLst>
            <pc:docMk/>
            <pc:sldMk cId="2365971608" sldId="349"/>
            <ac:spMk id="3" creationId="{10A7E788-85AE-45B0-A2F1-4A99446026A5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9:29.816" v="628" actId="113"/>
        <pc:sldMkLst>
          <pc:docMk/>
          <pc:sldMk cId="178109337" sldId="350"/>
        </pc:sldMkLst>
        <pc:spChg chg="mod">
          <ac:chgData name="ΚΩΝΣΤΑΝΤΙΝΟΣ" userId="fa366bfa-ea7b-4a33-bb68-a25b57b5dba3" providerId="ADAL" clId="{2B92CBC1-EB7C-4BDF-8752-DFA190ED065C}" dt="2021-12-05T17:59:29.816" v="628" actId="113"/>
          <ac:spMkLst>
            <pc:docMk/>
            <pc:sldMk cId="178109337" sldId="350"/>
            <ac:spMk id="2" creationId="{32881EC8-D7EA-4437-86C5-B2F660975B17}"/>
          </ac:spMkLst>
        </pc:spChg>
        <pc:spChg chg="mod">
          <ac:chgData name="ΚΩΝΣΤΑΝΤΙΝΟΣ" userId="fa366bfa-ea7b-4a33-bb68-a25b57b5dba3" providerId="ADAL" clId="{2B92CBC1-EB7C-4BDF-8752-DFA190ED065C}" dt="2021-12-05T17:50:39.889" v="463" actId="404"/>
          <ac:spMkLst>
            <pc:docMk/>
            <pc:sldMk cId="178109337" sldId="350"/>
            <ac:spMk id="3" creationId="{E4F556A3-0436-4EF6-B591-965DCC6BA006}"/>
          </ac:spMkLst>
        </pc:spChg>
      </pc:sldChg>
      <pc:sldChg chg="addSp delSp modSp new mod">
        <pc:chgData name="ΚΩΝΣΤΑΝΤΙΝΟΣ" userId="fa366bfa-ea7b-4a33-bb68-a25b57b5dba3" providerId="ADAL" clId="{2B92CBC1-EB7C-4BDF-8752-DFA190ED065C}" dt="2021-12-05T17:52:09.376" v="512" actId="1076"/>
        <pc:sldMkLst>
          <pc:docMk/>
          <pc:sldMk cId="827201902" sldId="351"/>
        </pc:sldMkLst>
        <pc:spChg chg="mod">
          <ac:chgData name="ΚΩΝΣΤΑΝΤΙΝΟΣ" userId="fa366bfa-ea7b-4a33-bb68-a25b57b5dba3" providerId="ADAL" clId="{2B92CBC1-EB7C-4BDF-8752-DFA190ED065C}" dt="2021-12-05T17:51:29.979" v="476"/>
          <ac:spMkLst>
            <pc:docMk/>
            <pc:sldMk cId="827201902" sldId="351"/>
            <ac:spMk id="2" creationId="{928C7BB8-8F36-4779-9D2B-164ECEE74B0F}"/>
          </ac:spMkLst>
        </pc:spChg>
        <pc:spChg chg="mod">
          <ac:chgData name="ΚΩΝΣΤΑΝΤΙΝΟΣ" userId="fa366bfa-ea7b-4a33-bb68-a25b57b5dba3" providerId="ADAL" clId="{2B92CBC1-EB7C-4BDF-8752-DFA190ED065C}" dt="2021-12-05T17:51:23.773" v="473"/>
          <ac:spMkLst>
            <pc:docMk/>
            <pc:sldMk cId="827201902" sldId="351"/>
            <ac:spMk id="3" creationId="{1C451F6F-0FDA-4935-9EF0-B53F0ED56FD9}"/>
          </ac:spMkLst>
        </pc:spChg>
        <pc:spChg chg="add del">
          <ac:chgData name="ΚΩΝΣΤΑΝΤΙΝΟΣ" userId="fa366bfa-ea7b-4a33-bb68-a25b57b5dba3" providerId="ADAL" clId="{2B92CBC1-EB7C-4BDF-8752-DFA190ED065C}" dt="2021-12-05T17:51:29.056" v="475" actId="22"/>
          <ac:spMkLst>
            <pc:docMk/>
            <pc:sldMk cId="827201902" sldId="351"/>
            <ac:spMk id="5" creationId="{3C959A5A-FBED-4453-B128-9F75B2DF0E91}"/>
          </ac:spMkLst>
        </pc:spChg>
        <pc:spChg chg="add mod">
          <ac:chgData name="ΚΩΝΣΤΑΝΤΙΝΟΣ" userId="fa366bfa-ea7b-4a33-bb68-a25b57b5dba3" providerId="ADAL" clId="{2B92CBC1-EB7C-4BDF-8752-DFA190ED065C}" dt="2021-12-05T17:52:09.376" v="512" actId="1076"/>
          <ac:spMkLst>
            <pc:docMk/>
            <pc:sldMk cId="827201902" sldId="351"/>
            <ac:spMk id="7" creationId="{D72AACCC-49D4-4E2F-A160-CF2158BDCAED}"/>
          </ac:spMkLst>
        </pc:spChg>
        <pc:picChg chg="add mod">
          <ac:chgData name="ΚΩΝΣΤΑΝΤΙΝΟΣ" userId="fa366bfa-ea7b-4a33-bb68-a25b57b5dba3" providerId="ADAL" clId="{2B92CBC1-EB7C-4BDF-8752-DFA190ED065C}" dt="2021-12-05T17:51:57.517" v="508" actId="1035"/>
          <ac:picMkLst>
            <pc:docMk/>
            <pc:sldMk cId="827201902" sldId="351"/>
            <ac:picMk id="6" creationId="{717E15DE-2928-4FD8-99B4-835A96A6ADAB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9:52:44.037" v="2325"/>
        <pc:sldMkLst>
          <pc:docMk/>
          <pc:sldMk cId="2737725826" sldId="352"/>
        </pc:sldMkLst>
        <pc:spChg chg="mod">
          <ac:chgData name="ΚΩΝΣΤΑΝΤΙΝΟΣ" userId="fa366bfa-ea7b-4a33-bb68-a25b57b5dba3" providerId="ADAL" clId="{2B92CBC1-EB7C-4BDF-8752-DFA190ED065C}" dt="2021-12-05T17:59:53.031" v="640" actId="14100"/>
          <ac:spMkLst>
            <pc:docMk/>
            <pc:sldMk cId="2737725826" sldId="352"/>
            <ac:spMk id="2" creationId="{EE7985BE-54D4-462C-AA53-BE7992312FAA}"/>
          </ac:spMkLst>
        </pc:spChg>
        <pc:spChg chg="mod">
          <ac:chgData name="ΚΩΝΣΤΑΝΤΙΝΟΣ" userId="fa366bfa-ea7b-4a33-bb68-a25b57b5dba3" providerId="ADAL" clId="{2B92CBC1-EB7C-4BDF-8752-DFA190ED065C}" dt="2021-12-05T19:52:44.037" v="2325"/>
          <ac:spMkLst>
            <pc:docMk/>
            <pc:sldMk cId="2737725826" sldId="352"/>
            <ac:spMk id="3" creationId="{90D3D307-CBB6-4A97-8D28-C6DB4DF1BC3A}"/>
          </ac:spMkLst>
        </pc:spChg>
        <pc:picChg chg="add mod">
          <ac:chgData name="ΚΩΝΣΤΑΝΤΙΝΟΣ" userId="fa366bfa-ea7b-4a33-bb68-a25b57b5dba3" providerId="ADAL" clId="{2B92CBC1-EB7C-4BDF-8752-DFA190ED065C}" dt="2021-12-05T17:52:38.816" v="518" actId="1076"/>
          <ac:picMkLst>
            <pc:docMk/>
            <pc:sldMk cId="2737725826" sldId="352"/>
            <ac:picMk id="4" creationId="{15261AE3-3FD5-4799-BDFC-65F8C038E0CC}"/>
          </ac:picMkLst>
        </pc:picChg>
      </pc:sldChg>
      <pc:sldChg chg="addSp modSp new mod">
        <pc:chgData name="ΚΩΝΣΤΑΝΤΙΝΟΣ" userId="fa366bfa-ea7b-4a33-bb68-a25b57b5dba3" providerId="ADAL" clId="{2B92CBC1-EB7C-4BDF-8752-DFA190ED065C}" dt="2021-12-05T17:53:37.989" v="536" actId="14100"/>
        <pc:sldMkLst>
          <pc:docMk/>
          <pc:sldMk cId="1670237948" sldId="353"/>
        </pc:sldMkLst>
        <pc:spChg chg="mod">
          <ac:chgData name="ΚΩΝΣΤΑΝΤΙΝΟΣ" userId="fa366bfa-ea7b-4a33-bb68-a25b57b5dba3" providerId="ADAL" clId="{2B92CBC1-EB7C-4BDF-8752-DFA190ED065C}" dt="2021-12-05T17:53:37.989" v="536" actId="14100"/>
          <ac:spMkLst>
            <pc:docMk/>
            <pc:sldMk cId="1670237948" sldId="353"/>
            <ac:spMk id="2" creationId="{AB665680-37B8-4876-A3F2-08CF9EAF8E69}"/>
          </ac:spMkLst>
        </pc:spChg>
        <pc:picChg chg="add mod">
          <ac:chgData name="ΚΩΝΣΤΑΝΤΙΝΟΣ" userId="fa366bfa-ea7b-4a33-bb68-a25b57b5dba3" providerId="ADAL" clId="{2B92CBC1-EB7C-4BDF-8752-DFA190ED065C}" dt="2021-12-05T17:52:56.138" v="522" actId="1076"/>
          <ac:picMkLst>
            <pc:docMk/>
            <pc:sldMk cId="1670237948" sldId="353"/>
            <ac:picMk id="4" creationId="{994E612B-EE05-42B2-BA70-0009806498D7}"/>
          </ac:picMkLst>
        </pc:picChg>
        <pc:picChg chg="add mod">
          <ac:chgData name="ΚΩΝΣΤΑΝΤΙΝΟΣ" userId="fa366bfa-ea7b-4a33-bb68-a25b57b5dba3" providerId="ADAL" clId="{2B92CBC1-EB7C-4BDF-8752-DFA190ED065C}" dt="2021-12-05T17:53:22.160" v="531" actId="14100"/>
          <ac:picMkLst>
            <pc:docMk/>
            <pc:sldMk cId="1670237948" sldId="353"/>
            <ac:picMk id="5" creationId="{11048767-C96C-42DD-BE7E-96E2399419BE}"/>
          </ac:picMkLst>
        </pc:picChg>
      </pc:sldChg>
      <pc:sldChg chg="modSp new mod">
        <pc:chgData name="ΚΩΝΣΤΑΝΤΙΝΟΣ" userId="fa366bfa-ea7b-4a33-bb68-a25b57b5dba3" providerId="ADAL" clId="{2B92CBC1-EB7C-4BDF-8752-DFA190ED065C}" dt="2021-12-05T18:00:22.300" v="642" actId="113"/>
        <pc:sldMkLst>
          <pc:docMk/>
          <pc:sldMk cId="4118137251" sldId="354"/>
        </pc:sldMkLst>
        <pc:spChg chg="mod">
          <ac:chgData name="ΚΩΝΣΤΑΝΤΙΝΟΣ" userId="fa366bfa-ea7b-4a33-bb68-a25b57b5dba3" providerId="ADAL" clId="{2B92CBC1-EB7C-4BDF-8752-DFA190ED065C}" dt="2021-12-05T18:00:22.300" v="642" actId="113"/>
          <ac:spMkLst>
            <pc:docMk/>
            <pc:sldMk cId="4118137251" sldId="354"/>
            <ac:spMk id="2" creationId="{04CBBC6A-553A-4C35-99E4-45B605183068}"/>
          </ac:spMkLst>
        </pc:spChg>
        <pc:spChg chg="mod">
          <ac:chgData name="ΚΩΝΣΤΑΝΤΙΝΟΣ" userId="fa366bfa-ea7b-4a33-bb68-a25b57b5dba3" providerId="ADAL" clId="{2B92CBC1-EB7C-4BDF-8752-DFA190ED065C}" dt="2021-12-05T17:54:02.281" v="541" actId="6549"/>
          <ac:spMkLst>
            <pc:docMk/>
            <pc:sldMk cId="4118137251" sldId="354"/>
            <ac:spMk id="3" creationId="{4C3481C5-08A6-41D0-89F6-F96049C924AF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8:00:31.169" v="644" actId="113"/>
        <pc:sldMkLst>
          <pc:docMk/>
          <pc:sldMk cId="3814630527" sldId="355"/>
        </pc:sldMkLst>
        <pc:spChg chg="mod">
          <ac:chgData name="ΚΩΝΣΤΑΝΤΙΝΟΣ" userId="fa366bfa-ea7b-4a33-bb68-a25b57b5dba3" providerId="ADAL" clId="{2B92CBC1-EB7C-4BDF-8752-DFA190ED065C}" dt="2021-12-05T18:00:31.169" v="644" actId="113"/>
          <ac:spMkLst>
            <pc:docMk/>
            <pc:sldMk cId="3814630527" sldId="355"/>
            <ac:spMk id="2" creationId="{5E69E2E3-E712-4B68-95CE-B61219F27395}"/>
          </ac:spMkLst>
        </pc:spChg>
        <pc:spChg chg="mod">
          <ac:chgData name="ΚΩΝΣΤΑΝΤΙΝΟΣ" userId="fa366bfa-ea7b-4a33-bb68-a25b57b5dba3" providerId="ADAL" clId="{2B92CBC1-EB7C-4BDF-8752-DFA190ED065C}" dt="2021-12-05T17:54:56.434" v="554"/>
          <ac:spMkLst>
            <pc:docMk/>
            <pc:sldMk cId="3814630527" sldId="355"/>
            <ac:spMk id="3" creationId="{9FB5504F-3680-450E-9142-275A134F0F9B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8:00:43.705" v="646" actId="113"/>
        <pc:sldMkLst>
          <pc:docMk/>
          <pc:sldMk cId="4154530497" sldId="356"/>
        </pc:sldMkLst>
        <pc:spChg chg="mod">
          <ac:chgData name="ΚΩΝΣΤΑΝΤΙΝΟΣ" userId="fa366bfa-ea7b-4a33-bb68-a25b57b5dba3" providerId="ADAL" clId="{2B92CBC1-EB7C-4BDF-8752-DFA190ED065C}" dt="2021-12-05T18:00:43.705" v="646" actId="113"/>
          <ac:spMkLst>
            <pc:docMk/>
            <pc:sldMk cId="4154530497" sldId="356"/>
            <ac:spMk id="2" creationId="{290C2978-D4B0-4135-9F82-9C0DFE25CA4E}"/>
          </ac:spMkLst>
        </pc:spChg>
        <pc:spChg chg="mod">
          <ac:chgData name="ΚΩΝΣΤΑΝΤΙΝΟΣ" userId="fa366bfa-ea7b-4a33-bb68-a25b57b5dba3" providerId="ADAL" clId="{2B92CBC1-EB7C-4BDF-8752-DFA190ED065C}" dt="2021-12-05T17:55:31.441" v="560"/>
          <ac:spMkLst>
            <pc:docMk/>
            <pc:sldMk cId="4154530497" sldId="356"/>
            <ac:spMk id="3" creationId="{2D543843-DCA2-4258-B584-D759E49D6756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8:01:00.689" v="650" actId="113"/>
        <pc:sldMkLst>
          <pc:docMk/>
          <pc:sldMk cId="3103350075" sldId="357"/>
        </pc:sldMkLst>
        <pc:spChg chg="mod">
          <ac:chgData name="ΚΩΝΣΤΑΝΤΙΝΟΣ" userId="fa366bfa-ea7b-4a33-bb68-a25b57b5dba3" providerId="ADAL" clId="{2B92CBC1-EB7C-4BDF-8752-DFA190ED065C}" dt="2021-12-05T18:01:00.689" v="650" actId="113"/>
          <ac:spMkLst>
            <pc:docMk/>
            <pc:sldMk cId="3103350075" sldId="357"/>
            <ac:spMk id="2" creationId="{D8C26DAA-FBF2-44E1-A97A-4866D3AEA5F2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8:01:17.405" v="655" actId="113"/>
        <pc:sldMkLst>
          <pc:docMk/>
          <pc:sldMk cId="4193167871" sldId="358"/>
        </pc:sldMkLst>
        <pc:spChg chg="mod">
          <ac:chgData name="ΚΩΝΣΤΑΝΤΙΝΟΣ" userId="fa366bfa-ea7b-4a33-bb68-a25b57b5dba3" providerId="ADAL" clId="{2B92CBC1-EB7C-4BDF-8752-DFA190ED065C}" dt="2021-12-05T18:01:17.405" v="655" actId="113"/>
          <ac:spMkLst>
            <pc:docMk/>
            <pc:sldMk cId="4193167871" sldId="358"/>
            <ac:spMk id="2" creationId="{A3CDA6D1-10B3-4D90-87AB-149862A2821A}"/>
          </ac:spMkLst>
        </pc:spChg>
        <pc:spChg chg="mod">
          <ac:chgData name="ΚΩΝΣΤΑΝΤΙΝΟΣ" userId="fa366bfa-ea7b-4a33-bb68-a25b57b5dba3" providerId="ADAL" clId="{2B92CBC1-EB7C-4BDF-8752-DFA190ED065C}" dt="2021-12-05T17:55:57.024" v="568"/>
          <ac:spMkLst>
            <pc:docMk/>
            <pc:sldMk cId="4193167871" sldId="358"/>
            <ac:spMk id="3" creationId="{52A95932-3D35-4F8E-917A-8F06FEF5BA9E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8:01:32.416" v="658" actId="113"/>
        <pc:sldMkLst>
          <pc:docMk/>
          <pc:sldMk cId="2212707483" sldId="359"/>
        </pc:sldMkLst>
        <pc:spChg chg="mod">
          <ac:chgData name="ΚΩΝΣΤΑΝΤΙΝΟΣ" userId="fa366bfa-ea7b-4a33-bb68-a25b57b5dba3" providerId="ADAL" clId="{2B92CBC1-EB7C-4BDF-8752-DFA190ED065C}" dt="2021-12-05T18:01:32.416" v="658" actId="113"/>
          <ac:spMkLst>
            <pc:docMk/>
            <pc:sldMk cId="2212707483" sldId="359"/>
            <ac:spMk id="2" creationId="{4AC15E52-EC3C-4E0B-9370-594E3C6F04E5}"/>
          </ac:spMkLst>
        </pc:spChg>
        <pc:spChg chg="mod">
          <ac:chgData name="ΚΩΝΣΤΑΝΤΙΝΟΣ" userId="fa366bfa-ea7b-4a33-bb68-a25b57b5dba3" providerId="ADAL" clId="{2B92CBC1-EB7C-4BDF-8752-DFA190ED065C}" dt="2021-12-05T17:56:14.882" v="572"/>
          <ac:spMkLst>
            <pc:docMk/>
            <pc:sldMk cId="2212707483" sldId="359"/>
            <ac:spMk id="3" creationId="{870BEF99-BC94-49D6-A6A8-793E82AF5AA2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6:36.956" v="580" actId="20577"/>
        <pc:sldMkLst>
          <pc:docMk/>
          <pc:sldMk cId="2614097775" sldId="360"/>
        </pc:sldMkLst>
        <pc:spChg chg="mod">
          <ac:chgData name="ΚΩΝΣΤΑΝΤΙΝΟΣ" userId="fa366bfa-ea7b-4a33-bb68-a25b57b5dba3" providerId="ADAL" clId="{2B92CBC1-EB7C-4BDF-8752-DFA190ED065C}" dt="2021-12-05T17:56:36.956" v="580" actId="20577"/>
          <ac:spMkLst>
            <pc:docMk/>
            <pc:sldMk cId="2614097775" sldId="360"/>
            <ac:spMk id="2" creationId="{4525E702-AC61-4778-AEED-35E8DE78F2B4}"/>
          </ac:spMkLst>
        </pc:spChg>
        <pc:spChg chg="mod">
          <ac:chgData name="ΚΩΝΣΤΑΝΤΙΝΟΣ" userId="fa366bfa-ea7b-4a33-bb68-a25b57b5dba3" providerId="ADAL" clId="{2B92CBC1-EB7C-4BDF-8752-DFA190ED065C}" dt="2021-12-05T17:56:28.952" v="577"/>
          <ac:spMkLst>
            <pc:docMk/>
            <pc:sldMk cId="2614097775" sldId="360"/>
            <ac:spMk id="3" creationId="{2175A39F-E50E-4F1A-A095-98F086E0AB11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7:13.764" v="587" actId="403"/>
        <pc:sldMkLst>
          <pc:docMk/>
          <pc:sldMk cId="1651342302" sldId="361"/>
        </pc:sldMkLst>
        <pc:spChg chg="mod">
          <ac:chgData name="ΚΩΝΣΤΑΝΤΙΝΟΣ" userId="fa366bfa-ea7b-4a33-bb68-a25b57b5dba3" providerId="ADAL" clId="{2B92CBC1-EB7C-4BDF-8752-DFA190ED065C}" dt="2021-12-05T17:57:13.764" v="587" actId="403"/>
          <ac:spMkLst>
            <pc:docMk/>
            <pc:sldMk cId="1651342302" sldId="361"/>
            <ac:spMk id="2" creationId="{D3E3CDD2-73FC-4F48-A4A6-58B5893757A0}"/>
          </ac:spMkLst>
        </pc:spChg>
        <pc:spChg chg="mod">
          <ac:chgData name="ΚΩΝΣΤΑΝΤΙΝΟΣ" userId="fa366bfa-ea7b-4a33-bb68-a25b57b5dba3" providerId="ADAL" clId="{2B92CBC1-EB7C-4BDF-8752-DFA190ED065C}" dt="2021-12-05T17:56:48.015" v="582"/>
          <ac:spMkLst>
            <pc:docMk/>
            <pc:sldMk cId="1651342302" sldId="361"/>
            <ac:spMk id="3" creationId="{408268FE-5F08-44B8-908F-D3937D53A917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7:28.365" v="592"/>
        <pc:sldMkLst>
          <pc:docMk/>
          <pc:sldMk cId="1030939655" sldId="362"/>
        </pc:sldMkLst>
        <pc:spChg chg="mod">
          <ac:chgData name="ΚΩΝΣΤΑΝΤΙΝΟΣ" userId="fa366bfa-ea7b-4a33-bb68-a25b57b5dba3" providerId="ADAL" clId="{2B92CBC1-EB7C-4BDF-8752-DFA190ED065C}" dt="2021-12-05T17:57:23.180" v="591" actId="403"/>
          <ac:spMkLst>
            <pc:docMk/>
            <pc:sldMk cId="1030939655" sldId="362"/>
            <ac:spMk id="2" creationId="{E7920453-39A1-46D3-A676-ED9B6CB639F7}"/>
          </ac:spMkLst>
        </pc:spChg>
        <pc:spChg chg="mod">
          <ac:chgData name="ΚΩΝΣΤΑΝΤΙΝΟΣ" userId="fa366bfa-ea7b-4a33-bb68-a25b57b5dba3" providerId="ADAL" clId="{2B92CBC1-EB7C-4BDF-8752-DFA190ED065C}" dt="2021-12-05T17:57:28.365" v="592"/>
          <ac:spMkLst>
            <pc:docMk/>
            <pc:sldMk cId="1030939655" sldId="362"/>
            <ac:spMk id="3" creationId="{C23027A8-2A0F-424B-BC46-EDA2F5687FDC}"/>
          </ac:spMkLst>
        </pc:spChg>
      </pc:sldChg>
      <pc:sldChg chg="modSp new mod">
        <pc:chgData name="ΚΩΝΣΤΑΝΤΙΝΟΣ" userId="fa366bfa-ea7b-4a33-bb68-a25b57b5dba3" providerId="ADAL" clId="{2B92CBC1-EB7C-4BDF-8752-DFA190ED065C}" dt="2021-12-05T17:57:49.898" v="597"/>
        <pc:sldMkLst>
          <pc:docMk/>
          <pc:sldMk cId="61264424" sldId="363"/>
        </pc:sldMkLst>
        <pc:spChg chg="mod">
          <ac:chgData name="ΚΩΝΣΤΑΝΤΙΝΟΣ" userId="fa366bfa-ea7b-4a33-bb68-a25b57b5dba3" providerId="ADAL" clId="{2B92CBC1-EB7C-4BDF-8752-DFA190ED065C}" dt="2021-12-05T17:57:39.305" v="596" actId="403"/>
          <ac:spMkLst>
            <pc:docMk/>
            <pc:sldMk cId="61264424" sldId="363"/>
            <ac:spMk id="2" creationId="{7D99027A-2370-4BFB-AA84-3E40269B192C}"/>
          </ac:spMkLst>
        </pc:spChg>
        <pc:spChg chg="mod">
          <ac:chgData name="ΚΩΝΣΤΑΝΤΙΝΟΣ" userId="fa366bfa-ea7b-4a33-bb68-a25b57b5dba3" providerId="ADAL" clId="{2B92CBC1-EB7C-4BDF-8752-DFA190ED065C}" dt="2021-12-05T17:57:49.898" v="597"/>
          <ac:spMkLst>
            <pc:docMk/>
            <pc:sldMk cId="61264424" sldId="363"/>
            <ac:spMk id="3" creationId="{F23F8F99-FD2A-436D-A3E9-0D124244977F}"/>
          </ac:spMkLst>
        </pc:spChg>
      </pc:sldChg>
      <pc:sldChg chg="new del">
        <pc:chgData name="ΚΩΝΣΤΑΝΤΙΝΟΣ" userId="fa366bfa-ea7b-4a33-bb68-a25b57b5dba3" providerId="ADAL" clId="{2B92CBC1-EB7C-4BDF-8752-DFA190ED065C}" dt="2021-12-05T19:40:36.384" v="698" actId="680"/>
        <pc:sldMkLst>
          <pc:docMk/>
          <pc:sldMk cId="1697082850" sldId="364"/>
        </pc:sldMkLst>
      </pc:sldChg>
      <pc:sldChg chg="add del">
        <pc:chgData name="ΚΩΝΣΤΑΝΤΙΝΟΣ" userId="fa366bfa-ea7b-4a33-bb68-a25b57b5dba3" providerId="ADAL" clId="{2B92CBC1-EB7C-4BDF-8752-DFA190ED065C}" dt="2021-12-05T19:50:59.769" v="2278" actId="47"/>
        <pc:sldMkLst>
          <pc:docMk/>
          <pc:sldMk cId="4164363896" sldId="364"/>
        </pc:sldMkLst>
      </pc:sldChg>
      <pc:sldChg chg="new del">
        <pc:chgData name="ΚΩΝΣΤΑΝΤΙΝΟΣ" userId="fa366bfa-ea7b-4a33-bb68-a25b57b5dba3" providerId="ADAL" clId="{2B92CBC1-EB7C-4BDF-8752-DFA190ED065C}" dt="2021-12-05T17:58:04.216" v="599" actId="2696"/>
        <pc:sldMkLst>
          <pc:docMk/>
          <pc:sldMk cId="4232215961" sldId="364"/>
        </pc:sldMkLst>
      </pc:sldChg>
      <pc:sldChg chg="modSp new mod">
        <pc:chgData name="ΚΩΝΣΤΑΝΤΙΝΟΣ" userId="fa366bfa-ea7b-4a33-bb68-a25b57b5dba3" providerId="ADAL" clId="{2B92CBC1-EB7C-4BDF-8752-DFA190ED065C}" dt="2021-12-05T19:51:50.628" v="2296" actId="113"/>
        <pc:sldMkLst>
          <pc:docMk/>
          <pc:sldMk cId="3824055223" sldId="365"/>
        </pc:sldMkLst>
        <pc:spChg chg="mod">
          <ac:chgData name="ΚΩΝΣΤΑΝΤΙΝΟΣ" userId="fa366bfa-ea7b-4a33-bb68-a25b57b5dba3" providerId="ADAL" clId="{2B92CBC1-EB7C-4BDF-8752-DFA190ED065C}" dt="2021-12-05T19:51:50.628" v="2296" actId="113"/>
          <ac:spMkLst>
            <pc:docMk/>
            <pc:sldMk cId="3824055223" sldId="365"/>
            <ac:spMk id="2" creationId="{D23A0E11-CE4E-40D3-B0B0-58254B94FFC7}"/>
          </ac:spMkLst>
        </pc:spChg>
        <pc:spChg chg="mod">
          <ac:chgData name="ΚΩΝΣΤΑΝΤΙΝΟΣ" userId="fa366bfa-ea7b-4a33-bb68-a25b57b5dba3" providerId="ADAL" clId="{2B92CBC1-EB7C-4BDF-8752-DFA190ED065C}" dt="2021-12-05T19:44:26.705" v="1234" actId="20577"/>
          <ac:spMkLst>
            <pc:docMk/>
            <pc:sldMk cId="3824055223" sldId="365"/>
            <ac:spMk id="3" creationId="{5DDF0AA7-41D4-4F87-B35F-D6352B1B4B9E}"/>
          </ac:spMkLst>
        </pc:spChg>
      </pc:sldChg>
      <pc:sldChg chg="addSp delSp modSp new mod">
        <pc:chgData name="ΚΩΝΣΤΑΝΤΙΝΟΣ" userId="fa366bfa-ea7b-4a33-bb68-a25b57b5dba3" providerId="ADAL" clId="{2B92CBC1-EB7C-4BDF-8752-DFA190ED065C}" dt="2021-12-05T19:52:01.339" v="2300" actId="113"/>
        <pc:sldMkLst>
          <pc:docMk/>
          <pc:sldMk cId="4242980054" sldId="366"/>
        </pc:sldMkLst>
        <pc:spChg chg="mod">
          <ac:chgData name="ΚΩΝΣΤΑΝΤΙΝΟΣ" userId="fa366bfa-ea7b-4a33-bb68-a25b57b5dba3" providerId="ADAL" clId="{2B92CBC1-EB7C-4BDF-8752-DFA190ED065C}" dt="2021-12-05T19:52:01.339" v="2300" actId="113"/>
          <ac:spMkLst>
            <pc:docMk/>
            <pc:sldMk cId="4242980054" sldId="366"/>
            <ac:spMk id="2" creationId="{DDCF2473-B4DC-486A-90CC-B9C8B84110CE}"/>
          </ac:spMkLst>
        </pc:spChg>
        <pc:spChg chg="mod">
          <ac:chgData name="ΚΩΝΣΤΑΝΤΙΝΟΣ" userId="fa366bfa-ea7b-4a33-bb68-a25b57b5dba3" providerId="ADAL" clId="{2B92CBC1-EB7C-4BDF-8752-DFA190ED065C}" dt="2021-12-05T19:47:57.046" v="1889" actId="20577"/>
          <ac:spMkLst>
            <pc:docMk/>
            <pc:sldMk cId="4242980054" sldId="366"/>
            <ac:spMk id="3" creationId="{B1E872A4-A121-4081-9A6C-DC8258634636}"/>
          </ac:spMkLst>
        </pc:spChg>
        <pc:picChg chg="add del mod">
          <ac:chgData name="ΚΩΝΣΤΑΝΤΙΝΟΣ" userId="fa366bfa-ea7b-4a33-bb68-a25b57b5dba3" providerId="ADAL" clId="{2B92CBC1-EB7C-4BDF-8752-DFA190ED065C}" dt="2021-12-05T19:48:36.590" v="1926" actId="478"/>
          <ac:picMkLst>
            <pc:docMk/>
            <pc:sldMk cId="4242980054" sldId="366"/>
            <ac:picMk id="4" creationId="{66FDA55F-B4ED-4053-9015-54F2293F5E76}"/>
          </ac:picMkLst>
        </pc:picChg>
      </pc:sldChg>
      <pc:sldChg chg="new del">
        <pc:chgData name="ΚΩΝΣΤΑΝΤΙΝΟΣ" userId="fa366bfa-ea7b-4a33-bb68-a25b57b5dba3" providerId="ADAL" clId="{2B92CBC1-EB7C-4BDF-8752-DFA190ED065C}" dt="2021-12-05T19:50:55.722" v="2277" actId="47"/>
        <pc:sldMkLst>
          <pc:docMk/>
          <pc:sldMk cId="317533246" sldId="3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76cbc6627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76cbc6627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" y="0"/>
            <a:ext cx="9144048" cy="5133089"/>
            <a:chOff x="-25" y="0"/>
            <a:chExt cx="9144048" cy="513308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5" y="0"/>
              <a:ext cx="9144047" cy="5133088"/>
              <a:chOff x="-25" y="0"/>
              <a:chExt cx="9144047" cy="5133088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406205" y="2835200"/>
                <a:ext cx="6737787" cy="2297888"/>
              </a:xfrm>
              <a:custGeom>
                <a:avLst/>
                <a:gdLst/>
                <a:ahLst/>
                <a:cxnLst/>
                <a:rect l="l" t="t" r="r" b="b"/>
                <a:pathLst>
                  <a:path w="33456" h="11410" extrusionOk="0">
                    <a:moveTo>
                      <a:pt x="22424" y="1"/>
                    </a:moveTo>
                    <a:cubicBezTo>
                      <a:pt x="16324" y="1"/>
                      <a:pt x="10216" y="1853"/>
                      <a:pt x="5291" y="5466"/>
                    </a:cubicBezTo>
                    <a:cubicBezTo>
                      <a:pt x="3145" y="7038"/>
                      <a:pt x="1158" y="9055"/>
                      <a:pt x="1" y="11410"/>
                    </a:cubicBezTo>
                    <a:lnTo>
                      <a:pt x="10841" y="11410"/>
                    </a:lnTo>
                    <a:cubicBezTo>
                      <a:pt x="13276" y="8184"/>
                      <a:pt x="17056" y="5854"/>
                      <a:pt x="20972" y="5009"/>
                    </a:cubicBezTo>
                    <a:cubicBezTo>
                      <a:pt x="22163" y="4754"/>
                      <a:pt x="23375" y="4631"/>
                      <a:pt x="24588" y="4631"/>
                    </a:cubicBezTo>
                    <a:cubicBezTo>
                      <a:pt x="27653" y="4631"/>
                      <a:pt x="30721" y="5417"/>
                      <a:pt x="33456" y="6840"/>
                    </a:cubicBezTo>
                    <a:lnTo>
                      <a:pt x="33456" y="2151"/>
                    </a:lnTo>
                    <a:cubicBezTo>
                      <a:pt x="29971" y="710"/>
                      <a:pt x="26199" y="1"/>
                      <a:pt x="224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-25" y="0"/>
                <a:ext cx="1609721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510" extrusionOk="0">
                    <a:moveTo>
                      <a:pt x="1" y="1"/>
                    </a:moveTo>
                    <a:lnTo>
                      <a:pt x="1" y="10726"/>
                    </a:lnTo>
                    <a:cubicBezTo>
                      <a:pt x="2821" y="12270"/>
                      <a:pt x="5968" y="13216"/>
                      <a:pt x="9173" y="13471"/>
                    </a:cubicBezTo>
                    <a:cubicBezTo>
                      <a:pt x="9467" y="13495"/>
                      <a:pt x="9769" y="13510"/>
                      <a:pt x="10071" y="13510"/>
                    </a:cubicBezTo>
                    <a:cubicBezTo>
                      <a:pt x="11246" y="13510"/>
                      <a:pt x="12433" y="13283"/>
                      <a:pt x="13226" y="12461"/>
                    </a:cubicBezTo>
                    <a:cubicBezTo>
                      <a:pt x="14300" y="11341"/>
                      <a:pt x="14232" y="9575"/>
                      <a:pt x="14001" y="8044"/>
                    </a:cubicBezTo>
                    <a:cubicBezTo>
                      <a:pt x="13562" y="5173"/>
                      <a:pt x="12728" y="2274"/>
                      <a:pt x="109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7123" y="1345453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254000" y="0"/>
                <a:ext cx="2890022" cy="2725961"/>
              </a:xfrm>
              <a:custGeom>
                <a:avLst/>
                <a:gdLst/>
                <a:ahLst/>
                <a:cxnLst/>
                <a:rect l="l" t="t" r="r" b="b"/>
                <a:pathLst>
                  <a:path w="39212" h="36986" extrusionOk="0">
                    <a:moveTo>
                      <a:pt x="6787" y="1"/>
                    </a:moveTo>
                    <a:cubicBezTo>
                      <a:pt x="6305" y="2741"/>
                      <a:pt x="6839" y="5663"/>
                      <a:pt x="8309" y="8028"/>
                    </a:cubicBezTo>
                    <a:cubicBezTo>
                      <a:pt x="9017" y="9164"/>
                      <a:pt x="9935" y="10198"/>
                      <a:pt x="10350" y="11474"/>
                    </a:cubicBezTo>
                    <a:cubicBezTo>
                      <a:pt x="11278" y="14342"/>
                      <a:pt x="9370" y="17353"/>
                      <a:pt x="7196" y="19439"/>
                    </a:cubicBezTo>
                    <a:cubicBezTo>
                      <a:pt x="5019" y="21525"/>
                      <a:pt x="2385" y="23348"/>
                      <a:pt x="1235" y="26135"/>
                    </a:cubicBezTo>
                    <a:cubicBezTo>
                      <a:pt x="0" y="29132"/>
                      <a:pt x="933" y="32881"/>
                      <a:pt x="3430" y="34946"/>
                    </a:cubicBezTo>
                    <a:cubicBezTo>
                      <a:pt x="5159" y="36380"/>
                      <a:pt x="7464" y="36986"/>
                      <a:pt x="9714" y="36986"/>
                    </a:cubicBezTo>
                    <a:cubicBezTo>
                      <a:pt x="9771" y="36986"/>
                      <a:pt x="9827" y="36985"/>
                      <a:pt x="9884" y="36984"/>
                    </a:cubicBezTo>
                    <a:cubicBezTo>
                      <a:pt x="12187" y="36950"/>
                      <a:pt x="14439" y="36342"/>
                      <a:pt x="16627" y="35610"/>
                    </a:cubicBezTo>
                    <a:cubicBezTo>
                      <a:pt x="24844" y="32875"/>
                      <a:pt x="32397" y="28469"/>
                      <a:pt x="39212" y="23086"/>
                    </a:cubicBezTo>
                    <a:lnTo>
                      <a:pt x="392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761045" y="7693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761045" y="909777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797900" y="495850"/>
            <a:ext cx="4398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Commissioner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797888" y="2575950"/>
            <a:ext cx="23838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TITLE_AND_BODY_1_2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30"/>
          <p:cNvGrpSpPr/>
          <p:nvPr/>
        </p:nvGrpSpPr>
        <p:grpSpPr>
          <a:xfrm>
            <a:off x="-690151" y="-2"/>
            <a:ext cx="12033801" cy="5392337"/>
            <a:chOff x="-690151" y="-2"/>
            <a:chExt cx="12033801" cy="5392337"/>
          </a:xfrm>
        </p:grpSpPr>
        <p:sp>
          <p:nvSpPr>
            <p:cNvPr id="324" name="Google Shape;324;p30"/>
            <p:cNvSpPr/>
            <p:nvPr/>
          </p:nvSpPr>
          <p:spPr>
            <a:xfrm flipH="1">
              <a:off x="-68" y="2960000"/>
              <a:ext cx="3194593" cy="2183549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30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326" name="Google Shape;326;p30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30"/>
            <p:cNvSpPr/>
            <p:nvPr/>
          </p:nvSpPr>
          <p:spPr>
            <a:xfrm flipH="1">
              <a:off x="6976699" y="1891625"/>
              <a:ext cx="4366950" cy="3500710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 rot="10800000" flipH="1">
              <a:off x="-690151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30"/>
          <p:cNvSpPr txBox="1">
            <a:spLocks noGrp="1"/>
          </p:cNvSpPr>
          <p:nvPr>
            <p:ph type="title"/>
          </p:nvPr>
        </p:nvSpPr>
        <p:spPr>
          <a:xfrm>
            <a:off x="1408350" y="1390742"/>
            <a:ext cx="6327300" cy="1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32" name="Google Shape;332;p30"/>
          <p:cNvSpPr txBox="1">
            <a:spLocks noGrp="1"/>
          </p:cNvSpPr>
          <p:nvPr>
            <p:ph type="title" idx="2" hasCustomPrompt="1"/>
          </p:nvPr>
        </p:nvSpPr>
        <p:spPr>
          <a:xfrm>
            <a:off x="3618150" y="577025"/>
            <a:ext cx="19077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33" name="Google Shape;333;p30"/>
          <p:cNvSpPr txBox="1">
            <a:spLocks noGrp="1"/>
          </p:cNvSpPr>
          <p:nvPr>
            <p:ph type="subTitle" idx="1"/>
          </p:nvPr>
        </p:nvSpPr>
        <p:spPr>
          <a:xfrm>
            <a:off x="1361850" y="2260046"/>
            <a:ext cx="64203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-246502" y="44875"/>
            <a:ext cx="9390546" cy="5143162"/>
            <a:chOff x="-246502" y="44875"/>
            <a:chExt cx="9390546" cy="5143162"/>
          </a:xfrm>
        </p:grpSpPr>
        <p:sp>
          <p:nvSpPr>
            <p:cNvPr id="376" name="Google Shape;376;p35"/>
            <p:cNvSpPr/>
            <p:nvPr/>
          </p:nvSpPr>
          <p:spPr>
            <a:xfrm rot="-5400000" flipH="1">
              <a:off x="77977" y="-279603"/>
              <a:ext cx="5143144" cy="5792100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" name="Google Shape;377;p35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378" name="Google Shape;378;p35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5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5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5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35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rot="10800000">
              <a:off x="5366582" y="38232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5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35"/>
          <p:cNvSpPr txBox="1">
            <a:spLocks noGrp="1"/>
          </p:cNvSpPr>
          <p:nvPr>
            <p:ph type="subTitle" idx="1"/>
          </p:nvPr>
        </p:nvSpPr>
        <p:spPr>
          <a:xfrm>
            <a:off x="2193150" y="1083200"/>
            <a:ext cx="47577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 rot="10800000">
            <a:off x="7353624" y="-2"/>
            <a:ext cx="2290182" cy="1835829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6"/>
          <p:cNvSpPr/>
          <p:nvPr/>
        </p:nvSpPr>
        <p:spPr>
          <a:xfrm flipH="1">
            <a:off x="5821300" y="2791197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6"/>
          <p:cNvSpPr/>
          <p:nvPr/>
        </p:nvSpPr>
        <p:spPr>
          <a:xfrm flipH="1">
            <a:off x="0" y="3871925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6"/>
          <p:cNvSpPr/>
          <p:nvPr/>
        </p:nvSpPr>
        <p:spPr>
          <a:xfrm>
            <a:off x="271119" y="212480"/>
            <a:ext cx="595618" cy="572703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_AND_BODY_1_3_1_1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37"/>
          <p:cNvGrpSpPr/>
          <p:nvPr/>
        </p:nvGrpSpPr>
        <p:grpSpPr>
          <a:xfrm>
            <a:off x="-152410" y="0"/>
            <a:ext cx="9338910" cy="5221448"/>
            <a:chOff x="-152410" y="0"/>
            <a:chExt cx="9338910" cy="5221448"/>
          </a:xfrm>
        </p:grpSpPr>
        <p:sp>
          <p:nvSpPr>
            <p:cNvPr id="394" name="Google Shape;394;p37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37"/>
            <p:cNvGrpSpPr/>
            <p:nvPr/>
          </p:nvGrpSpPr>
          <p:grpSpPr>
            <a:xfrm>
              <a:off x="5389067" y="959790"/>
              <a:ext cx="3797433" cy="4261658"/>
              <a:chOff x="5389067" y="959790"/>
              <a:chExt cx="3797433" cy="4261658"/>
            </a:xfrm>
          </p:grpSpPr>
          <p:sp>
            <p:nvSpPr>
              <p:cNvPr id="396" name="Google Shape;396;p37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7"/>
              <p:cNvSpPr/>
              <p:nvPr/>
            </p:nvSpPr>
            <p:spPr>
              <a:xfrm>
                <a:off x="8591236" y="959790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37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7"/>
          <p:cNvSpPr txBox="1">
            <a:spLocks noGrp="1"/>
          </p:cNvSpPr>
          <p:nvPr>
            <p:ph type="subTitle" idx="1"/>
          </p:nvPr>
        </p:nvSpPr>
        <p:spPr>
          <a:xfrm>
            <a:off x="1177500" y="2148875"/>
            <a:ext cx="2648100" cy="4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Commissioner" pitchFamily="2" charset="0"/>
                <a:ea typeface="Black Han Sans"/>
                <a:cs typeface="Commissioner" pitchFamily="2" charset="0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400" name="Google Shape;400;p37"/>
          <p:cNvSpPr txBox="1">
            <a:spLocks noGrp="1"/>
          </p:cNvSpPr>
          <p:nvPr>
            <p:ph type="body" idx="2"/>
          </p:nvPr>
        </p:nvSpPr>
        <p:spPr>
          <a:xfrm>
            <a:off x="1177498" y="2701950"/>
            <a:ext cx="31608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8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403" name="Google Shape;403;p38"/>
          <p:cNvGrpSpPr/>
          <p:nvPr/>
        </p:nvGrpSpPr>
        <p:grpSpPr>
          <a:xfrm>
            <a:off x="-3860422" y="0"/>
            <a:ext cx="13004386" cy="9553860"/>
            <a:chOff x="-3860422" y="0"/>
            <a:chExt cx="13004386" cy="9553860"/>
          </a:xfrm>
        </p:grpSpPr>
        <p:sp>
          <p:nvSpPr>
            <p:cNvPr id="404" name="Google Shape;404;p38"/>
            <p:cNvSpPr/>
            <p:nvPr/>
          </p:nvSpPr>
          <p:spPr>
            <a:xfrm rot="10800000">
              <a:off x="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 rot="3600617">
              <a:off x="-2990262" y="3929040"/>
              <a:ext cx="4754679" cy="4754939"/>
            </a:xfrm>
            <a:prstGeom prst="blockArc">
              <a:avLst>
                <a:gd name="adj1" fmla="val 10800000"/>
                <a:gd name="adj2" fmla="val 1513511"/>
                <a:gd name="adj3" fmla="val 191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38"/>
          <p:cNvSpPr/>
          <p:nvPr/>
        </p:nvSpPr>
        <p:spPr>
          <a:xfrm>
            <a:off x="6056916" y="2983037"/>
            <a:ext cx="3160735" cy="2160406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8"/>
          <p:cNvSpPr/>
          <p:nvPr/>
        </p:nvSpPr>
        <p:spPr>
          <a:xfrm rot="10800000" flipH="1">
            <a:off x="7197425" y="-44541"/>
            <a:ext cx="1999690" cy="1366816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8"/>
          <p:cNvSpPr txBox="1">
            <a:spLocks noGrp="1"/>
          </p:cNvSpPr>
          <p:nvPr>
            <p:ph type="body" idx="1"/>
          </p:nvPr>
        </p:nvSpPr>
        <p:spPr>
          <a:xfrm>
            <a:off x="4704675" y="1506975"/>
            <a:ext cx="3384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8_2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412" name="Google Shape;412;p39"/>
          <p:cNvSpPr txBox="1">
            <a:spLocks noGrp="1"/>
          </p:cNvSpPr>
          <p:nvPr>
            <p:ph type="body" idx="1"/>
          </p:nvPr>
        </p:nvSpPr>
        <p:spPr>
          <a:xfrm>
            <a:off x="2125950" y="3870950"/>
            <a:ext cx="48921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39"/>
          <p:cNvGrpSpPr/>
          <p:nvPr/>
        </p:nvGrpSpPr>
        <p:grpSpPr>
          <a:xfrm rot="-5400000" flipH="1">
            <a:off x="8363971" y="-185970"/>
            <a:ext cx="337407" cy="924597"/>
            <a:chOff x="8514266" y="1265155"/>
            <a:chExt cx="337407" cy="924597"/>
          </a:xfrm>
        </p:grpSpPr>
        <p:sp>
          <p:nvSpPr>
            <p:cNvPr id="414" name="Google Shape;414;p39"/>
            <p:cNvSpPr/>
            <p:nvPr/>
          </p:nvSpPr>
          <p:spPr>
            <a:xfrm>
              <a:off x="8514266" y="1265155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8514266" y="1496032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10"/>
                  </a:lnTo>
                  <a:lnTo>
                    <a:pt x="2784" y="1910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8514266" y="1727393"/>
              <a:ext cx="337407" cy="230998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8514266" y="1958270"/>
              <a:ext cx="337407" cy="23148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39"/>
          <p:cNvSpPr/>
          <p:nvPr/>
        </p:nvSpPr>
        <p:spPr>
          <a:xfrm rot="-5400000" flipH="1">
            <a:off x="-946474" y="3790475"/>
            <a:ext cx="2242956" cy="350011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9"/>
          <p:cNvSpPr/>
          <p:nvPr/>
        </p:nvSpPr>
        <p:spPr>
          <a:xfrm rot="5400000" flipH="1">
            <a:off x="6944307" y="3026813"/>
            <a:ext cx="3777462" cy="1364799"/>
          </a:xfrm>
          <a:custGeom>
            <a:avLst/>
            <a:gdLst/>
            <a:ahLst/>
            <a:cxnLst/>
            <a:rect l="l" t="t" r="r" b="b"/>
            <a:pathLst>
              <a:path w="61918" h="22371" extrusionOk="0">
                <a:moveTo>
                  <a:pt x="1" y="0"/>
                </a:moveTo>
                <a:lnTo>
                  <a:pt x="1" y="19582"/>
                </a:lnTo>
                <a:cubicBezTo>
                  <a:pt x="2348" y="19298"/>
                  <a:pt x="4561" y="19170"/>
                  <a:pt x="6829" y="19170"/>
                </a:cubicBezTo>
                <a:cubicBezTo>
                  <a:pt x="14097" y="19170"/>
                  <a:pt x="21932" y="20484"/>
                  <a:pt x="36559" y="22179"/>
                </a:cubicBezTo>
                <a:cubicBezTo>
                  <a:pt x="37673" y="22308"/>
                  <a:pt x="38754" y="22370"/>
                  <a:pt x="39802" y="22370"/>
                </a:cubicBezTo>
                <a:cubicBezTo>
                  <a:pt x="52890" y="22370"/>
                  <a:pt x="60749" y="12589"/>
                  <a:pt x="6191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9"/>
          <p:cNvSpPr/>
          <p:nvPr/>
        </p:nvSpPr>
        <p:spPr>
          <a:xfrm rot="7199737">
            <a:off x="-1851981" y="-1577874"/>
            <a:ext cx="3112012" cy="3112162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_AND_BODY_1_1_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40"/>
          <p:cNvGrpSpPr/>
          <p:nvPr/>
        </p:nvGrpSpPr>
        <p:grpSpPr>
          <a:xfrm>
            <a:off x="-2984950" y="-52225"/>
            <a:ext cx="12150200" cy="5266583"/>
            <a:chOff x="-2984950" y="-52225"/>
            <a:chExt cx="12150200" cy="5266583"/>
          </a:xfrm>
        </p:grpSpPr>
        <p:sp>
          <p:nvSpPr>
            <p:cNvPr id="423" name="Google Shape;423;p40"/>
            <p:cNvSpPr/>
            <p:nvPr/>
          </p:nvSpPr>
          <p:spPr>
            <a:xfrm rot="10800000" flipH="1">
              <a:off x="-743459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-298495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 rot="10800000" flipH="1">
              <a:off x="2427460" y="-52225"/>
              <a:ext cx="6737787" cy="2297888"/>
            </a:xfrm>
            <a:custGeom>
              <a:avLst/>
              <a:gdLst/>
              <a:ahLst/>
              <a:cxnLst/>
              <a:rect l="l" t="t" r="r" b="b"/>
              <a:pathLst>
                <a:path w="33456" h="11410" extrusionOk="0">
                  <a:moveTo>
                    <a:pt x="22424" y="1"/>
                  </a:moveTo>
                  <a:cubicBezTo>
                    <a:pt x="16324" y="1"/>
                    <a:pt x="10216" y="1853"/>
                    <a:pt x="5291" y="5466"/>
                  </a:cubicBezTo>
                  <a:cubicBezTo>
                    <a:pt x="3145" y="7038"/>
                    <a:pt x="1158" y="9055"/>
                    <a:pt x="1" y="11410"/>
                  </a:cubicBezTo>
                  <a:lnTo>
                    <a:pt x="10841" y="11410"/>
                  </a:lnTo>
                  <a:cubicBezTo>
                    <a:pt x="13276" y="8184"/>
                    <a:pt x="17056" y="5854"/>
                    <a:pt x="20972" y="5009"/>
                  </a:cubicBezTo>
                  <a:cubicBezTo>
                    <a:pt x="22163" y="4754"/>
                    <a:pt x="23375" y="4631"/>
                    <a:pt x="24588" y="4631"/>
                  </a:cubicBezTo>
                  <a:cubicBezTo>
                    <a:pt x="27653" y="4631"/>
                    <a:pt x="30721" y="5417"/>
                    <a:pt x="33456" y="6840"/>
                  </a:cubicBezTo>
                  <a:lnTo>
                    <a:pt x="33456" y="2151"/>
                  </a:lnTo>
                  <a:cubicBezTo>
                    <a:pt x="29971" y="710"/>
                    <a:pt x="26199" y="1"/>
                    <a:pt x="22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 rot="10800000" flipH="1">
              <a:off x="730490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713850" y="2128825"/>
            <a:ext cx="3496200" cy="47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428" name="Google Shape;428;p40"/>
          <p:cNvSpPr txBox="1">
            <a:spLocks noGrp="1"/>
          </p:cNvSpPr>
          <p:nvPr>
            <p:ph type="subTitle" idx="1"/>
          </p:nvPr>
        </p:nvSpPr>
        <p:spPr>
          <a:xfrm>
            <a:off x="713850" y="2510350"/>
            <a:ext cx="31968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>
            <a:spLocks noGrp="1"/>
          </p:cNvSpPr>
          <p:nvPr>
            <p:ph type="title"/>
          </p:nvPr>
        </p:nvSpPr>
        <p:spPr>
          <a:xfrm>
            <a:off x="717225" y="783200"/>
            <a:ext cx="33687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431" name="Google Shape;431;p41"/>
          <p:cNvSpPr/>
          <p:nvPr/>
        </p:nvSpPr>
        <p:spPr>
          <a:xfrm rot="10800000">
            <a:off x="0" y="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1"/>
          <p:cNvSpPr/>
          <p:nvPr/>
        </p:nvSpPr>
        <p:spPr>
          <a:xfrm rot="3600617">
            <a:off x="-2907637" y="3443615"/>
            <a:ext cx="4754679" cy="4754939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1"/>
          <p:cNvSpPr/>
          <p:nvPr/>
        </p:nvSpPr>
        <p:spPr>
          <a:xfrm>
            <a:off x="6814253" y="3500673"/>
            <a:ext cx="2403386" cy="1642748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8_1_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42"/>
          <p:cNvGrpSpPr/>
          <p:nvPr/>
        </p:nvGrpSpPr>
        <p:grpSpPr>
          <a:xfrm>
            <a:off x="-2" y="107625"/>
            <a:ext cx="9236996" cy="5913562"/>
            <a:chOff x="-2" y="107625"/>
            <a:chExt cx="9236996" cy="5913562"/>
          </a:xfrm>
        </p:grpSpPr>
        <p:grpSp>
          <p:nvGrpSpPr>
            <p:cNvPr id="436" name="Google Shape;436;p42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437" name="Google Shape;437;p42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2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2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2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42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2"/>
            <p:cNvSpPr/>
            <p:nvPr/>
          </p:nvSpPr>
          <p:spPr>
            <a:xfrm rot="10800000">
              <a:off x="5459532" y="465638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42"/>
          <p:cNvSpPr/>
          <p:nvPr/>
        </p:nvSpPr>
        <p:spPr>
          <a:xfrm rot="7199737">
            <a:off x="-1851981" y="-1577874"/>
            <a:ext cx="3112012" cy="3112162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2"/>
          <p:cNvSpPr txBox="1">
            <a:spLocks noGrp="1"/>
          </p:cNvSpPr>
          <p:nvPr>
            <p:ph type="title"/>
          </p:nvPr>
        </p:nvSpPr>
        <p:spPr>
          <a:xfrm>
            <a:off x="1573800" y="445025"/>
            <a:ext cx="599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CUSTOM_5_1_1_1_1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"/>
          <p:cNvSpPr/>
          <p:nvPr/>
        </p:nvSpPr>
        <p:spPr>
          <a:xfrm rot="5400077" flipH="1">
            <a:off x="4664953" y="-1796929"/>
            <a:ext cx="4349199" cy="4897964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44"/>
          <p:cNvGrpSpPr/>
          <p:nvPr/>
        </p:nvGrpSpPr>
        <p:grpSpPr>
          <a:xfrm>
            <a:off x="-1696741" y="-637245"/>
            <a:ext cx="7885750" cy="5574039"/>
            <a:chOff x="681006" y="714113"/>
            <a:chExt cx="7276019" cy="5143051"/>
          </a:xfrm>
        </p:grpSpPr>
        <p:sp>
          <p:nvSpPr>
            <p:cNvPr id="460" name="Google Shape;460;p44"/>
            <p:cNvSpPr/>
            <p:nvPr/>
          </p:nvSpPr>
          <p:spPr>
            <a:xfrm flipH="1">
              <a:off x="681006" y="714113"/>
              <a:ext cx="7260519" cy="2901289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 rot="10800000" flipH="1">
              <a:off x="696506" y="2955876"/>
              <a:ext cx="7260519" cy="2901289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44"/>
          <p:cNvSpPr txBox="1">
            <a:spLocks noGrp="1"/>
          </p:cNvSpPr>
          <p:nvPr>
            <p:ph type="subTitle" idx="1"/>
          </p:nvPr>
        </p:nvSpPr>
        <p:spPr>
          <a:xfrm>
            <a:off x="944250" y="2579925"/>
            <a:ext cx="42075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4"/>
          <p:cNvSpPr txBox="1">
            <a:spLocks noGrp="1"/>
          </p:cNvSpPr>
          <p:nvPr>
            <p:ph type="title" hasCustomPrompt="1"/>
          </p:nvPr>
        </p:nvSpPr>
        <p:spPr>
          <a:xfrm>
            <a:off x="63750" y="1331279"/>
            <a:ext cx="59685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lack Han Sans"/>
              <a:buNone/>
              <a:defRPr sz="36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64" name="Google Shape;464;p44"/>
          <p:cNvSpPr/>
          <p:nvPr/>
        </p:nvSpPr>
        <p:spPr>
          <a:xfrm rot="-1067948" flipH="1">
            <a:off x="481677" y="688776"/>
            <a:ext cx="416315" cy="349692"/>
          </a:xfrm>
          <a:custGeom>
            <a:avLst/>
            <a:gdLst/>
            <a:ahLst/>
            <a:cxnLst/>
            <a:rect l="l" t="t" r="r" b="b"/>
            <a:pathLst>
              <a:path w="4168" h="3501" extrusionOk="0">
                <a:moveTo>
                  <a:pt x="0" y="0"/>
                </a:moveTo>
                <a:lnTo>
                  <a:pt x="2379" y="3501"/>
                </a:lnTo>
                <a:lnTo>
                  <a:pt x="4168" y="83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4"/>
          <p:cNvSpPr/>
          <p:nvPr/>
        </p:nvSpPr>
        <p:spPr>
          <a:xfrm flipH="1">
            <a:off x="5347342" y="734783"/>
            <a:ext cx="279478" cy="257703"/>
          </a:xfrm>
          <a:custGeom>
            <a:avLst/>
            <a:gdLst/>
            <a:ahLst/>
            <a:cxnLst/>
            <a:rect l="l" t="t" r="r" b="b"/>
            <a:pathLst>
              <a:path w="2798" h="2580" extrusionOk="0">
                <a:moveTo>
                  <a:pt x="1402" y="0"/>
                </a:moveTo>
                <a:lnTo>
                  <a:pt x="1" y="2579"/>
                </a:lnTo>
                <a:lnTo>
                  <a:pt x="2797" y="1722"/>
                </a:lnTo>
                <a:lnTo>
                  <a:pt x="14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4"/>
          <p:cNvSpPr/>
          <p:nvPr/>
        </p:nvSpPr>
        <p:spPr>
          <a:xfrm rot="3049217">
            <a:off x="1888164" y="4430090"/>
            <a:ext cx="378087" cy="363567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>
            <a:spLocks noGrp="1"/>
          </p:cNvSpPr>
          <p:nvPr>
            <p:ph type="ctrTitle"/>
          </p:nvPr>
        </p:nvSpPr>
        <p:spPr>
          <a:xfrm>
            <a:off x="5208700" y="16614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 dirty="0"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1"/>
          </p:nvPr>
        </p:nvSpPr>
        <p:spPr>
          <a:xfrm>
            <a:off x="5211575" y="1940475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idx="2" hasCustomPrompt="1"/>
          </p:nvPr>
        </p:nvSpPr>
        <p:spPr>
          <a:xfrm>
            <a:off x="4342050" y="20034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ctrTitle" idx="3"/>
          </p:nvPr>
        </p:nvSpPr>
        <p:spPr>
          <a:xfrm>
            <a:off x="5208700" y="660300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 dirty="0"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4"/>
          </p:nvPr>
        </p:nvSpPr>
        <p:spPr>
          <a:xfrm>
            <a:off x="5208700" y="933250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title" idx="5" hasCustomPrompt="1"/>
          </p:nvPr>
        </p:nvSpPr>
        <p:spPr>
          <a:xfrm>
            <a:off x="4342050" y="1002275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28" name="Google Shape;128;p14"/>
          <p:cNvSpPr txBox="1">
            <a:spLocks noGrp="1"/>
          </p:cNvSpPr>
          <p:nvPr>
            <p:ph type="ctrTitle" idx="6"/>
          </p:nvPr>
        </p:nvSpPr>
        <p:spPr>
          <a:xfrm>
            <a:off x="5208700" y="26520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 dirty="0"/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7"/>
          </p:nvPr>
        </p:nvSpPr>
        <p:spPr>
          <a:xfrm>
            <a:off x="5208700" y="2925638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title" idx="8" hasCustomPrompt="1"/>
          </p:nvPr>
        </p:nvSpPr>
        <p:spPr>
          <a:xfrm>
            <a:off x="4342050" y="29940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31" name="Google Shape;131;p14"/>
          <p:cNvSpPr txBox="1">
            <a:spLocks noGrp="1"/>
          </p:cNvSpPr>
          <p:nvPr>
            <p:ph type="ctrTitle" idx="9"/>
          </p:nvPr>
        </p:nvSpPr>
        <p:spPr>
          <a:xfrm>
            <a:off x="5208700" y="3642625"/>
            <a:ext cx="30108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Font typeface="Black Han Sans"/>
              <a:buNone/>
              <a:defRPr sz="12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3"/>
          </p:nvPr>
        </p:nvSpPr>
        <p:spPr>
          <a:xfrm>
            <a:off x="5208700" y="3920338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14" hasCustomPrompt="1"/>
          </p:nvPr>
        </p:nvSpPr>
        <p:spPr>
          <a:xfrm>
            <a:off x="4342050" y="3984600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Black Han Sans"/>
              <a:buNone/>
              <a:defRPr sz="120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grpSp>
        <p:nvGrpSpPr>
          <p:cNvPr id="134" name="Google Shape;134;p14"/>
          <p:cNvGrpSpPr/>
          <p:nvPr/>
        </p:nvGrpSpPr>
        <p:grpSpPr>
          <a:xfrm flipH="1">
            <a:off x="-2741300" y="-2"/>
            <a:ext cx="11930134" cy="5214361"/>
            <a:chOff x="-44836" y="-2"/>
            <a:chExt cx="11930134" cy="5214361"/>
          </a:xfrm>
        </p:grpSpPr>
        <p:sp>
          <p:nvSpPr>
            <p:cNvPr id="135" name="Google Shape;135;p14"/>
            <p:cNvSpPr/>
            <p:nvPr/>
          </p:nvSpPr>
          <p:spPr>
            <a:xfrm rot="10800000">
              <a:off x="7353624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 flipH="1">
              <a:off x="582130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 flipH="1">
              <a:off x="-44836" y="3871925"/>
              <a:ext cx="1905184" cy="1299041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24811" y="177571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5"/>
          <p:cNvSpPr/>
          <p:nvPr/>
        </p:nvSpPr>
        <p:spPr>
          <a:xfrm>
            <a:off x="4000900" y="0"/>
            <a:ext cx="5143144" cy="4851176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5"/>
          <p:cNvSpPr/>
          <p:nvPr/>
        </p:nvSpPr>
        <p:spPr>
          <a:xfrm>
            <a:off x="3" y="0"/>
            <a:ext cx="2329707" cy="363549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45"/>
          <p:cNvGrpSpPr/>
          <p:nvPr/>
        </p:nvGrpSpPr>
        <p:grpSpPr>
          <a:xfrm>
            <a:off x="338161" y="230274"/>
            <a:ext cx="8628072" cy="933710"/>
            <a:chOff x="338161" y="-1616526"/>
            <a:chExt cx="8628072" cy="933710"/>
          </a:xfrm>
        </p:grpSpPr>
        <p:sp>
          <p:nvSpPr>
            <p:cNvPr id="471" name="Google Shape;471;p45"/>
            <p:cNvSpPr/>
            <p:nvPr/>
          </p:nvSpPr>
          <p:spPr>
            <a:xfrm>
              <a:off x="338161" y="-104638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5"/>
            <p:cNvSpPr/>
            <p:nvPr/>
          </p:nvSpPr>
          <p:spPr>
            <a:xfrm>
              <a:off x="8761045" y="-1616526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5"/>
            <p:cNvSpPr/>
            <p:nvPr/>
          </p:nvSpPr>
          <p:spPr>
            <a:xfrm>
              <a:off x="8761045" y="-1476124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5"/>
          <p:cNvSpPr txBox="1">
            <a:spLocks noGrp="1"/>
          </p:cNvSpPr>
          <p:nvPr>
            <p:ph type="title" hasCustomPrompt="1"/>
          </p:nvPr>
        </p:nvSpPr>
        <p:spPr>
          <a:xfrm>
            <a:off x="716250" y="5050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75" name="Google Shape;475;p45"/>
          <p:cNvSpPr txBox="1">
            <a:spLocks noGrp="1"/>
          </p:cNvSpPr>
          <p:nvPr>
            <p:ph type="body" idx="1"/>
          </p:nvPr>
        </p:nvSpPr>
        <p:spPr>
          <a:xfrm>
            <a:off x="2021250" y="1588125"/>
            <a:ext cx="5101500" cy="68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6" name="Google Shape;476;p45"/>
          <p:cNvSpPr/>
          <p:nvPr/>
        </p:nvSpPr>
        <p:spPr>
          <a:xfrm rot="2700000" flipH="1">
            <a:off x="-2127572" y="4645955"/>
            <a:ext cx="6737740" cy="2297872"/>
          </a:xfrm>
          <a:custGeom>
            <a:avLst/>
            <a:gdLst/>
            <a:ahLst/>
            <a:cxnLst/>
            <a:rect l="l" t="t" r="r" b="b"/>
            <a:pathLst>
              <a:path w="33456" h="11410" extrusionOk="0">
                <a:moveTo>
                  <a:pt x="22424" y="1"/>
                </a:moveTo>
                <a:cubicBezTo>
                  <a:pt x="16324" y="1"/>
                  <a:pt x="10216" y="1853"/>
                  <a:pt x="5291" y="5466"/>
                </a:cubicBezTo>
                <a:cubicBezTo>
                  <a:pt x="3145" y="7038"/>
                  <a:pt x="1158" y="9055"/>
                  <a:pt x="1" y="11410"/>
                </a:cubicBezTo>
                <a:lnTo>
                  <a:pt x="10841" y="11410"/>
                </a:lnTo>
                <a:cubicBezTo>
                  <a:pt x="13276" y="8184"/>
                  <a:pt x="17056" y="5854"/>
                  <a:pt x="20972" y="5009"/>
                </a:cubicBezTo>
                <a:cubicBezTo>
                  <a:pt x="22163" y="4754"/>
                  <a:pt x="23375" y="4631"/>
                  <a:pt x="24588" y="4631"/>
                </a:cubicBezTo>
                <a:cubicBezTo>
                  <a:pt x="27653" y="4631"/>
                  <a:pt x="30721" y="5417"/>
                  <a:pt x="33456" y="6840"/>
                </a:cubicBezTo>
                <a:lnTo>
                  <a:pt x="33456" y="2151"/>
                </a:lnTo>
                <a:cubicBezTo>
                  <a:pt x="29971" y="710"/>
                  <a:pt x="26199" y="1"/>
                  <a:pt x="224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 rot="10800000" flipH="1">
            <a:off x="7778950" y="2520150"/>
            <a:ext cx="2890022" cy="2725961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"/>
          <p:cNvSpPr txBox="1">
            <a:spLocks noGrp="1"/>
          </p:cNvSpPr>
          <p:nvPr>
            <p:ph type="title" hasCustomPrompt="1"/>
          </p:nvPr>
        </p:nvSpPr>
        <p:spPr>
          <a:xfrm>
            <a:off x="2891100" y="834425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80" name="Google Shape;480;p46"/>
          <p:cNvSpPr txBox="1">
            <a:spLocks noGrp="1"/>
          </p:cNvSpPr>
          <p:nvPr>
            <p:ph type="title" idx="2" hasCustomPrompt="1"/>
          </p:nvPr>
        </p:nvSpPr>
        <p:spPr>
          <a:xfrm>
            <a:off x="2891100" y="3269850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81" name="Google Shape;481;p46"/>
          <p:cNvSpPr txBox="1">
            <a:spLocks noGrp="1"/>
          </p:cNvSpPr>
          <p:nvPr>
            <p:ph type="title" idx="3" hasCustomPrompt="1"/>
          </p:nvPr>
        </p:nvSpPr>
        <p:spPr>
          <a:xfrm>
            <a:off x="2891100" y="2052150"/>
            <a:ext cx="3361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Black Han Sans"/>
              <a:buNone/>
              <a:defRPr sz="4800">
                <a:latin typeface="Black Han Sans"/>
                <a:ea typeface="Black Han Sans"/>
                <a:cs typeface="Black Han Sans"/>
                <a:sym typeface="Black Han Sans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82" name="Google Shape;482;p46"/>
          <p:cNvSpPr txBox="1">
            <a:spLocks noGrp="1"/>
          </p:cNvSpPr>
          <p:nvPr>
            <p:ph type="subTitle" idx="1"/>
          </p:nvPr>
        </p:nvSpPr>
        <p:spPr>
          <a:xfrm>
            <a:off x="3262650" y="1317837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6"/>
          <p:cNvSpPr txBox="1">
            <a:spLocks noGrp="1"/>
          </p:cNvSpPr>
          <p:nvPr>
            <p:ph type="subTitle" idx="4"/>
          </p:nvPr>
        </p:nvSpPr>
        <p:spPr>
          <a:xfrm>
            <a:off x="3262650" y="3753463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6"/>
          <p:cNvSpPr txBox="1">
            <a:spLocks noGrp="1"/>
          </p:cNvSpPr>
          <p:nvPr>
            <p:ph type="subTitle" idx="5"/>
          </p:nvPr>
        </p:nvSpPr>
        <p:spPr>
          <a:xfrm>
            <a:off x="3262650" y="2533260"/>
            <a:ext cx="2618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46"/>
          <p:cNvSpPr/>
          <p:nvPr/>
        </p:nvSpPr>
        <p:spPr>
          <a:xfrm flipH="1">
            <a:off x="-51616" y="2847751"/>
            <a:ext cx="3463042" cy="2367037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6"/>
          <p:cNvSpPr/>
          <p:nvPr/>
        </p:nvSpPr>
        <p:spPr>
          <a:xfrm rot="10800000">
            <a:off x="6158934" y="2837359"/>
            <a:ext cx="2978896" cy="2295737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6"/>
          <p:cNvSpPr/>
          <p:nvPr/>
        </p:nvSpPr>
        <p:spPr>
          <a:xfrm rot="10800000">
            <a:off x="6315181" y="-449020"/>
            <a:ext cx="3864431" cy="3432044"/>
          </a:xfrm>
          <a:custGeom>
            <a:avLst/>
            <a:gdLst/>
            <a:ahLst/>
            <a:cxnLst/>
            <a:rect l="l" t="t" r="r" b="b"/>
            <a:pathLst>
              <a:path w="13583" h="12063" extrusionOk="0">
                <a:moveTo>
                  <a:pt x="5144" y="1"/>
                </a:moveTo>
                <a:cubicBezTo>
                  <a:pt x="4965" y="1"/>
                  <a:pt x="4788" y="15"/>
                  <a:pt x="4614" y="42"/>
                </a:cubicBezTo>
                <a:cubicBezTo>
                  <a:pt x="3179" y="267"/>
                  <a:pt x="2097" y="1206"/>
                  <a:pt x="1028" y="2110"/>
                </a:cubicBezTo>
                <a:cubicBezTo>
                  <a:pt x="718" y="2369"/>
                  <a:pt x="358" y="2611"/>
                  <a:pt x="1" y="2856"/>
                </a:cubicBezTo>
                <a:lnTo>
                  <a:pt x="1" y="12063"/>
                </a:lnTo>
                <a:lnTo>
                  <a:pt x="4213" y="12063"/>
                </a:lnTo>
                <a:cubicBezTo>
                  <a:pt x="4399" y="11297"/>
                  <a:pt x="4787" y="10607"/>
                  <a:pt x="5424" y="10147"/>
                </a:cubicBezTo>
                <a:cubicBezTo>
                  <a:pt x="6502" y="9357"/>
                  <a:pt x="7956" y="9436"/>
                  <a:pt x="9289" y="9361"/>
                </a:cubicBezTo>
                <a:cubicBezTo>
                  <a:pt x="10432" y="9296"/>
                  <a:pt x="11633" y="9058"/>
                  <a:pt x="12470" y="8275"/>
                </a:cubicBezTo>
                <a:cubicBezTo>
                  <a:pt x="13307" y="7496"/>
                  <a:pt x="13582" y="6034"/>
                  <a:pt x="12783" y="5217"/>
                </a:cubicBezTo>
                <a:cubicBezTo>
                  <a:pt x="11722" y="4135"/>
                  <a:pt x="9616" y="4775"/>
                  <a:pt x="8636" y="3621"/>
                </a:cubicBezTo>
                <a:cubicBezTo>
                  <a:pt x="8115" y="3013"/>
                  <a:pt x="8122" y="2118"/>
                  <a:pt x="7755" y="1407"/>
                </a:cubicBezTo>
                <a:cubicBezTo>
                  <a:pt x="7277" y="481"/>
                  <a:pt x="6199" y="1"/>
                  <a:pt x="51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" name="Google Shape;488;p46"/>
          <p:cNvGrpSpPr/>
          <p:nvPr/>
        </p:nvGrpSpPr>
        <p:grpSpPr>
          <a:xfrm>
            <a:off x="524811" y="1775715"/>
            <a:ext cx="8441422" cy="2926732"/>
            <a:chOff x="524811" y="-71085"/>
            <a:chExt cx="8441422" cy="2926732"/>
          </a:xfrm>
        </p:grpSpPr>
        <p:sp>
          <p:nvSpPr>
            <p:cNvPr id="489" name="Google Shape;489;p46"/>
            <p:cNvSpPr/>
            <p:nvPr/>
          </p:nvSpPr>
          <p:spPr>
            <a:xfrm>
              <a:off x="524811" y="-7108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8761045" y="2574474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8761045" y="2714876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1_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48"/>
          <p:cNvGrpSpPr/>
          <p:nvPr/>
        </p:nvGrpSpPr>
        <p:grpSpPr>
          <a:xfrm>
            <a:off x="-246502" y="44875"/>
            <a:ext cx="9390546" cy="6057562"/>
            <a:chOff x="-246502" y="44875"/>
            <a:chExt cx="9390546" cy="6057562"/>
          </a:xfrm>
        </p:grpSpPr>
        <p:sp>
          <p:nvSpPr>
            <p:cNvPr id="513" name="Google Shape;513;p48"/>
            <p:cNvSpPr/>
            <p:nvPr/>
          </p:nvSpPr>
          <p:spPr>
            <a:xfrm rot="-5400000" flipH="1">
              <a:off x="77977" y="-279603"/>
              <a:ext cx="5143144" cy="5792100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4" name="Google Shape;514;p48"/>
            <p:cNvGrpSpPr/>
            <p:nvPr/>
          </p:nvGrpSpPr>
          <p:grpSpPr>
            <a:xfrm rot="-5400000" flipH="1">
              <a:off x="8363971" y="-185970"/>
              <a:ext cx="337407" cy="924597"/>
              <a:chOff x="8514266" y="1265155"/>
              <a:chExt cx="337407" cy="924597"/>
            </a:xfrm>
          </p:grpSpPr>
          <p:sp>
            <p:nvSpPr>
              <p:cNvPr id="515" name="Google Shape;515;p48"/>
              <p:cNvSpPr/>
              <p:nvPr/>
            </p:nvSpPr>
            <p:spPr>
              <a:xfrm>
                <a:off x="8514266" y="1265155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8"/>
              <p:cNvSpPr/>
              <p:nvPr/>
            </p:nvSpPr>
            <p:spPr>
              <a:xfrm>
                <a:off x="8514266" y="1496032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10"/>
                    </a:lnTo>
                    <a:lnTo>
                      <a:pt x="2784" y="1910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8"/>
              <p:cNvSpPr/>
              <p:nvPr/>
            </p:nvSpPr>
            <p:spPr>
              <a:xfrm>
                <a:off x="8514266" y="1727393"/>
                <a:ext cx="337407" cy="23099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8"/>
              <p:cNvSpPr/>
              <p:nvPr/>
            </p:nvSpPr>
            <p:spPr>
              <a:xfrm>
                <a:off x="8514266" y="1958270"/>
                <a:ext cx="337407" cy="23148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48"/>
            <p:cNvSpPr/>
            <p:nvPr/>
          </p:nvSpPr>
          <p:spPr>
            <a:xfrm rot="-5400000" flipH="1">
              <a:off x="-946474" y="3790475"/>
              <a:ext cx="2242956" cy="350011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8"/>
            <p:cNvSpPr/>
            <p:nvPr/>
          </p:nvSpPr>
          <p:spPr>
            <a:xfrm rot="10800000">
              <a:off x="5366582" y="4737638"/>
              <a:ext cx="3777462" cy="1364799"/>
            </a:xfrm>
            <a:custGeom>
              <a:avLst/>
              <a:gdLst/>
              <a:ahLst/>
              <a:cxnLst/>
              <a:rect l="l" t="t" r="r" b="b"/>
              <a:pathLst>
                <a:path w="61918" h="22371" extrusionOk="0">
                  <a:moveTo>
                    <a:pt x="1" y="0"/>
                  </a:moveTo>
                  <a:lnTo>
                    <a:pt x="1" y="19582"/>
                  </a:lnTo>
                  <a:cubicBezTo>
                    <a:pt x="2348" y="19298"/>
                    <a:pt x="4561" y="19170"/>
                    <a:pt x="6829" y="19170"/>
                  </a:cubicBezTo>
                  <a:cubicBezTo>
                    <a:pt x="14097" y="19170"/>
                    <a:pt x="21932" y="20484"/>
                    <a:pt x="36559" y="22179"/>
                  </a:cubicBezTo>
                  <a:cubicBezTo>
                    <a:pt x="37673" y="22308"/>
                    <a:pt x="38754" y="22370"/>
                    <a:pt x="39802" y="22370"/>
                  </a:cubicBezTo>
                  <a:cubicBezTo>
                    <a:pt x="52890" y="22370"/>
                    <a:pt x="60749" y="12589"/>
                    <a:pt x="61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48"/>
          <p:cNvSpPr txBox="1">
            <a:spLocks noGrp="1"/>
          </p:cNvSpPr>
          <p:nvPr>
            <p:ph type="ctrTitle"/>
          </p:nvPr>
        </p:nvSpPr>
        <p:spPr>
          <a:xfrm>
            <a:off x="726600" y="116365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22" name="Google Shape;522;p48"/>
          <p:cNvSpPr txBox="1">
            <a:spLocks noGrp="1"/>
          </p:cNvSpPr>
          <p:nvPr>
            <p:ph type="subTitle" idx="1"/>
          </p:nvPr>
        </p:nvSpPr>
        <p:spPr>
          <a:xfrm>
            <a:off x="726600" y="1528450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48"/>
          <p:cNvSpPr txBox="1">
            <a:spLocks noGrp="1"/>
          </p:cNvSpPr>
          <p:nvPr>
            <p:ph type="ctrTitle" idx="2"/>
          </p:nvPr>
        </p:nvSpPr>
        <p:spPr>
          <a:xfrm>
            <a:off x="726600" y="235790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24" name="Google Shape;524;p48"/>
          <p:cNvSpPr txBox="1">
            <a:spLocks noGrp="1"/>
          </p:cNvSpPr>
          <p:nvPr>
            <p:ph type="subTitle" idx="3"/>
          </p:nvPr>
        </p:nvSpPr>
        <p:spPr>
          <a:xfrm>
            <a:off x="731789" y="2722706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5" name="Google Shape;525;p48"/>
          <p:cNvSpPr txBox="1">
            <a:spLocks noGrp="1"/>
          </p:cNvSpPr>
          <p:nvPr>
            <p:ph type="ctrTitle" idx="4"/>
          </p:nvPr>
        </p:nvSpPr>
        <p:spPr>
          <a:xfrm>
            <a:off x="726600" y="354903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subTitle" idx="5"/>
          </p:nvPr>
        </p:nvSpPr>
        <p:spPr>
          <a:xfrm>
            <a:off x="726600" y="3913850"/>
            <a:ext cx="2309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7" name="Google Shape;527;p48"/>
          <p:cNvSpPr txBox="1">
            <a:spLocks noGrp="1"/>
          </p:cNvSpPr>
          <p:nvPr>
            <p:ph type="ctrTitle" idx="6"/>
          </p:nvPr>
        </p:nvSpPr>
        <p:spPr>
          <a:xfrm>
            <a:off x="7072501" y="1163650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28" name="Google Shape;528;p48"/>
          <p:cNvSpPr txBox="1">
            <a:spLocks noGrp="1"/>
          </p:cNvSpPr>
          <p:nvPr>
            <p:ph type="subTitle" idx="7"/>
          </p:nvPr>
        </p:nvSpPr>
        <p:spPr>
          <a:xfrm>
            <a:off x="6113177" y="1528450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48"/>
          <p:cNvSpPr txBox="1">
            <a:spLocks noGrp="1"/>
          </p:cNvSpPr>
          <p:nvPr>
            <p:ph type="ctrTitle" idx="8"/>
          </p:nvPr>
        </p:nvSpPr>
        <p:spPr>
          <a:xfrm>
            <a:off x="7072501" y="235788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30" name="Google Shape;530;p48"/>
          <p:cNvSpPr txBox="1">
            <a:spLocks noGrp="1"/>
          </p:cNvSpPr>
          <p:nvPr>
            <p:ph type="subTitle" idx="9"/>
          </p:nvPr>
        </p:nvSpPr>
        <p:spPr>
          <a:xfrm>
            <a:off x="6108000" y="2722705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1" name="Google Shape;531;p48"/>
          <p:cNvSpPr txBox="1">
            <a:spLocks noGrp="1"/>
          </p:cNvSpPr>
          <p:nvPr>
            <p:ph type="ctrTitle" idx="13"/>
          </p:nvPr>
        </p:nvSpPr>
        <p:spPr>
          <a:xfrm>
            <a:off x="7072501" y="3549038"/>
            <a:ext cx="1338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missioner" pitchFamily="2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 dirty="0"/>
          </a:p>
        </p:txBody>
      </p:sp>
      <p:sp>
        <p:nvSpPr>
          <p:cNvPr id="532" name="Google Shape;532;p48"/>
          <p:cNvSpPr txBox="1">
            <a:spLocks noGrp="1"/>
          </p:cNvSpPr>
          <p:nvPr>
            <p:ph type="subTitle" idx="14"/>
          </p:nvPr>
        </p:nvSpPr>
        <p:spPr>
          <a:xfrm>
            <a:off x="6113177" y="3913847"/>
            <a:ext cx="23043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48"/>
          <p:cNvSpPr txBox="1">
            <a:spLocks noGrp="1"/>
          </p:cNvSpPr>
          <p:nvPr>
            <p:ph type="title" idx="15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51"/>
          <p:cNvGrpSpPr/>
          <p:nvPr/>
        </p:nvGrpSpPr>
        <p:grpSpPr>
          <a:xfrm>
            <a:off x="66" y="5"/>
            <a:ext cx="9143934" cy="5143438"/>
            <a:chOff x="66" y="5"/>
            <a:chExt cx="9143934" cy="5143438"/>
          </a:xfrm>
        </p:grpSpPr>
        <p:sp>
          <p:nvSpPr>
            <p:cNvPr id="551" name="Google Shape;551;p51"/>
            <p:cNvSpPr/>
            <p:nvPr/>
          </p:nvSpPr>
          <p:spPr>
            <a:xfrm rot="10800000">
              <a:off x="5279569" y="5"/>
              <a:ext cx="3864431" cy="3432044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1"/>
            <p:cNvSpPr/>
            <p:nvPr/>
          </p:nvSpPr>
          <p:spPr>
            <a:xfrm flipH="1">
              <a:off x="66" y="2983037"/>
              <a:ext cx="3160735" cy="2160406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51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554" name="Google Shape;554;p51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1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1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7" name="Google Shape;557;p51"/>
            <p:cNvSpPr/>
            <p:nvPr/>
          </p:nvSpPr>
          <p:spPr>
            <a:xfrm rot="10800000">
              <a:off x="6158934" y="2837359"/>
              <a:ext cx="2978896" cy="2295737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52"/>
          <p:cNvGrpSpPr/>
          <p:nvPr/>
        </p:nvGrpSpPr>
        <p:grpSpPr>
          <a:xfrm>
            <a:off x="-570751" y="0"/>
            <a:ext cx="9714795" cy="5144278"/>
            <a:chOff x="-570751" y="0"/>
            <a:chExt cx="9714795" cy="5144278"/>
          </a:xfrm>
        </p:grpSpPr>
        <p:sp>
          <p:nvSpPr>
            <p:cNvPr id="560" name="Google Shape;560;p52"/>
            <p:cNvSpPr/>
            <p:nvPr/>
          </p:nvSpPr>
          <p:spPr>
            <a:xfrm>
              <a:off x="-570751" y="1686273"/>
              <a:ext cx="4313833" cy="3458005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2"/>
            <p:cNvSpPr/>
            <p:nvPr/>
          </p:nvSpPr>
          <p:spPr>
            <a:xfrm>
              <a:off x="4000900" y="0"/>
              <a:ext cx="5143144" cy="4851176"/>
            </a:xfrm>
            <a:custGeom>
              <a:avLst/>
              <a:gdLst/>
              <a:ahLst/>
              <a:cxnLst/>
              <a:rect l="l" t="t" r="r" b="b"/>
              <a:pathLst>
                <a:path w="39212" h="36986" extrusionOk="0">
                  <a:moveTo>
                    <a:pt x="6787" y="1"/>
                  </a:moveTo>
                  <a:cubicBezTo>
                    <a:pt x="6305" y="2741"/>
                    <a:pt x="6839" y="5663"/>
                    <a:pt x="8309" y="8028"/>
                  </a:cubicBezTo>
                  <a:cubicBezTo>
                    <a:pt x="9017" y="9164"/>
                    <a:pt x="9935" y="10198"/>
                    <a:pt x="10350" y="11474"/>
                  </a:cubicBezTo>
                  <a:cubicBezTo>
                    <a:pt x="11278" y="14342"/>
                    <a:pt x="9370" y="17353"/>
                    <a:pt x="7196" y="19439"/>
                  </a:cubicBezTo>
                  <a:cubicBezTo>
                    <a:pt x="5019" y="21525"/>
                    <a:pt x="2385" y="23348"/>
                    <a:pt x="1235" y="26135"/>
                  </a:cubicBezTo>
                  <a:cubicBezTo>
                    <a:pt x="0" y="29132"/>
                    <a:pt x="933" y="32881"/>
                    <a:pt x="3430" y="34946"/>
                  </a:cubicBezTo>
                  <a:cubicBezTo>
                    <a:pt x="5159" y="36380"/>
                    <a:pt x="7464" y="36986"/>
                    <a:pt x="9714" y="36986"/>
                  </a:cubicBezTo>
                  <a:cubicBezTo>
                    <a:pt x="9771" y="36986"/>
                    <a:pt x="9827" y="36985"/>
                    <a:pt x="9884" y="36984"/>
                  </a:cubicBezTo>
                  <a:cubicBezTo>
                    <a:pt x="12187" y="36950"/>
                    <a:pt x="14439" y="36342"/>
                    <a:pt x="16627" y="35610"/>
                  </a:cubicBezTo>
                  <a:cubicBezTo>
                    <a:pt x="24844" y="32875"/>
                    <a:pt x="32397" y="28469"/>
                    <a:pt x="39212" y="23086"/>
                  </a:cubicBezTo>
                  <a:lnTo>
                    <a:pt x="39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2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52"/>
            <p:cNvGrpSpPr/>
            <p:nvPr/>
          </p:nvGrpSpPr>
          <p:grpSpPr>
            <a:xfrm>
              <a:off x="246061" y="1412165"/>
              <a:ext cx="8720172" cy="1766282"/>
              <a:chOff x="246061" y="-434635"/>
              <a:chExt cx="8720172" cy="1766282"/>
            </a:xfrm>
          </p:grpSpPr>
          <p:sp>
            <p:nvSpPr>
              <p:cNvPr id="564" name="Google Shape;564;p52"/>
              <p:cNvSpPr/>
              <p:nvPr/>
            </p:nvSpPr>
            <p:spPr>
              <a:xfrm>
                <a:off x="246061" y="-43463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2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2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3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53"/>
          <p:cNvGrpSpPr/>
          <p:nvPr/>
        </p:nvGrpSpPr>
        <p:grpSpPr>
          <a:xfrm rot="10800000" flipH="1">
            <a:off x="-30" y="192978"/>
            <a:ext cx="9186530" cy="5028462"/>
            <a:chOff x="-74390" y="-43"/>
            <a:chExt cx="9186530" cy="5028462"/>
          </a:xfrm>
        </p:grpSpPr>
        <p:sp>
          <p:nvSpPr>
            <p:cNvPr id="569" name="Google Shape;569;p53"/>
            <p:cNvSpPr/>
            <p:nvPr/>
          </p:nvSpPr>
          <p:spPr>
            <a:xfrm rot="10800000">
              <a:off x="-74390" y="-31"/>
              <a:ext cx="9026004" cy="3606773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 rot="10800000">
              <a:off x="6602782" y="-43"/>
              <a:ext cx="2509357" cy="2228579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3"/>
            <p:cNvSpPr/>
            <p:nvPr/>
          </p:nvSpPr>
          <p:spPr>
            <a:xfrm rot="10800000">
              <a:off x="5075688" y="4678722"/>
              <a:ext cx="416321" cy="349697"/>
            </a:xfrm>
            <a:custGeom>
              <a:avLst/>
              <a:gdLst/>
              <a:ahLst/>
              <a:cxnLst/>
              <a:rect l="l" t="t" r="r" b="b"/>
              <a:pathLst>
                <a:path w="4168" h="3501" extrusionOk="0">
                  <a:moveTo>
                    <a:pt x="0" y="0"/>
                  </a:moveTo>
                  <a:lnTo>
                    <a:pt x="2379" y="3501"/>
                  </a:lnTo>
                  <a:lnTo>
                    <a:pt x="41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3"/>
            <p:cNvSpPr/>
            <p:nvPr/>
          </p:nvSpPr>
          <p:spPr>
            <a:xfrm rot="10800000">
              <a:off x="7731131" y="1176835"/>
              <a:ext cx="279478" cy="257703"/>
            </a:xfrm>
            <a:custGeom>
              <a:avLst/>
              <a:gdLst/>
              <a:ahLst/>
              <a:cxnLst/>
              <a:rect l="l" t="t" r="r" b="b"/>
              <a:pathLst>
                <a:path w="2798" h="2580" extrusionOk="0">
                  <a:moveTo>
                    <a:pt x="1402" y="0"/>
                  </a:moveTo>
                  <a:lnTo>
                    <a:pt x="1" y="2579"/>
                  </a:lnTo>
                  <a:lnTo>
                    <a:pt x="2797" y="1722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body" idx="1" hasCustomPrompt="1"/>
          </p:nvPr>
        </p:nvSpPr>
        <p:spPr>
          <a:xfrm>
            <a:off x="713850" y="1107450"/>
            <a:ext cx="79137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800"/>
              <a:buFont typeface="Lexend Deca"/>
              <a:buChar char="●"/>
              <a:defRPr sz="1800">
                <a:latin typeface="Commissioner" pitchFamily="2" charset="0"/>
              </a:defRPr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 sz="1600">
                <a:latin typeface="Commissioner" pitchFamily="2" charset="0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Clr>
                <a:srgbClr val="0E0E0E"/>
              </a:buClr>
              <a:buSzPts val="1400"/>
              <a:buFont typeface="Arial"/>
              <a:buChar char="■"/>
              <a:defRPr/>
            </a:lvl9pPr>
          </a:lstStyle>
          <a:p>
            <a:r>
              <a:rPr lang="en-US" dirty="0" err="1"/>
              <a:t>Asas</a:t>
            </a:r>
            <a:endParaRPr lang="en-US" dirty="0"/>
          </a:p>
          <a:p>
            <a:pPr lvl="1"/>
            <a:r>
              <a:rPr lang="en-US" dirty="0"/>
              <a:t>Asa	</a:t>
            </a:r>
            <a:endParaRPr dirty="0"/>
          </a:p>
        </p:txBody>
      </p:sp>
      <p:sp>
        <p:nvSpPr>
          <p:cNvPr id="368" name="Google Shape;368;p34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369" name="Google Shape;369;p34"/>
          <p:cNvGrpSpPr/>
          <p:nvPr/>
        </p:nvGrpSpPr>
        <p:grpSpPr>
          <a:xfrm>
            <a:off x="-2903425" y="1"/>
            <a:ext cx="12047388" cy="7827050"/>
            <a:chOff x="-2903425" y="0"/>
            <a:chExt cx="12047388" cy="7827050"/>
          </a:xfrm>
        </p:grpSpPr>
        <p:sp>
          <p:nvSpPr>
            <p:cNvPr id="370" name="Google Shape;370;p34"/>
            <p:cNvSpPr/>
            <p:nvPr/>
          </p:nvSpPr>
          <p:spPr>
            <a:xfrm rot="10800000">
              <a:off x="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34"/>
            <p:cNvSpPr/>
            <p:nvPr/>
          </p:nvSpPr>
          <p:spPr>
            <a:xfrm rot="3600660">
              <a:off x="-2291381" y="3870094"/>
              <a:ext cx="3344912" cy="3344912"/>
            </a:xfrm>
            <a:prstGeom prst="blockArc">
              <a:avLst>
                <a:gd name="adj1" fmla="val 10800000"/>
                <a:gd name="adj2" fmla="val 1513511"/>
                <a:gd name="adj3" fmla="val 191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73" name="Google Shape;373;p34"/>
          <p:cNvSpPr/>
          <p:nvPr/>
        </p:nvSpPr>
        <p:spPr>
          <a:xfrm>
            <a:off x="6056917" y="2983038"/>
            <a:ext cx="3160735" cy="2160406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43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BLANK_1_2_1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ctrTitle"/>
          </p:nvPr>
        </p:nvSpPr>
        <p:spPr>
          <a:xfrm>
            <a:off x="5529025" y="2359969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5529025" y="2638594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 idx="2" hasCustomPrompt="1"/>
          </p:nvPr>
        </p:nvSpPr>
        <p:spPr>
          <a:xfrm>
            <a:off x="4724375" y="2701944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43" name="Google Shape;143;p15"/>
          <p:cNvSpPr txBox="1">
            <a:spLocks noGrp="1"/>
          </p:cNvSpPr>
          <p:nvPr>
            <p:ph type="ctrTitle" idx="3"/>
          </p:nvPr>
        </p:nvSpPr>
        <p:spPr>
          <a:xfrm>
            <a:off x="1871425" y="1890344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4"/>
          </p:nvPr>
        </p:nvSpPr>
        <p:spPr>
          <a:xfrm>
            <a:off x="1871425" y="2168969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 idx="5" hasCustomPrompt="1"/>
          </p:nvPr>
        </p:nvSpPr>
        <p:spPr>
          <a:xfrm>
            <a:off x="1066775" y="2232319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46" name="Google Shape;146;p15"/>
          <p:cNvSpPr txBox="1">
            <a:spLocks noGrp="1"/>
          </p:cNvSpPr>
          <p:nvPr>
            <p:ph type="ctrTitle" idx="6"/>
          </p:nvPr>
        </p:nvSpPr>
        <p:spPr>
          <a:xfrm>
            <a:off x="5529025" y="3267956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7"/>
          </p:nvPr>
        </p:nvSpPr>
        <p:spPr>
          <a:xfrm>
            <a:off x="5529025" y="3547381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 idx="8" hasCustomPrompt="1"/>
          </p:nvPr>
        </p:nvSpPr>
        <p:spPr>
          <a:xfrm>
            <a:off x="4724375" y="3609931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49" name="Google Shape;149;p15"/>
          <p:cNvSpPr txBox="1">
            <a:spLocks noGrp="1"/>
          </p:cNvSpPr>
          <p:nvPr>
            <p:ph type="ctrTitle" idx="9"/>
          </p:nvPr>
        </p:nvSpPr>
        <p:spPr>
          <a:xfrm>
            <a:off x="1871425" y="973569"/>
            <a:ext cx="30054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50" name="Google Shape;150;p15"/>
          <p:cNvSpPr txBox="1">
            <a:spLocks noGrp="1"/>
          </p:cNvSpPr>
          <p:nvPr>
            <p:ph type="subTitle" idx="13"/>
          </p:nvPr>
        </p:nvSpPr>
        <p:spPr>
          <a:xfrm>
            <a:off x="1871425" y="1250069"/>
            <a:ext cx="2354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title" idx="14" hasCustomPrompt="1"/>
          </p:nvPr>
        </p:nvSpPr>
        <p:spPr>
          <a:xfrm>
            <a:off x="1066775" y="1315544"/>
            <a:ext cx="939900" cy="4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36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grpSp>
        <p:nvGrpSpPr>
          <p:cNvPr id="152" name="Google Shape;152;p15"/>
          <p:cNvGrpSpPr/>
          <p:nvPr/>
        </p:nvGrpSpPr>
        <p:grpSpPr>
          <a:xfrm>
            <a:off x="-12" y="-12"/>
            <a:ext cx="11885311" cy="5214371"/>
            <a:chOff x="-12" y="-12"/>
            <a:chExt cx="11885311" cy="5214371"/>
          </a:xfrm>
        </p:grpSpPr>
        <p:sp>
          <p:nvSpPr>
            <p:cNvPr id="153" name="Google Shape;153;p15"/>
            <p:cNvSpPr/>
            <p:nvPr/>
          </p:nvSpPr>
          <p:spPr>
            <a:xfrm rot="10800000">
              <a:off x="7353624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 flipH="1">
              <a:off x="5821300" y="2791197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 rot="5400000" flipH="1">
              <a:off x="-294400" y="294375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468111" y="1028165"/>
              <a:ext cx="378089" cy="363569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8"/>
          <p:cNvGrpSpPr/>
          <p:nvPr/>
        </p:nvGrpSpPr>
        <p:grpSpPr>
          <a:xfrm rot="10800000">
            <a:off x="-615847" y="-261613"/>
            <a:ext cx="12538772" cy="6103408"/>
            <a:chOff x="-3449725" y="-661825"/>
            <a:chExt cx="12538772" cy="6103408"/>
          </a:xfrm>
        </p:grpSpPr>
        <p:sp>
          <p:nvSpPr>
            <p:cNvPr id="178" name="Google Shape;178;p18"/>
            <p:cNvSpPr/>
            <p:nvPr/>
          </p:nvSpPr>
          <p:spPr>
            <a:xfrm rot="10800000" flipH="1">
              <a:off x="-1734059" y="-2"/>
              <a:ext cx="2290182" cy="1835829"/>
            </a:xfrm>
            <a:custGeom>
              <a:avLst/>
              <a:gdLst/>
              <a:ahLst/>
              <a:cxnLst/>
              <a:rect l="l" t="t" r="r" b="b"/>
              <a:pathLst>
                <a:path w="63047" h="50539" extrusionOk="0">
                  <a:moveTo>
                    <a:pt x="12202" y="0"/>
                  </a:moveTo>
                  <a:cubicBezTo>
                    <a:pt x="9265" y="0"/>
                    <a:pt x="6469" y="237"/>
                    <a:pt x="3876" y="616"/>
                  </a:cubicBezTo>
                  <a:cubicBezTo>
                    <a:pt x="2569" y="805"/>
                    <a:pt x="1276" y="1048"/>
                    <a:pt x="1" y="1336"/>
                  </a:cubicBezTo>
                  <a:lnTo>
                    <a:pt x="1" y="50538"/>
                  </a:lnTo>
                  <a:lnTo>
                    <a:pt x="61918" y="50538"/>
                  </a:lnTo>
                  <a:cubicBezTo>
                    <a:pt x="63046" y="38393"/>
                    <a:pt x="57947" y="23633"/>
                    <a:pt x="45302" y="12529"/>
                  </a:cubicBezTo>
                  <a:cubicBezTo>
                    <a:pt x="34285" y="2850"/>
                    <a:pt x="22391" y="0"/>
                    <a:pt x="1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-3449725" y="3018422"/>
              <a:ext cx="6063998" cy="2423161"/>
            </a:xfrm>
            <a:custGeom>
              <a:avLst/>
              <a:gdLst/>
              <a:ahLst/>
              <a:cxnLst/>
              <a:rect l="l" t="t" r="r" b="b"/>
              <a:pathLst>
                <a:path w="38804" h="15506" extrusionOk="0">
                  <a:moveTo>
                    <a:pt x="18372" y="1"/>
                  </a:moveTo>
                  <a:cubicBezTo>
                    <a:pt x="15851" y="1"/>
                    <a:pt x="13315" y="1007"/>
                    <a:pt x="11592" y="2856"/>
                  </a:cubicBezTo>
                  <a:cubicBezTo>
                    <a:pt x="10378" y="4162"/>
                    <a:pt x="9486" y="5874"/>
                    <a:pt x="7880" y="6653"/>
                  </a:cubicBezTo>
                  <a:cubicBezTo>
                    <a:pt x="6924" y="7115"/>
                    <a:pt x="5829" y="7184"/>
                    <a:pt x="4811" y="7500"/>
                  </a:cubicBezTo>
                  <a:cubicBezTo>
                    <a:pt x="3205" y="8000"/>
                    <a:pt x="1810" y="9143"/>
                    <a:pt x="1008" y="10620"/>
                  </a:cubicBezTo>
                  <a:cubicBezTo>
                    <a:pt x="204" y="12096"/>
                    <a:pt x="0" y="13889"/>
                    <a:pt x="457" y="15505"/>
                  </a:cubicBezTo>
                  <a:lnTo>
                    <a:pt x="37742" y="15244"/>
                  </a:lnTo>
                  <a:cubicBezTo>
                    <a:pt x="37753" y="15310"/>
                    <a:pt x="37792" y="15337"/>
                    <a:pt x="37844" y="15337"/>
                  </a:cubicBezTo>
                  <a:cubicBezTo>
                    <a:pt x="37956" y="15337"/>
                    <a:pt x="38124" y="15208"/>
                    <a:pt x="38171" y="15070"/>
                  </a:cubicBezTo>
                  <a:cubicBezTo>
                    <a:pt x="38804" y="13270"/>
                    <a:pt x="38259" y="11229"/>
                    <a:pt x="37238" y="9619"/>
                  </a:cubicBezTo>
                  <a:cubicBezTo>
                    <a:pt x="36589" y="8595"/>
                    <a:pt x="35707" y="7663"/>
                    <a:pt x="34575" y="7228"/>
                  </a:cubicBezTo>
                  <a:cubicBezTo>
                    <a:pt x="33829" y="6942"/>
                    <a:pt x="33017" y="6887"/>
                    <a:pt x="32227" y="6744"/>
                  </a:cubicBezTo>
                  <a:cubicBezTo>
                    <a:pt x="31046" y="6534"/>
                    <a:pt x="29900" y="6125"/>
                    <a:pt x="28852" y="5540"/>
                  </a:cubicBezTo>
                  <a:cubicBezTo>
                    <a:pt x="26453" y="4203"/>
                    <a:pt x="24613" y="1978"/>
                    <a:pt x="22125" y="815"/>
                  </a:cubicBezTo>
                  <a:cubicBezTo>
                    <a:pt x="20952" y="265"/>
                    <a:pt x="19664" y="1"/>
                    <a:pt x="18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 rot="10800000" flipH="1">
              <a:off x="2351260" y="-661825"/>
              <a:ext cx="6737787" cy="2297888"/>
            </a:xfrm>
            <a:custGeom>
              <a:avLst/>
              <a:gdLst/>
              <a:ahLst/>
              <a:cxnLst/>
              <a:rect l="l" t="t" r="r" b="b"/>
              <a:pathLst>
                <a:path w="33456" h="11410" extrusionOk="0">
                  <a:moveTo>
                    <a:pt x="22424" y="1"/>
                  </a:moveTo>
                  <a:cubicBezTo>
                    <a:pt x="16324" y="1"/>
                    <a:pt x="10216" y="1853"/>
                    <a:pt x="5291" y="5466"/>
                  </a:cubicBezTo>
                  <a:cubicBezTo>
                    <a:pt x="3145" y="7038"/>
                    <a:pt x="1158" y="9055"/>
                    <a:pt x="1" y="11410"/>
                  </a:cubicBezTo>
                  <a:lnTo>
                    <a:pt x="10841" y="11410"/>
                  </a:lnTo>
                  <a:cubicBezTo>
                    <a:pt x="13276" y="8184"/>
                    <a:pt x="17056" y="5854"/>
                    <a:pt x="20972" y="5009"/>
                  </a:cubicBezTo>
                  <a:cubicBezTo>
                    <a:pt x="22163" y="4754"/>
                    <a:pt x="23375" y="4631"/>
                    <a:pt x="24588" y="4631"/>
                  </a:cubicBezTo>
                  <a:cubicBezTo>
                    <a:pt x="27653" y="4631"/>
                    <a:pt x="30721" y="5417"/>
                    <a:pt x="33456" y="6840"/>
                  </a:cubicBezTo>
                  <a:lnTo>
                    <a:pt x="33456" y="2151"/>
                  </a:lnTo>
                  <a:cubicBezTo>
                    <a:pt x="29971" y="710"/>
                    <a:pt x="26199" y="1"/>
                    <a:pt x="224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 rot="10800000" flipH="1">
              <a:off x="6695300" y="0"/>
              <a:ext cx="1860350" cy="1271575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18"/>
          <p:cNvSpPr txBox="1">
            <a:spLocks noGrp="1"/>
          </p:cNvSpPr>
          <p:nvPr>
            <p:ph type="ctrTitle"/>
          </p:nvPr>
        </p:nvSpPr>
        <p:spPr>
          <a:xfrm>
            <a:off x="5184225" y="1421420"/>
            <a:ext cx="22257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 dirty="0"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1"/>
          </p:nvPr>
        </p:nvSpPr>
        <p:spPr>
          <a:xfrm>
            <a:off x="5184225" y="1773450"/>
            <a:ext cx="2357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ctrTitle" idx="2"/>
          </p:nvPr>
        </p:nvSpPr>
        <p:spPr>
          <a:xfrm>
            <a:off x="5184225" y="2869250"/>
            <a:ext cx="22257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1800">
                <a:latin typeface="Commissioner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 b="0">
                <a:solidFill>
                  <a:srgbClr val="41294A"/>
                </a:solidFill>
              </a:defRPr>
            </a:lvl9pPr>
          </a:lstStyle>
          <a:p>
            <a:endParaRPr dirty="0"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3"/>
          </p:nvPr>
        </p:nvSpPr>
        <p:spPr>
          <a:xfrm>
            <a:off x="5184225" y="3220925"/>
            <a:ext cx="23571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4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 rot="10800000" flipH="1">
            <a:off x="-578202" y="-429897"/>
            <a:ext cx="1625509" cy="1303022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3224600" y="2999197"/>
            <a:ext cx="6063998" cy="2423161"/>
          </a:xfrm>
          <a:custGeom>
            <a:avLst/>
            <a:gdLst/>
            <a:ahLst/>
            <a:cxnLst/>
            <a:rect l="l" t="t" r="r" b="b"/>
            <a:pathLst>
              <a:path w="38804" h="15506" extrusionOk="0">
                <a:moveTo>
                  <a:pt x="18372" y="1"/>
                </a:moveTo>
                <a:cubicBezTo>
                  <a:pt x="15851" y="1"/>
                  <a:pt x="13315" y="1007"/>
                  <a:pt x="11592" y="2856"/>
                </a:cubicBezTo>
                <a:cubicBezTo>
                  <a:pt x="10378" y="4162"/>
                  <a:pt x="9486" y="5874"/>
                  <a:pt x="7880" y="6653"/>
                </a:cubicBezTo>
                <a:cubicBezTo>
                  <a:pt x="6924" y="7115"/>
                  <a:pt x="5829" y="7184"/>
                  <a:pt x="4811" y="7500"/>
                </a:cubicBezTo>
                <a:cubicBezTo>
                  <a:pt x="3205" y="8000"/>
                  <a:pt x="1810" y="9143"/>
                  <a:pt x="1008" y="10620"/>
                </a:cubicBezTo>
                <a:cubicBezTo>
                  <a:pt x="204" y="12096"/>
                  <a:pt x="0" y="13889"/>
                  <a:pt x="457" y="15505"/>
                </a:cubicBezTo>
                <a:lnTo>
                  <a:pt x="37742" y="15244"/>
                </a:lnTo>
                <a:cubicBezTo>
                  <a:pt x="37753" y="15310"/>
                  <a:pt x="37792" y="15337"/>
                  <a:pt x="37844" y="15337"/>
                </a:cubicBezTo>
                <a:cubicBezTo>
                  <a:pt x="37956" y="15337"/>
                  <a:pt x="38124" y="15208"/>
                  <a:pt x="38171" y="15070"/>
                </a:cubicBezTo>
                <a:cubicBezTo>
                  <a:pt x="38804" y="13270"/>
                  <a:pt x="38259" y="11229"/>
                  <a:pt x="37238" y="9619"/>
                </a:cubicBezTo>
                <a:cubicBezTo>
                  <a:pt x="36589" y="8595"/>
                  <a:pt x="35707" y="7663"/>
                  <a:pt x="34575" y="7228"/>
                </a:cubicBezTo>
                <a:cubicBezTo>
                  <a:pt x="33829" y="6942"/>
                  <a:pt x="33017" y="6887"/>
                  <a:pt x="32227" y="6744"/>
                </a:cubicBezTo>
                <a:cubicBezTo>
                  <a:pt x="31046" y="6534"/>
                  <a:pt x="29900" y="6125"/>
                  <a:pt x="28852" y="5540"/>
                </a:cubicBezTo>
                <a:cubicBezTo>
                  <a:pt x="26453" y="4203"/>
                  <a:pt x="24613" y="1978"/>
                  <a:pt x="22125" y="815"/>
                </a:cubicBezTo>
                <a:cubicBezTo>
                  <a:pt x="20952" y="265"/>
                  <a:pt x="19664" y="1"/>
                  <a:pt x="183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3"/>
          <p:cNvSpPr/>
          <p:nvPr/>
        </p:nvSpPr>
        <p:spPr>
          <a:xfrm rot="10800000" flipH="1">
            <a:off x="4441485" y="-574750"/>
            <a:ext cx="6737787" cy="2297888"/>
          </a:xfrm>
          <a:custGeom>
            <a:avLst/>
            <a:gdLst/>
            <a:ahLst/>
            <a:cxnLst/>
            <a:rect l="l" t="t" r="r" b="b"/>
            <a:pathLst>
              <a:path w="33456" h="11410" extrusionOk="0">
                <a:moveTo>
                  <a:pt x="22424" y="1"/>
                </a:moveTo>
                <a:cubicBezTo>
                  <a:pt x="16324" y="1"/>
                  <a:pt x="10216" y="1853"/>
                  <a:pt x="5291" y="5466"/>
                </a:cubicBezTo>
                <a:cubicBezTo>
                  <a:pt x="3145" y="7038"/>
                  <a:pt x="1158" y="9055"/>
                  <a:pt x="1" y="11410"/>
                </a:cubicBezTo>
                <a:lnTo>
                  <a:pt x="10841" y="11410"/>
                </a:lnTo>
                <a:cubicBezTo>
                  <a:pt x="13276" y="8184"/>
                  <a:pt x="17056" y="5854"/>
                  <a:pt x="20972" y="5009"/>
                </a:cubicBezTo>
                <a:cubicBezTo>
                  <a:pt x="22163" y="4754"/>
                  <a:pt x="23375" y="4631"/>
                  <a:pt x="24588" y="4631"/>
                </a:cubicBezTo>
                <a:cubicBezTo>
                  <a:pt x="27653" y="4631"/>
                  <a:pt x="30721" y="5417"/>
                  <a:pt x="33456" y="6840"/>
                </a:cubicBezTo>
                <a:lnTo>
                  <a:pt x="33456" y="2151"/>
                </a:lnTo>
                <a:cubicBezTo>
                  <a:pt x="29971" y="710"/>
                  <a:pt x="26199" y="1"/>
                  <a:pt x="224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3"/>
          <p:cNvSpPr/>
          <p:nvPr/>
        </p:nvSpPr>
        <p:spPr>
          <a:xfrm rot="5400000">
            <a:off x="-352225" y="367590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1"/>
          </p:nvPr>
        </p:nvSpPr>
        <p:spPr>
          <a:xfrm>
            <a:off x="2115750" y="2696050"/>
            <a:ext cx="4912500" cy="6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title"/>
          </p:nvPr>
        </p:nvSpPr>
        <p:spPr>
          <a:xfrm>
            <a:off x="1770300" y="1599561"/>
            <a:ext cx="5603400" cy="1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BODY_1_2_1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/>
          <p:nvPr/>
        </p:nvSpPr>
        <p:spPr>
          <a:xfrm rot="10800000">
            <a:off x="0" y="0"/>
            <a:ext cx="1860350" cy="1271575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5"/>
          <p:cNvSpPr/>
          <p:nvPr/>
        </p:nvSpPr>
        <p:spPr>
          <a:xfrm>
            <a:off x="-25" y="4272475"/>
            <a:ext cx="9143989" cy="860614"/>
          </a:xfrm>
          <a:custGeom>
            <a:avLst/>
            <a:gdLst/>
            <a:ahLst/>
            <a:cxnLst/>
            <a:rect l="l" t="t" r="r" b="b"/>
            <a:pathLst>
              <a:path w="69963" h="11820" extrusionOk="0">
                <a:moveTo>
                  <a:pt x="1" y="0"/>
                </a:moveTo>
                <a:lnTo>
                  <a:pt x="1" y="11820"/>
                </a:lnTo>
                <a:lnTo>
                  <a:pt x="69962" y="11820"/>
                </a:lnTo>
                <a:lnTo>
                  <a:pt x="699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"/>
          <p:cNvSpPr/>
          <p:nvPr/>
        </p:nvSpPr>
        <p:spPr>
          <a:xfrm rot="3600617">
            <a:off x="-2990262" y="3929040"/>
            <a:ext cx="4754679" cy="4754939"/>
          </a:xfrm>
          <a:prstGeom prst="blockArc">
            <a:avLst>
              <a:gd name="adj1" fmla="val 10800000"/>
              <a:gd name="adj2" fmla="val 1513511"/>
              <a:gd name="adj3" fmla="val 191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5"/>
          <p:cNvSpPr/>
          <p:nvPr/>
        </p:nvSpPr>
        <p:spPr>
          <a:xfrm>
            <a:off x="6814253" y="3500673"/>
            <a:ext cx="2403386" cy="1642748"/>
          </a:xfrm>
          <a:custGeom>
            <a:avLst/>
            <a:gdLst/>
            <a:ahLst/>
            <a:cxnLst/>
            <a:rect l="l" t="t" r="r" b="b"/>
            <a:pathLst>
              <a:path w="74414" h="50863" extrusionOk="0">
                <a:moveTo>
                  <a:pt x="74414" y="1"/>
                </a:moveTo>
                <a:cubicBezTo>
                  <a:pt x="60793" y="2474"/>
                  <a:pt x="62458" y="21209"/>
                  <a:pt x="51638" y="31541"/>
                </a:cubicBezTo>
                <a:cubicBezTo>
                  <a:pt x="46844" y="36117"/>
                  <a:pt x="42403" y="37136"/>
                  <a:pt x="37698" y="37136"/>
                </a:cubicBezTo>
                <a:cubicBezTo>
                  <a:pt x="33921" y="37136"/>
                  <a:pt x="29973" y="36479"/>
                  <a:pt x="25538" y="36479"/>
                </a:cubicBezTo>
                <a:cubicBezTo>
                  <a:pt x="21627" y="36479"/>
                  <a:pt x="17336" y="36990"/>
                  <a:pt x="12447" y="38913"/>
                </a:cubicBezTo>
                <a:cubicBezTo>
                  <a:pt x="5725" y="41560"/>
                  <a:pt x="1648" y="45953"/>
                  <a:pt x="0" y="50862"/>
                </a:cubicBezTo>
                <a:lnTo>
                  <a:pt x="74414" y="50862"/>
                </a:lnTo>
                <a:lnTo>
                  <a:pt x="7441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63" name="Google Shape;263;p25"/>
          <p:cNvSpPr txBox="1">
            <a:spLocks noGrp="1"/>
          </p:cNvSpPr>
          <p:nvPr>
            <p:ph type="title" idx="2"/>
          </p:nvPr>
        </p:nvSpPr>
        <p:spPr>
          <a:xfrm>
            <a:off x="3062850" y="334827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64" name="Google Shape;264;p25"/>
          <p:cNvSpPr txBox="1">
            <a:spLocks noGrp="1"/>
          </p:cNvSpPr>
          <p:nvPr>
            <p:ph type="subTitle" idx="1"/>
          </p:nvPr>
        </p:nvSpPr>
        <p:spPr>
          <a:xfrm>
            <a:off x="3263250" y="3695775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title" idx="3"/>
          </p:nvPr>
        </p:nvSpPr>
        <p:spPr>
          <a:xfrm>
            <a:off x="942525" y="19458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66" name="Google Shape;266;p25"/>
          <p:cNvSpPr txBox="1">
            <a:spLocks noGrp="1"/>
          </p:cNvSpPr>
          <p:nvPr>
            <p:ph type="subTitle" idx="4"/>
          </p:nvPr>
        </p:nvSpPr>
        <p:spPr>
          <a:xfrm>
            <a:off x="1142925" y="2293075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 idx="5"/>
          </p:nvPr>
        </p:nvSpPr>
        <p:spPr>
          <a:xfrm>
            <a:off x="5183175" y="1945850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6"/>
          </p:nvPr>
        </p:nvSpPr>
        <p:spPr>
          <a:xfrm>
            <a:off x="5383575" y="2285400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2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6"/>
          <p:cNvGrpSpPr/>
          <p:nvPr/>
        </p:nvGrpSpPr>
        <p:grpSpPr>
          <a:xfrm>
            <a:off x="92" y="5"/>
            <a:ext cx="9143908" cy="5143414"/>
            <a:chOff x="92" y="5"/>
            <a:chExt cx="9143908" cy="5143414"/>
          </a:xfrm>
        </p:grpSpPr>
        <p:sp>
          <p:nvSpPr>
            <p:cNvPr id="271" name="Google Shape;271;p26"/>
            <p:cNvSpPr/>
            <p:nvPr/>
          </p:nvSpPr>
          <p:spPr>
            <a:xfrm rot="10800000">
              <a:off x="5279569" y="5"/>
              <a:ext cx="3864431" cy="3432044"/>
            </a:xfrm>
            <a:custGeom>
              <a:avLst/>
              <a:gdLst/>
              <a:ahLst/>
              <a:cxnLst/>
              <a:rect l="l" t="t" r="r" b="b"/>
              <a:pathLst>
                <a:path w="13583" h="12063" extrusionOk="0">
                  <a:moveTo>
                    <a:pt x="5144" y="1"/>
                  </a:moveTo>
                  <a:cubicBezTo>
                    <a:pt x="4965" y="1"/>
                    <a:pt x="4788" y="15"/>
                    <a:pt x="4614" y="42"/>
                  </a:cubicBezTo>
                  <a:cubicBezTo>
                    <a:pt x="3179" y="267"/>
                    <a:pt x="2097" y="1206"/>
                    <a:pt x="1028" y="2110"/>
                  </a:cubicBezTo>
                  <a:cubicBezTo>
                    <a:pt x="718" y="2369"/>
                    <a:pt x="358" y="2611"/>
                    <a:pt x="1" y="2856"/>
                  </a:cubicBezTo>
                  <a:lnTo>
                    <a:pt x="1" y="12063"/>
                  </a:lnTo>
                  <a:lnTo>
                    <a:pt x="4213" y="12063"/>
                  </a:lnTo>
                  <a:cubicBezTo>
                    <a:pt x="4399" y="11297"/>
                    <a:pt x="4787" y="10607"/>
                    <a:pt x="5424" y="10147"/>
                  </a:cubicBezTo>
                  <a:cubicBezTo>
                    <a:pt x="6502" y="9357"/>
                    <a:pt x="7956" y="9436"/>
                    <a:pt x="9289" y="9361"/>
                  </a:cubicBezTo>
                  <a:cubicBezTo>
                    <a:pt x="10432" y="9296"/>
                    <a:pt x="11633" y="9058"/>
                    <a:pt x="12470" y="8275"/>
                  </a:cubicBezTo>
                  <a:cubicBezTo>
                    <a:pt x="13307" y="7496"/>
                    <a:pt x="13582" y="6034"/>
                    <a:pt x="12783" y="5217"/>
                  </a:cubicBezTo>
                  <a:cubicBezTo>
                    <a:pt x="11722" y="4135"/>
                    <a:pt x="9616" y="4775"/>
                    <a:pt x="8636" y="3621"/>
                  </a:cubicBezTo>
                  <a:cubicBezTo>
                    <a:pt x="8115" y="3013"/>
                    <a:pt x="8122" y="2118"/>
                    <a:pt x="7755" y="1407"/>
                  </a:cubicBezTo>
                  <a:cubicBezTo>
                    <a:pt x="7277" y="481"/>
                    <a:pt x="6199" y="1"/>
                    <a:pt x="5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6"/>
            <p:cNvSpPr/>
            <p:nvPr/>
          </p:nvSpPr>
          <p:spPr>
            <a:xfrm flipH="1">
              <a:off x="92" y="3901472"/>
              <a:ext cx="1817004" cy="1241947"/>
            </a:xfrm>
            <a:custGeom>
              <a:avLst/>
              <a:gdLst/>
              <a:ahLst/>
              <a:cxnLst/>
              <a:rect l="l" t="t" r="r" b="b"/>
              <a:pathLst>
                <a:path w="74414" h="50863" extrusionOk="0">
                  <a:moveTo>
                    <a:pt x="74414" y="1"/>
                  </a:moveTo>
                  <a:cubicBezTo>
                    <a:pt x="60793" y="2474"/>
                    <a:pt x="62458" y="21209"/>
                    <a:pt x="51638" y="31541"/>
                  </a:cubicBezTo>
                  <a:cubicBezTo>
                    <a:pt x="46844" y="36117"/>
                    <a:pt x="42403" y="37136"/>
                    <a:pt x="37698" y="37136"/>
                  </a:cubicBezTo>
                  <a:cubicBezTo>
                    <a:pt x="33921" y="37136"/>
                    <a:pt x="29973" y="36479"/>
                    <a:pt x="25538" y="36479"/>
                  </a:cubicBezTo>
                  <a:cubicBezTo>
                    <a:pt x="21627" y="36479"/>
                    <a:pt x="17336" y="36990"/>
                    <a:pt x="12447" y="38913"/>
                  </a:cubicBezTo>
                  <a:cubicBezTo>
                    <a:pt x="5725" y="41560"/>
                    <a:pt x="1648" y="45953"/>
                    <a:pt x="0" y="50862"/>
                  </a:cubicBezTo>
                  <a:lnTo>
                    <a:pt x="74414" y="50862"/>
                  </a:lnTo>
                  <a:lnTo>
                    <a:pt x="74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" name="Google Shape;273;p26"/>
            <p:cNvGrpSpPr/>
            <p:nvPr/>
          </p:nvGrpSpPr>
          <p:grpSpPr>
            <a:xfrm>
              <a:off x="524811" y="1775715"/>
              <a:ext cx="8441422" cy="1402732"/>
              <a:chOff x="524811" y="-71085"/>
              <a:chExt cx="8441422" cy="1402732"/>
            </a:xfrm>
          </p:grpSpPr>
          <p:sp>
            <p:nvSpPr>
              <p:cNvPr id="274" name="Google Shape;274;p26"/>
              <p:cNvSpPr/>
              <p:nvPr/>
            </p:nvSpPr>
            <p:spPr>
              <a:xfrm>
                <a:off x="524811" y="-7108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8761045" y="1050474"/>
                <a:ext cx="205188" cy="140477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06" extrusionOk="0">
                    <a:moveTo>
                      <a:pt x="1392" y="1"/>
                    </a:moveTo>
                    <a:lnTo>
                      <a:pt x="0" y="1906"/>
                    </a:lnTo>
                    <a:lnTo>
                      <a:pt x="2784" y="1906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8761045" y="1190876"/>
                <a:ext cx="205188" cy="140772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910" extrusionOk="0">
                    <a:moveTo>
                      <a:pt x="1392" y="1"/>
                    </a:moveTo>
                    <a:lnTo>
                      <a:pt x="0" y="1909"/>
                    </a:lnTo>
                    <a:lnTo>
                      <a:pt x="2784" y="1909"/>
                    </a:lnTo>
                    <a:lnTo>
                      <a:pt x="13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" name="Google Shape;277;p26"/>
            <p:cNvSpPr/>
            <p:nvPr/>
          </p:nvSpPr>
          <p:spPr>
            <a:xfrm rot="10800000">
              <a:off x="6158934" y="2837359"/>
              <a:ext cx="2978896" cy="2295737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26"/>
          <p:cNvSpPr txBox="1">
            <a:spLocks noGrp="1"/>
          </p:cNvSpPr>
          <p:nvPr>
            <p:ph type="subTitle" idx="1"/>
          </p:nvPr>
        </p:nvSpPr>
        <p:spPr>
          <a:xfrm>
            <a:off x="1325075" y="3530200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2"/>
          </p:nvPr>
        </p:nvSpPr>
        <p:spPr>
          <a:xfrm>
            <a:off x="1325075" y="2477206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subTitle" idx="3"/>
          </p:nvPr>
        </p:nvSpPr>
        <p:spPr>
          <a:xfrm>
            <a:off x="1325075" y="1413800"/>
            <a:ext cx="26742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4"/>
          </p:nvPr>
        </p:nvSpPr>
        <p:spPr>
          <a:xfrm>
            <a:off x="1325084" y="3349050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Commissioner" pitchFamily="2" charset="0"/>
                <a:ea typeface="Black Han Sans"/>
                <a:cs typeface="Commissioner" pitchFamily="2" charset="0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 dirty="0"/>
          </a:p>
        </p:txBody>
      </p:sp>
      <p:sp>
        <p:nvSpPr>
          <p:cNvPr id="282" name="Google Shape;282;p26"/>
          <p:cNvSpPr txBox="1">
            <a:spLocks noGrp="1"/>
          </p:cNvSpPr>
          <p:nvPr>
            <p:ph type="subTitle" idx="5"/>
          </p:nvPr>
        </p:nvSpPr>
        <p:spPr>
          <a:xfrm>
            <a:off x="1325084" y="2288875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Commissioner" pitchFamily="2" charset="0"/>
                <a:ea typeface="Black Han Sans"/>
                <a:cs typeface="Commissioner" pitchFamily="2" charset="0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 dirty="0"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6"/>
          </p:nvPr>
        </p:nvSpPr>
        <p:spPr>
          <a:xfrm>
            <a:off x="1325084" y="1228700"/>
            <a:ext cx="1942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Commissioner" pitchFamily="2" charset="0"/>
                <a:ea typeface="Black Han Sans"/>
                <a:cs typeface="Commissioner" pitchFamily="2" charset="0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 dirty="0"/>
          </a:p>
        </p:txBody>
      </p:sp>
      <p:sp>
        <p:nvSpPr>
          <p:cNvPr id="284" name="Google Shape;284;p26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9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/>
          <p:nvPr/>
        </p:nvSpPr>
        <p:spPr>
          <a:xfrm>
            <a:off x="-570751" y="3893277"/>
            <a:ext cx="1560571" cy="1250967"/>
          </a:xfrm>
          <a:custGeom>
            <a:avLst/>
            <a:gdLst/>
            <a:ahLst/>
            <a:cxnLst/>
            <a:rect l="l" t="t" r="r" b="b"/>
            <a:pathLst>
              <a:path w="63047" h="50539" extrusionOk="0">
                <a:moveTo>
                  <a:pt x="12202" y="0"/>
                </a:moveTo>
                <a:cubicBezTo>
                  <a:pt x="9265" y="0"/>
                  <a:pt x="6469" y="237"/>
                  <a:pt x="3876" y="616"/>
                </a:cubicBezTo>
                <a:cubicBezTo>
                  <a:pt x="2569" y="805"/>
                  <a:pt x="1276" y="1048"/>
                  <a:pt x="1" y="1336"/>
                </a:cubicBezTo>
                <a:lnTo>
                  <a:pt x="1" y="50538"/>
                </a:lnTo>
                <a:lnTo>
                  <a:pt x="61918" y="50538"/>
                </a:lnTo>
                <a:cubicBezTo>
                  <a:pt x="63046" y="38393"/>
                  <a:pt x="57947" y="23633"/>
                  <a:pt x="45302" y="12529"/>
                </a:cubicBezTo>
                <a:cubicBezTo>
                  <a:pt x="34285" y="2850"/>
                  <a:pt x="22391" y="0"/>
                  <a:pt x="12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7"/>
          <p:cNvSpPr/>
          <p:nvPr/>
        </p:nvSpPr>
        <p:spPr>
          <a:xfrm>
            <a:off x="3765775" y="0"/>
            <a:ext cx="5378318" cy="5072907"/>
          </a:xfrm>
          <a:custGeom>
            <a:avLst/>
            <a:gdLst/>
            <a:ahLst/>
            <a:cxnLst/>
            <a:rect l="l" t="t" r="r" b="b"/>
            <a:pathLst>
              <a:path w="39212" h="36986" extrusionOk="0">
                <a:moveTo>
                  <a:pt x="6787" y="1"/>
                </a:moveTo>
                <a:cubicBezTo>
                  <a:pt x="6305" y="2741"/>
                  <a:pt x="6839" y="5663"/>
                  <a:pt x="8309" y="8028"/>
                </a:cubicBezTo>
                <a:cubicBezTo>
                  <a:pt x="9017" y="9164"/>
                  <a:pt x="9935" y="10198"/>
                  <a:pt x="10350" y="11474"/>
                </a:cubicBezTo>
                <a:cubicBezTo>
                  <a:pt x="11278" y="14342"/>
                  <a:pt x="9370" y="17353"/>
                  <a:pt x="7196" y="19439"/>
                </a:cubicBezTo>
                <a:cubicBezTo>
                  <a:pt x="5019" y="21525"/>
                  <a:pt x="2385" y="23348"/>
                  <a:pt x="1235" y="26135"/>
                </a:cubicBezTo>
                <a:cubicBezTo>
                  <a:pt x="0" y="29132"/>
                  <a:pt x="933" y="32881"/>
                  <a:pt x="3430" y="34946"/>
                </a:cubicBezTo>
                <a:cubicBezTo>
                  <a:pt x="5159" y="36380"/>
                  <a:pt x="7464" y="36986"/>
                  <a:pt x="9714" y="36986"/>
                </a:cubicBezTo>
                <a:cubicBezTo>
                  <a:pt x="9771" y="36986"/>
                  <a:pt x="9827" y="36985"/>
                  <a:pt x="9884" y="36984"/>
                </a:cubicBezTo>
                <a:cubicBezTo>
                  <a:pt x="12187" y="36950"/>
                  <a:pt x="14439" y="36342"/>
                  <a:pt x="16627" y="35610"/>
                </a:cubicBezTo>
                <a:cubicBezTo>
                  <a:pt x="24844" y="32875"/>
                  <a:pt x="32397" y="28469"/>
                  <a:pt x="39212" y="23086"/>
                </a:cubicBezTo>
                <a:lnTo>
                  <a:pt x="3921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"/>
          <p:cNvSpPr/>
          <p:nvPr/>
        </p:nvSpPr>
        <p:spPr>
          <a:xfrm flipH="1">
            <a:off x="5894924" y="0"/>
            <a:ext cx="3249135" cy="507025"/>
          </a:xfrm>
          <a:custGeom>
            <a:avLst/>
            <a:gdLst/>
            <a:ahLst/>
            <a:cxnLst/>
            <a:rect l="l" t="t" r="r" b="b"/>
            <a:pathLst>
              <a:path w="18507" h="2888" extrusionOk="0">
                <a:moveTo>
                  <a:pt x="1" y="1"/>
                </a:moveTo>
                <a:cubicBezTo>
                  <a:pt x="437" y="831"/>
                  <a:pt x="1083" y="1549"/>
                  <a:pt x="1872" y="2053"/>
                </a:cubicBezTo>
                <a:cubicBezTo>
                  <a:pt x="2736" y="2601"/>
                  <a:pt x="3760" y="2887"/>
                  <a:pt x="4782" y="2887"/>
                </a:cubicBezTo>
                <a:cubicBezTo>
                  <a:pt x="5270" y="2887"/>
                  <a:pt x="5757" y="2822"/>
                  <a:pt x="6227" y="2689"/>
                </a:cubicBezTo>
                <a:cubicBezTo>
                  <a:pt x="7227" y="2403"/>
                  <a:pt x="8146" y="1832"/>
                  <a:pt x="9177" y="1682"/>
                </a:cubicBezTo>
                <a:cubicBezTo>
                  <a:pt x="9376" y="1653"/>
                  <a:pt x="9575" y="1640"/>
                  <a:pt x="9773" y="1640"/>
                </a:cubicBezTo>
                <a:cubicBezTo>
                  <a:pt x="11106" y="1640"/>
                  <a:pt x="12423" y="2218"/>
                  <a:pt x="13773" y="2298"/>
                </a:cubicBezTo>
                <a:cubicBezTo>
                  <a:pt x="13869" y="2304"/>
                  <a:pt x="13964" y="2306"/>
                  <a:pt x="14059" y="2306"/>
                </a:cubicBezTo>
                <a:cubicBezTo>
                  <a:pt x="15793" y="2306"/>
                  <a:pt x="17467" y="1382"/>
                  <a:pt x="185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7"/>
          <p:cNvGrpSpPr/>
          <p:nvPr/>
        </p:nvGrpSpPr>
        <p:grpSpPr>
          <a:xfrm>
            <a:off x="169125" y="184750"/>
            <a:ext cx="8797108" cy="4746297"/>
            <a:chOff x="169125" y="-3414650"/>
            <a:chExt cx="8797108" cy="4746297"/>
          </a:xfrm>
        </p:grpSpPr>
        <p:sp>
          <p:nvSpPr>
            <p:cNvPr id="290" name="Google Shape;290;p27"/>
            <p:cNvSpPr/>
            <p:nvPr/>
          </p:nvSpPr>
          <p:spPr>
            <a:xfrm>
              <a:off x="169125" y="-3414650"/>
              <a:ext cx="326100" cy="440104"/>
            </a:xfrm>
            <a:custGeom>
              <a:avLst/>
              <a:gdLst/>
              <a:ahLst/>
              <a:cxnLst/>
              <a:rect l="l" t="t" r="r" b="b"/>
              <a:pathLst>
                <a:path w="3359" h="3230" extrusionOk="0">
                  <a:moveTo>
                    <a:pt x="3358" y="1"/>
                  </a:moveTo>
                  <a:lnTo>
                    <a:pt x="0" y="1212"/>
                  </a:lnTo>
                  <a:lnTo>
                    <a:pt x="1800" y="3229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8761045" y="1050474"/>
              <a:ext cx="205188" cy="140477"/>
            </a:xfrm>
            <a:custGeom>
              <a:avLst/>
              <a:gdLst/>
              <a:ahLst/>
              <a:cxnLst/>
              <a:rect l="l" t="t" r="r" b="b"/>
              <a:pathLst>
                <a:path w="2784" h="1906" extrusionOk="0">
                  <a:moveTo>
                    <a:pt x="1392" y="1"/>
                  </a:moveTo>
                  <a:lnTo>
                    <a:pt x="0" y="1906"/>
                  </a:lnTo>
                  <a:lnTo>
                    <a:pt x="2784" y="190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8761045" y="1190876"/>
              <a:ext cx="205188" cy="140772"/>
            </a:xfrm>
            <a:custGeom>
              <a:avLst/>
              <a:gdLst/>
              <a:ahLst/>
              <a:cxnLst/>
              <a:rect l="l" t="t" r="r" b="b"/>
              <a:pathLst>
                <a:path w="2784" h="1910" extrusionOk="0">
                  <a:moveTo>
                    <a:pt x="1392" y="1"/>
                  </a:moveTo>
                  <a:lnTo>
                    <a:pt x="0" y="1909"/>
                  </a:lnTo>
                  <a:lnTo>
                    <a:pt x="2784" y="190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27"/>
          <p:cNvSpPr txBox="1">
            <a:spLocks noGrp="1"/>
          </p:cNvSpPr>
          <p:nvPr>
            <p:ph type="title"/>
          </p:nvPr>
        </p:nvSpPr>
        <p:spPr>
          <a:xfrm>
            <a:off x="11773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94" name="Google Shape;294;p27"/>
          <p:cNvSpPr txBox="1">
            <a:spLocks noGrp="1"/>
          </p:cNvSpPr>
          <p:nvPr>
            <p:ph type="title" idx="2"/>
          </p:nvPr>
        </p:nvSpPr>
        <p:spPr>
          <a:xfrm>
            <a:off x="3062850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95" name="Google Shape;295;p27"/>
          <p:cNvSpPr txBox="1">
            <a:spLocks noGrp="1"/>
          </p:cNvSpPr>
          <p:nvPr>
            <p:ph type="subTitle" idx="1"/>
          </p:nvPr>
        </p:nvSpPr>
        <p:spPr>
          <a:xfrm>
            <a:off x="3263250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title" idx="3"/>
          </p:nvPr>
        </p:nvSpPr>
        <p:spPr>
          <a:xfrm>
            <a:off x="409125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97" name="Google Shape;297;p27"/>
          <p:cNvSpPr txBox="1">
            <a:spLocks noGrp="1"/>
          </p:cNvSpPr>
          <p:nvPr>
            <p:ph type="subTitle" idx="4"/>
          </p:nvPr>
        </p:nvSpPr>
        <p:spPr>
          <a:xfrm>
            <a:off x="609525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title" idx="5"/>
          </p:nvPr>
        </p:nvSpPr>
        <p:spPr>
          <a:xfrm>
            <a:off x="5716575" y="2946038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299" name="Google Shape;299;p27"/>
          <p:cNvSpPr txBox="1">
            <a:spLocks noGrp="1"/>
          </p:cNvSpPr>
          <p:nvPr>
            <p:ph type="subTitle" idx="6"/>
          </p:nvPr>
        </p:nvSpPr>
        <p:spPr>
          <a:xfrm>
            <a:off x="5916975" y="3295388"/>
            <a:ext cx="26175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TITLE_AND_DESCRIPTION_1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/>
          <p:nvPr/>
        </p:nvSpPr>
        <p:spPr>
          <a:xfrm rot="10800000">
            <a:off x="2746708" y="-236896"/>
            <a:ext cx="6324992" cy="5617287"/>
          </a:xfrm>
          <a:custGeom>
            <a:avLst/>
            <a:gdLst/>
            <a:ahLst/>
            <a:cxnLst/>
            <a:rect l="l" t="t" r="r" b="b"/>
            <a:pathLst>
              <a:path w="13583" h="12063" extrusionOk="0">
                <a:moveTo>
                  <a:pt x="5144" y="1"/>
                </a:moveTo>
                <a:cubicBezTo>
                  <a:pt x="4965" y="1"/>
                  <a:pt x="4788" y="15"/>
                  <a:pt x="4614" y="42"/>
                </a:cubicBezTo>
                <a:cubicBezTo>
                  <a:pt x="3179" y="267"/>
                  <a:pt x="2097" y="1206"/>
                  <a:pt x="1028" y="2110"/>
                </a:cubicBezTo>
                <a:cubicBezTo>
                  <a:pt x="718" y="2369"/>
                  <a:pt x="358" y="2611"/>
                  <a:pt x="1" y="2856"/>
                </a:cubicBezTo>
                <a:lnTo>
                  <a:pt x="1" y="12063"/>
                </a:lnTo>
                <a:lnTo>
                  <a:pt x="4213" y="12063"/>
                </a:lnTo>
                <a:cubicBezTo>
                  <a:pt x="4399" y="11297"/>
                  <a:pt x="4787" y="10607"/>
                  <a:pt x="5424" y="10147"/>
                </a:cubicBezTo>
                <a:cubicBezTo>
                  <a:pt x="6502" y="9357"/>
                  <a:pt x="7956" y="9436"/>
                  <a:pt x="9289" y="9361"/>
                </a:cubicBezTo>
                <a:cubicBezTo>
                  <a:pt x="10432" y="9296"/>
                  <a:pt x="11633" y="9058"/>
                  <a:pt x="12470" y="8275"/>
                </a:cubicBezTo>
                <a:cubicBezTo>
                  <a:pt x="13307" y="7496"/>
                  <a:pt x="13582" y="6034"/>
                  <a:pt x="12783" y="5217"/>
                </a:cubicBezTo>
                <a:cubicBezTo>
                  <a:pt x="11722" y="4135"/>
                  <a:pt x="9616" y="4775"/>
                  <a:pt x="8636" y="3621"/>
                </a:cubicBezTo>
                <a:cubicBezTo>
                  <a:pt x="8115" y="3013"/>
                  <a:pt x="8122" y="2118"/>
                  <a:pt x="7755" y="1407"/>
                </a:cubicBezTo>
                <a:cubicBezTo>
                  <a:pt x="7277" y="481"/>
                  <a:pt x="6199" y="1"/>
                  <a:pt x="51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9"/>
          <p:cNvSpPr/>
          <p:nvPr/>
        </p:nvSpPr>
        <p:spPr>
          <a:xfrm rot="-5400000" flipH="1">
            <a:off x="-440841" y="240434"/>
            <a:ext cx="2978896" cy="2295737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title"/>
          </p:nvPr>
        </p:nvSpPr>
        <p:spPr>
          <a:xfrm>
            <a:off x="4893725" y="2655950"/>
            <a:ext cx="3079500" cy="56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16" name="Google Shape;316;p29"/>
          <p:cNvSpPr txBox="1">
            <a:spLocks noGrp="1"/>
          </p:cNvSpPr>
          <p:nvPr>
            <p:ph type="subTitle" idx="1"/>
          </p:nvPr>
        </p:nvSpPr>
        <p:spPr>
          <a:xfrm>
            <a:off x="5088500" y="3414975"/>
            <a:ext cx="28848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title" idx="2" hasCustomPrompt="1"/>
          </p:nvPr>
        </p:nvSpPr>
        <p:spPr>
          <a:xfrm>
            <a:off x="5740100" y="1047025"/>
            <a:ext cx="2233200" cy="1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Commissioner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318" name="Google Shape;318;p29"/>
          <p:cNvSpPr/>
          <p:nvPr/>
        </p:nvSpPr>
        <p:spPr>
          <a:xfrm rot="10800000" flipH="1">
            <a:off x="3" y="3790806"/>
            <a:ext cx="1755224" cy="1352693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9"/>
          <p:cNvSpPr/>
          <p:nvPr/>
        </p:nvSpPr>
        <p:spPr>
          <a:xfrm rot="5470684">
            <a:off x="4064003" y="370490"/>
            <a:ext cx="209940" cy="225978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9"/>
          <p:cNvSpPr/>
          <p:nvPr/>
        </p:nvSpPr>
        <p:spPr>
          <a:xfrm rot="5470737">
            <a:off x="3818032" y="4420676"/>
            <a:ext cx="369367" cy="355190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9"/>
          <p:cNvSpPr/>
          <p:nvPr/>
        </p:nvSpPr>
        <p:spPr>
          <a:xfrm rot="9507153">
            <a:off x="1258996" y="552274"/>
            <a:ext cx="219888" cy="211463"/>
          </a:xfrm>
          <a:custGeom>
            <a:avLst/>
            <a:gdLst/>
            <a:ahLst/>
            <a:cxnLst/>
            <a:rect l="l" t="t" r="r" b="b"/>
            <a:pathLst>
              <a:path w="3359" h="3230" extrusionOk="0">
                <a:moveTo>
                  <a:pt x="3358" y="1"/>
                </a:moveTo>
                <a:lnTo>
                  <a:pt x="0" y="1212"/>
                </a:lnTo>
                <a:lnTo>
                  <a:pt x="1800" y="3229"/>
                </a:lnTo>
                <a:lnTo>
                  <a:pt x="33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lack Han Sans"/>
              <a:buNone/>
              <a:defRPr sz="2800">
                <a:solidFill>
                  <a:schemeClr val="accent4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oboto Slab"/>
              <a:buNone/>
              <a:defRPr sz="2800" b="1">
                <a:solidFill>
                  <a:schemeClr val="accent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Lato"/>
              <a:buChar char="■"/>
              <a:defRPr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9C61A-391F-4D2B-B6D5-12B569FF4C0C}"/>
              </a:ext>
            </a:extLst>
          </p:cNvPr>
          <p:cNvSpPr txBox="1"/>
          <p:nvPr userDrawn="1"/>
        </p:nvSpPr>
        <p:spPr>
          <a:xfrm>
            <a:off x="311700" y="4706020"/>
            <a:ext cx="3462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ommissioner" pitchFamily="2" charset="0"/>
              </a:rPr>
              <a:t>kkarpou@panteion.gr - @kkarpou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61" r:id="rId3"/>
    <p:sldLayoutId id="2147483664" r:id="rId4"/>
    <p:sldLayoutId id="2147483669" r:id="rId5"/>
    <p:sldLayoutId id="2147483671" r:id="rId6"/>
    <p:sldLayoutId id="2147483672" r:id="rId7"/>
    <p:sldLayoutId id="2147483673" r:id="rId8"/>
    <p:sldLayoutId id="2147483675" r:id="rId9"/>
    <p:sldLayoutId id="2147483676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90" r:id="rId19"/>
    <p:sldLayoutId id="2147483691" r:id="rId20"/>
    <p:sldLayoutId id="2147483692" r:id="rId21"/>
    <p:sldLayoutId id="2147483694" r:id="rId22"/>
    <p:sldLayoutId id="2147483696" r:id="rId23"/>
    <p:sldLayoutId id="2147483697" r:id="rId24"/>
    <p:sldLayoutId id="2147483698" r:id="rId25"/>
    <p:sldLayoutId id="2147483699" r:id="rId26"/>
    <p:sldLayoutId id="2147483702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missioner" pitchFamily="2" charset="0"/>
          <a:ea typeface="Commissioner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Commissioner" pitchFamily="2" charset="0"/>
          <a:ea typeface="Commissioner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ments.withgoogle.com/collection/creatability" TargetMode="External"/><Relationship Id="rId2" Type="http://schemas.openxmlformats.org/officeDocument/2006/relationships/hyperlink" Target="https://artsandculture.google.com/project/games" TargetMode="Externa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6"/>
          <p:cNvSpPr txBox="1">
            <a:spLocks noGrp="1"/>
          </p:cNvSpPr>
          <p:nvPr>
            <p:ph type="ctrTitle"/>
          </p:nvPr>
        </p:nvSpPr>
        <p:spPr>
          <a:xfrm>
            <a:off x="1714776" y="495850"/>
            <a:ext cx="4852282" cy="22057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1" dirty="0">
                <a:latin typeface="Commissioner" pitchFamily="2" charset="0"/>
              </a:rPr>
              <a:t>Πολιτισμική</a:t>
            </a:r>
            <a:r>
              <a:rPr lang="el-GR" sz="5400" dirty="0">
                <a:latin typeface="Commissioner" pitchFamily="2" charset="0"/>
              </a:rPr>
              <a:t> Πληροφορική</a:t>
            </a:r>
            <a:endParaRPr sz="5400" dirty="0">
              <a:latin typeface="Commissioner" pitchFamily="2" charset="0"/>
            </a:endParaRPr>
          </a:p>
        </p:txBody>
      </p:sp>
      <p:sp>
        <p:nvSpPr>
          <p:cNvPr id="582" name="Google Shape;582;p56"/>
          <p:cNvSpPr txBox="1">
            <a:spLocks noGrp="1"/>
          </p:cNvSpPr>
          <p:nvPr>
            <p:ph type="subTitle" idx="1"/>
          </p:nvPr>
        </p:nvSpPr>
        <p:spPr>
          <a:xfrm>
            <a:off x="1714763" y="2840182"/>
            <a:ext cx="4221910" cy="944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latin typeface="Commissioner" pitchFamily="2" charset="0"/>
              </a:rPr>
              <a:t>Πολιτισμός και </a:t>
            </a:r>
            <a:r>
              <a:rPr lang="el-GR" sz="2800" b="1" dirty="0">
                <a:latin typeface="Commissioner" pitchFamily="2" charset="0"/>
              </a:rPr>
              <a:t>Αφήγηση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EDABA-9AC8-4F69-ADB1-DCAACBF9C310}"/>
              </a:ext>
            </a:extLst>
          </p:cNvPr>
          <p:cNvSpPr txBox="1"/>
          <p:nvPr/>
        </p:nvSpPr>
        <p:spPr>
          <a:xfrm>
            <a:off x="2286000" y="461939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Commissioner" pitchFamily="2" charset="0"/>
                <a:ea typeface="Black Han Sans"/>
                <a:sym typeface="Black Han Sans"/>
              </a:rPr>
              <a:t>kkarpou@panteion.gr - @kkarpou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99A110-7553-4F3F-A5D1-AE8E8E568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B6F774-D604-4F5C-B80A-190CD161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1AF3B2-A225-423C-9D8F-F5E374C3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0"/>
            <a:ext cx="6732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5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254ABD-103B-4ADC-8AEC-A263C727A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A5F5FD-5B6E-4B56-9D26-9F76AFB4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188049-0419-4C7D-A424-B7B3D000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9045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7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00A679-B3E9-4177-894E-615257EFF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ανάλυση μιας καλής αφήγησης ξεκινά από τον Αριστοτέλη</a:t>
            </a:r>
          </a:p>
          <a:p>
            <a:pPr lvl="1"/>
            <a:r>
              <a:rPr lang="el-GR" dirty="0"/>
              <a:t>Περί ποιητικής, π. 335 π.Χ.</a:t>
            </a:r>
          </a:p>
          <a:p>
            <a:r>
              <a:rPr lang="el-GR" dirty="0"/>
              <a:t>~1930, </a:t>
            </a:r>
            <a:r>
              <a:rPr lang="en-US" dirty="0"/>
              <a:t>Ronald Crane</a:t>
            </a:r>
            <a:endParaRPr lang="el-GR" dirty="0"/>
          </a:p>
          <a:p>
            <a:pPr lvl="1"/>
            <a:r>
              <a:rPr lang="en-GB" dirty="0"/>
              <a:t>Chicago School</a:t>
            </a:r>
            <a:r>
              <a:rPr lang="en-US" dirty="0"/>
              <a:t>, </a:t>
            </a:r>
            <a:r>
              <a:rPr lang="el-GR" dirty="0"/>
              <a:t>χρήση έργων του </a:t>
            </a:r>
            <a:r>
              <a:rPr lang="en-GB" dirty="0"/>
              <a:t>Shakespeare</a:t>
            </a:r>
            <a:r>
              <a:rPr lang="en-US" dirty="0"/>
              <a:t>, </a:t>
            </a:r>
            <a:r>
              <a:rPr lang="el-GR" dirty="0"/>
              <a:t>μυθιστοριών του 18</a:t>
            </a:r>
            <a:r>
              <a:rPr lang="el-GR" baseline="30000" dirty="0"/>
              <a:t>ου</a:t>
            </a:r>
            <a:r>
              <a:rPr lang="el-GR" dirty="0"/>
              <a:t> αιώνα</a:t>
            </a:r>
          </a:p>
          <a:p>
            <a:r>
              <a:rPr lang="en-GB" dirty="0"/>
              <a:t>Story science</a:t>
            </a:r>
          </a:p>
          <a:p>
            <a:pPr lvl="1"/>
            <a:r>
              <a:rPr lang="en-US" i="1" dirty="0"/>
              <a:t>“Fairy tales are more than true: not because they tell us that dragons exist, but because they tell us that dragons can be beaten.”, </a:t>
            </a:r>
            <a:r>
              <a:rPr lang="en-US" dirty="0"/>
              <a:t>Neil </a:t>
            </a:r>
            <a:r>
              <a:rPr lang="en-US" dirty="0" err="1"/>
              <a:t>Gaiman</a:t>
            </a:r>
            <a:r>
              <a:rPr lang="en-US" dirty="0"/>
              <a:t>, </a:t>
            </a:r>
            <a:r>
              <a:rPr lang="en-US" i="1" dirty="0"/>
              <a:t>Coraline</a:t>
            </a:r>
            <a:r>
              <a:rPr lang="en-US" dirty="0"/>
              <a:t> </a:t>
            </a:r>
          </a:p>
          <a:p>
            <a:endParaRPr lang="el-GR" dirty="0"/>
          </a:p>
          <a:p>
            <a:r>
              <a:rPr lang="el-GR" dirty="0"/>
              <a:t>Μια καλή ιστορία απευθύνεται στο μυαλό, αλλά κυρίως στο </a:t>
            </a:r>
            <a:r>
              <a:rPr lang="el-GR" b="1" dirty="0"/>
              <a:t>σώμα</a:t>
            </a:r>
            <a:r>
              <a:rPr lang="el-GR" dirty="0"/>
              <a:t> του θεατή!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2A182-5362-4A34-84A6-A1DF473A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μιας καλής ιστορίας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2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391D9-3ADA-47C5-8631-DA201A69D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000" dirty="0"/>
              <a:t>Ένα παιχνίδι μπορεί να έχει αποστολές, εχθρούς, παζλ, εμπόδια</a:t>
            </a:r>
            <a:br>
              <a:rPr lang="el-GR" sz="2000" dirty="0"/>
            </a:br>
            <a:r>
              <a:rPr lang="el-GR" sz="2000" dirty="0"/>
              <a:t>	Εδώ όμως το επίκεντρο είναι η </a:t>
            </a:r>
            <a:r>
              <a:rPr lang="el-GR" sz="2000" b="1" dirty="0"/>
              <a:t>ιστορία</a:t>
            </a:r>
            <a:endParaRPr lang="el-GR" sz="20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l-GR" sz="2000" dirty="0"/>
              <a:t>Για να είναι ελκυστική η ιστορία, πρέπει να προκαλέσει </a:t>
            </a:r>
            <a:r>
              <a:rPr lang="el-GR" sz="2000" b="1" dirty="0"/>
              <a:t>εμπλοκή</a:t>
            </a:r>
            <a:br>
              <a:rPr lang="el-GR" sz="2000" dirty="0"/>
            </a:br>
            <a:r>
              <a:rPr lang="el-GR" sz="2000" dirty="0"/>
              <a:t>	</a:t>
            </a:r>
            <a:r>
              <a:rPr lang="el-GR" sz="2000" b="1" dirty="0"/>
              <a:t>Ήρωες </a:t>
            </a:r>
            <a:r>
              <a:rPr lang="el-GR" sz="2000" dirty="0"/>
              <a:t>με τους οποίους μπορούμε να σχετιστούμε</a:t>
            </a:r>
            <a:br>
              <a:rPr lang="el-GR" sz="2000" dirty="0"/>
            </a:br>
            <a:r>
              <a:rPr lang="el-GR" sz="2000" dirty="0"/>
              <a:t>	</a:t>
            </a:r>
            <a:r>
              <a:rPr lang="el-GR" sz="2000" b="1" dirty="0"/>
              <a:t>Εξέλιξη (</a:t>
            </a:r>
            <a:r>
              <a:rPr lang="el-GR" sz="2000" b="1" dirty="0" err="1"/>
              <a:t>arc</a:t>
            </a:r>
            <a:r>
              <a:rPr lang="el-GR" sz="2000" b="1" dirty="0"/>
              <a:t>)</a:t>
            </a:r>
            <a:r>
              <a:rPr lang="el-GR" sz="2000" dirty="0"/>
              <a:t> της πλοκής</a:t>
            </a:r>
            <a:br>
              <a:rPr lang="el-GR" sz="2000" dirty="0"/>
            </a:br>
            <a:r>
              <a:rPr lang="el-GR" sz="2000" dirty="0"/>
              <a:t>	Όχι αφαιρετικό, όσα συμβαίνουν πρέπει να </a:t>
            </a:r>
            <a:r>
              <a:rPr lang="el-GR" sz="2000" b="1" dirty="0"/>
              <a:t>σχετίζονται</a:t>
            </a:r>
            <a:br>
              <a:rPr lang="el-GR" sz="2000" b="1" dirty="0"/>
            </a:br>
            <a:r>
              <a:rPr lang="el-GR" sz="2000" b="1" dirty="0"/>
              <a:t>	</a:t>
            </a:r>
            <a:r>
              <a:rPr lang="el-GR" sz="2000" dirty="0"/>
              <a:t>Το ίδιο και τα </a:t>
            </a:r>
            <a:r>
              <a:rPr lang="el-GR" sz="2000" b="1" dirty="0"/>
              <a:t>αντικείμενα</a:t>
            </a:r>
            <a:r>
              <a:rPr lang="el-GR" sz="2000" dirty="0"/>
              <a:t> σε μια σκηνή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5447C6-0131-4137-9E97-9073FD1F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" y="445025"/>
            <a:ext cx="7913700" cy="572700"/>
          </a:xfrm>
        </p:spPr>
        <p:txBody>
          <a:bodyPr/>
          <a:lstStyle/>
          <a:p>
            <a:r>
              <a:rPr lang="el-GR" sz="2000" dirty="0" err="1"/>
              <a:t>Διαδραστική</a:t>
            </a:r>
            <a:r>
              <a:rPr lang="el-GR" sz="2000" dirty="0"/>
              <a:t> αφήγηση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4659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1D82C-E386-447E-80A7-A32CCB7EB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l-GR" sz="2000" dirty="0"/>
              <a:t>Το μεγαλύτερο μέρος της εμπειρίας του χρήστη ξοδεύεται </a:t>
            </a:r>
            <a:r>
              <a:rPr lang="el-GR" sz="2000" b="1" dirty="0"/>
              <a:t>παίζοντας</a:t>
            </a:r>
          </a:p>
          <a:p>
            <a:pPr marL="342900" indent="-342900">
              <a:spcBef>
                <a:spcPts val="1600"/>
              </a:spcBef>
            </a:pPr>
            <a:r>
              <a:rPr lang="el-GR" sz="2000" dirty="0"/>
              <a:t>Το κομμάτι όπου διαβάζουμε ή βλέπουμε </a:t>
            </a:r>
            <a:r>
              <a:rPr lang="el-GR" sz="2000" dirty="0" err="1"/>
              <a:t>cutscenes</a:t>
            </a:r>
            <a:r>
              <a:rPr lang="el-GR" sz="2000" dirty="0"/>
              <a:t> πρέπει να είναι όσο χρειάζεται για να εξυπηρετεί την αφήγηση</a:t>
            </a:r>
          </a:p>
          <a:p>
            <a:pPr marL="342900" indent="-342900">
              <a:spcBef>
                <a:spcPts val="1600"/>
              </a:spcBef>
            </a:pPr>
            <a:r>
              <a:rPr lang="el-GR" sz="2000" dirty="0"/>
              <a:t>“Α </a:t>
            </a:r>
            <a:r>
              <a:rPr lang="el-GR" sz="2000" dirty="0" err="1"/>
              <a:t>game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a </a:t>
            </a:r>
            <a:r>
              <a:rPr lang="el-GR" sz="2000" dirty="0" err="1"/>
              <a:t>series</a:t>
            </a:r>
            <a:r>
              <a:rPr lang="el-GR" sz="2000" dirty="0"/>
              <a:t> of </a:t>
            </a:r>
            <a:r>
              <a:rPr lang="el-GR" sz="2000" dirty="0" err="1"/>
              <a:t>interesting</a:t>
            </a:r>
            <a:r>
              <a:rPr lang="el-GR" sz="2000" dirty="0"/>
              <a:t> </a:t>
            </a:r>
            <a:r>
              <a:rPr lang="el-GR" sz="2000" dirty="0" err="1"/>
              <a:t>choices</a:t>
            </a:r>
            <a:r>
              <a:rPr lang="el-GR" sz="2000" dirty="0"/>
              <a:t>”</a:t>
            </a:r>
            <a:endParaRPr lang="en-US" sz="2000" dirty="0"/>
          </a:p>
          <a:p>
            <a:pPr marL="0" indent="0">
              <a:spcBef>
                <a:spcPts val="1600"/>
              </a:spcBef>
              <a:buNone/>
            </a:pPr>
            <a:r>
              <a:rPr lang="el-GR" sz="2000" dirty="0"/>
              <a:t>	Αλλά οι </a:t>
            </a:r>
            <a:r>
              <a:rPr lang="el-GR" sz="2000" b="1" dirty="0"/>
              <a:t>επιλογές</a:t>
            </a:r>
            <a:r>
              <a:rPr lang="el-GR" sz="2000" dirty="0"/>
              <a:t> πρέπει να προχωρούν την αφήγηση</a:t>
            </a:r>
            <a:br>
              <a:rPr lang="el-GR" sz="2000" dirty="0"/>
            </a:br>
            <a:r>
              <a:rPr lang="el-GR" sz="2000" dirty="0"/>
              <a:t>	Και να δημιουργούν </a:t>
            </a:r>
            <a:r>
              <a:rPr lang="el-GR" sz="2000" b="1" dirty="0"/>
              <a:t>ροή </a:t>
            </a:r>
            <a:r>
              <a:rPr lang="el-GR" sz="2000" dirty="0"/>
              <a:t>(όχι αδράνεια)</a:t>
            </a:r>
            <a:br>
              <a:rPr lang="el-GR" sz="2000" dirty="0"/>
            </a:br>
            <a:r>
              <a:rPr lang="el-GR" sz="2000" dirty="0"/>
              <a:t>	Αλλιώς, οι παίκτες αποστασιοποιούνται</a:t>
            </a:r>
          </a:p>
          <a:p>
            <a:pPr marL="342900" indent="-342900">
              <a:spcBef>
                <a:spcPts val="1600"/>
              </a:spcBef>
              <a:spcAft>
                <a:spcPts val="1600"/>
              </a:spcAft>
            </a:pPr>
            <a:endParaRPr lang="el-GR" sz="2000" dirty="0"/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7E788-85AE-45B0-A2F1-4A994460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" y="445025"/>
            <a:ext cx="7913700" cy="572700"/>
          </a:xfrm>
        </p:spPr>
        <p:txBody>
          <a:bodyPr/>
          <a:lstStyle/>
          <a:p>
            <a:r>
              <a:rPr lang="el-GR" sz="2000" dirty="0" err="1"/>
              <a:t>Διαδραστική</a:t>
            </a:r>
            <a:r>
              <a:rPr lang="el-GR" sz="2000" dirty="0"/>
              <a:t> αφήγηση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597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881EC8-D7EA-4437-86C5-B2F660975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600" dirty="0"/>
              <a:t>Οι αλληλεπιδράσεις πρέπει να έχουν </a:t>
            </a:r>
            <a:r>
              <a:rPr lang="el-GR" sz="1600" b="1" dirty="0"/>
              <a:t>εννοιολογική συνάφεια </a:t>
            </a:r>
            <a:r>
              <a:rPr lang="el-GR" sz="1600" dirty="0"/>
              <a:t>με την ιστορία</a:t>
            </a:r>
            <a:br>
              <a:rPr lang="el-GR" sz="1600" dirty="0"/>
            </a:br>
            <a:r>
              <a:rPr lang="el-GR" sz="1600" dirty="0"/>
              <a:t>	Ενισχύει την ταύτιση των παικτών</a:t>
            </a:r>
            <a:br>
              <a:rPr lang="el-GR" sz="1600" dirty="0"/>
            </a:br>
            <a:r>
              <a:rPr lang="el-GR" sz="1600" dirty="0"/>
              <a:t>	Οι παίκτες πρέπει να μπορούν να κατανοήσουν τον ρόλο τους</a:t>
            </a:r>
            <a:endParaRPr lang="en-US" sz="1600" dirty="0"/>
          </a:p>
          <a:p>
            <a:endParaRPr lang="el-GR" sz="1600" dirty="0"/>
          </a:p>
          <a:p>
            <a:r>
              <a:rPr lang="el-GR" sz="1600" b="1" dirty="0"/>
              <a:t>Περιορισμένη επανάληψη</a:t>
            </a:r>
            <a:r>
              <a:rPr lang="el-GR" sz="1600" dirty="0"/>
              <a:t> μηχανισμών</a:t>
            </a:r>
            <a:br>
              <a:rPr lang="el-GR" sz="1600" dirty="0"/>
            </a:br>
            <a:r>
              <a:rPr lang="el-GR" sz="1600" dirty="0"/>
              <a:t>	Οι παίκτες παίζουν για την ιστορία, όχι για εξάσκηση</a:t>
            </a:r>
            <a:br>
              <a:rPr lang="el-GR" sz="1600" dirty="0"/>
            </a:br>
            <a:r>
              <a:rPr lang="el-GR" sz="1600" dirty="0"/>
              <a:t>	Μειώνει την εμπλοκή, γιατί περιορίζει τη φαντασία των παικτών</a:t>
            </a:r>
            <a:endParaRPr lang="en-US" sz="1600" dirty="0"/>
          </a:p>
          <a:p>
            <a:endParaRPr lang="el-GR" sz="1600" dirty="0"/>
          </a:p>
          <a:p>
            <a:r>
              <a:rPr lang="el-GR" sz="1600" b="1" dirty="0"/>
              <a:t>Απουσία ανυπέρβλητων εμποδίων</a:t>
            </a:r>
            <a:br>
              <a:rPr lang="el-GR" sz="1600" dirty="0"/>
            </a:br>
            <a:r>
              <a:rPr lang="el-GR" sz="1600" dirty="0"/>
              <a:t>	Τα εμπόδια είναι σημαντικά για την εμπειρία</a:t>
            </a:r>
            <a:br>
              <a:rPr lang="el-GR" sz="1600" dirty="0"/>
            </a:br>
            <a:r>
              <a:rPr lang="el-GR" sz="1600" dirty="0"/>
              <a:t>	Αλλά μπορεί να τραβήξουν το ενδιαφέρον μακριά από την ιστορία</a:t>
            </a:r>
            <a:br>
              <a:rPr lang="el-GR" sz="1600" dirty="0"/>
            </a:br>
            <a:r>
              <a:rPr lang="el-GR" sz="1600" dirty="0"/>
              <a:t>	Αποφεύγουμε λαβυρίνθους, δύσκολα παζλ ή απαιτήσεις σε τεχνική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F556A3-0436-4EF6-B591-965DCC6B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 err="1"/>
              <a:t>Διαδραστική</a:t>
            </a:r>
            <a:r>
              <a:rPr lang="el-GR" sz="2000" dirty="0"/>
              <a:t> αφήγηση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10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C7BB8-8F36-4779-9D2B-164ECEE74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Three-act structure (</a:t>
            </a:r>
            <a:r>
              <a:rPr lang="el-GR" dirty="0"/>
              <a:t>Αριστοτέλης!)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451F6F-0FDA-4935-9EF0-B53F0ED56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" y="445025"/>
            <a:ext cx="7913700" cy="572700"/>
          </a:xfrm>
        </p:spPr>
        <p:txBody>
          <a:bodyPr/>
          <a:lstStyle/>
          <a:p>
            <a:r>
              <a:rPr lang="en" dirty="0"/>
              <a:t>Εξέλιξη της αφήγησης</a:t>
            </a:r>
            <a:endParaRPr lang="en-US" dirty="0"/>
          </a:p>
        </p:txBody>
      </p:sp>
      <p:pic>
        <p:nvPicPr>
          <p:cNvPr id="6" name="Google Shape;81;p17">
            <a:extLst>
              <a:ext uri="{FF2B5EF4-FFF2-40B4-BE49-F238E27FC236}">
                <a16:creationId xmlns:a16="http://schemas.microsoft.com/office/drawing/2014/main" id="{717E15DE-2928-4FD8-99B4-835A96A6ADA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655250"/>
            <a:ext cx="9144000" cy="22093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2;p17">
            <a:extLst>
              <a:ext uri="{FF2B5EF4-FFF2-40B4-BE49-F238E27FC236}">
                <a16:creationId xmlns:a16="http://schemas.microsoft.com/office/drawing/2014/main" id="{D72AACCC-49D4-4E2F-A160-CF2158BDCAED}"/>
              </a:ext>
            </a:extLst>
          </p:cNvPr>
          <p:cNvSpPr txBox="1">
            <a:spLocks/>
          </p:cNvSpPr>
          <p:nvPr/>
        </p:nvSpPr>
        <p:spPr>
          <a:xfrm>
            <a:off x="819637" y="4696375"/>
            <a:ext cx="8324363" cy="58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428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800"/>
              <a:buFont typeface="Lexend Deca"/>
              <a:buChar char="●"/>
              <a:defRPr sz="1800" b="0" i="0" u="none" strike="noStrike" cap="none">
                <a:solidFill>
                  <a:schemeClr val="accent4"/>
                </a:solidFill>
                <a:latin typeface="Commissioner" pitchFamily="2" charset="0"/>
                <a:ea typeface="Lato"/>
                <a:cs typeface="Lato"/>
                <a:sym typeface="Lato"/>
              </a:defRPr>
            </a:lvl1pPr>
            <a:lvl2pPr marL="914378" marR="0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accent4"/>
                </a:solidFill>
                <a:latin typeface="Commissioner" pitchFamily="2" charset="0"/>
                <a:ea typeface="Lato"/>
                <a:cs typeface="Lato"/>
                <a:sym typeface="Lato"/>
              </a:defRPr>
            </a:lvl2pPr>
            <a:lvl3pPr marL="1371566" marR="0" lvl="2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754" marR="0" lvl="3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943" marR="0" lvl="4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132" marR="0" lvl="5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320" marR="0" lvl="6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509" marR="0" lvl="7" indent="-3174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E0E0E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697" marR="0" lvl="8" indent="-317492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E0E0E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>
              <a:spcAft>
                <a:spcPts val="1600"/>
              </a:spcAft>
              <a:buFont typeface="Lexend Deca"/>
              <a:buNone/>
            </a:pPr>
            <a:r>
              <a:rPr lang="en-US" sz="1600"/>
              <a:t>By Puikstekend - Own work, CC BY-SA 4.0, https://commons.wikimedia.org/w/index.php?curid=74400529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720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7985BE-54D4-462C-AA53-BE7992312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50" y="1107450"/>
            <a:ext cx="4183732" cy="3499200"/>
          </a:xfrm>
        </p:spPr>
        <p:txBody>
          <a:bodyPr/>
          <a:lstStyle/>
          <a:p>
            <a:pPr marL="285750" indent="-285750"/>
            <a:r>
              <a:rPr lang="el-GR" dirty="0"/>
              <a:t>Εισαγωγή στο περιβάλλον, την ιστορία και τους χαρακτήρες</a:t>
            </a:r>
          </a:p>
          <a:p>
            <a:pPr marL="285750" indent="-285750">
              <a:spcBef>
                <a:spcPts val="1600"/>
              </a:spcBef>
            </a:pPr>
            <a:r>
              <a:rPr lang="el-GR" dirty="0"/>
              <a:t>Εδώ ο ήρωας ζει μια ήσυχη ζωή</a:t>
            </a:r>
            <a:br>
              <a:rPr lang="el-GR" dirty="0"/>
            </a:br>
            <a:r>
              <a:rPr lang="el-GR" dirty="0"/>
              <a:t>	Μέχρι το </a:t>
            </a:r>
            <a:r>
              <a:rPr lang="el-GR" i="1" dirty="0" err="1"/>
              <a:t>call</a:t>
            </a:r>
            <a:r>
              <a:rPr lang="el-GR" i="1" dirty="0"/>
              <a:t> </a:t>
            </a:r>
            <a:r>
              <a:rPr lang="el-GR" i="1" dirty="0" err="1"/>
              <a:t>to</a:t>
            </a:r>
            <a:r>
              <a:rPr lang="el-GR" i="1" dirty="0"/>
              <a:t> </a:t>
            </a:r>
            <a:r>
              <a:rPr lang="el-GR" i="1" dirty="0" err="1"/>
              <a:t>arms</a:t>
            </a:r>
            <a:endParaRPr lang="el-GR" i="1" dirty="0"/>
          </a:p>
          <a:p>
            <a:pPr marL="285750" indent="-285750">
              <a:spcBef>
                <a:spcPts val="1600"/>
              </a:spcBef>
              <a:spcAft>
                <a:spcPts val="1600"/>
              </a:spcAft>
            </a:pPr>
            <a:r>
              <a:rPr lang="el-GR" dirty="0"/>
              <a:t>Μπορούμε να ξεκινήσουμε από το </a:t>
            </a:r>
            <a:r>
              <a:rPr lang="el-GR" dirty="0" err="1"/>
              <a:t>Plot</a:t>
            </a:r>
            <a:r>
              <a:rPr lang="el-GR" dirty="0"/>
              <a:t> </a:t>
            </a:r>
            <a:r>
              <a:rPr lang="el-GR" dirty="0" err="1"/>
              <a:t>Point</a:t>
            </a:r>
            <a:r>
              <a:rPr lang="el-GR" dirty="0"/>
              <a:t> 1</a:t>
            </a:r>
            <a:br>
              <a:rPr lang="el-GR" dirty="0"/>
            </a:br>
            <a:r>
              <a:rPr lang="el-GR" dirty="0"/>
              <a:t>	Κατευθείαν μέσα στη δράση!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D3D307-CBB6-4A97-8D28-C6DB4DF1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Εξέλιξη της αφήγησης</a:t>
            </a:r>
            <a:endParaRPr lang="en-US" dirty="0"/>
          </a:p>
        </p:txBody>
      </p:sp>
      <p:pic>
        <p:nvPicPr>
          <p:cNvPr id="4" name="Google Shape;89;p18">
            <a:extLst>
              <a:ext uri="{FF2B5EF4-FFF2-40B4-BE49-F238E27FC236}">
                <a16:creationId xmlns:a16="http://schemas.microsoft.com/office/drawing/2014/main" id="{15261AE3-3FD5-4799-BDFC-65F8C038E0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9269"/>
          <a:stretch/>
        </p:blipFill>
        <p:spPr>
          <a:xfrm>
            <a:off x="5242597" y="1536633"/>
            <a:ext cx="3528333" cy="277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72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65680-37B8-4876-A3F2-08CF9EAF8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964" y="2092036"/>
            <a:ext cx="4653132" cy="2514614"/>
          </a:xfrm>
        </p:spPr>
        <p:txBody>
          <a:bodyPr/>
          <a:lstStyle/>
          <a:p>
            <a:pPr marL="285750" indent="-285750"/>
            <a:r>
              <a:rPr lang="el-GR" dirty="0"/>
              <a:t>Κλιμάκωση της ιστορίας και της δράσης</a:t>
            </a:r>
            <a:br>
              <a:rPr lang="el-GR" dirty="0"/>
            </a:br>
            <a:r>
              <a:rPr lang="el-GR" dirty="0"/>
              <a:t>Κάθε εμπόδιο οδηγεί σε μια μίνι-κρίση</a:t>
            </a:r>
          </a:p>
          <a:p>
            <a:pPr marL="285750" indent="-285750">
              <a:spcBef>
                <a:spcPts val="1600"/>
              </a:spcBef>
            </a:pPr>
            <a:r>
              <a:rPr lang="el-GR" dirty="0"/>
              <a:t>Μέχρι την τελική αναμέτρηση</a:t>
            </a:r>
            <a:br>
              <a:rPr lang="el-GR" dirty="0"/>
            </a:br>
            <a:r>
              <a:rPr lang="el-GR" dirty="0"/>
              <a:t>Που επιλύεται στο </a:t>
            </a:r>
            <a:r>
              <a:rPr lang="el-GR" dirty="0" err="1"/>
              <a:t>Plot</a:t>
            </a:r>
            <a:r>
              <a:rPr lang="el-GR" dirty="0"/>
              <a:t> </a:t>
            </a:r>
            <a:r>
              <a:rPr lang="el-GR" dirty="0" err="1"/>
              <a:t>Point</a:t>
            </a:r>
            <a:r>
              <a:rPr lang="el-GR" dirty="0"/>
              <a:t> 2</a:t>
            </a:r>
          </a:p>
          <a:p>
            <a:pPr marL="285750" indent="-285750">
              <a:spcBef>
                <a:spcPts val="1600"/>
              </a:spcBef>
              <a:spcAft>
                <a:spcPts val="1600"/>
              </a:spcAft>
            </a:pPr>
            <a:r>
              <a:rPr lang="el-GR" dirty="0"/>
              <a:t>Στο Τρίτο μέρος, ο ήρωας φτάνει στον στόχο του (εξέλιξη του ήρωα)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FF98C-F270-46A0-801F-82C746FC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96;p19">
            <a:extLst>
              <a:ext uri="{FF2B5EF4-FFF2-40B4-BE49-F238E27FC236}">
                <a16:creationId xmlns:a16="http://schemas.microsoft.com/office/drawing/2014/main" id="{994E612B-EE05-42B2-BA70-0009806498D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673"/>
          <a:stretch/>
        </p:blipFill>
        <p:spPr>
          <a:xfrm>
            <a:off x="3084928" y="99491"/>
            <a:ext cx="5953546" cy="183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9">
            <a:extLst>
              <a:ext uri="{FF2B5EF4-FFF2-40B4-BE49-F238E27FC236}">
                <a16:creationId xmlns:a16="http://schemas.microsoft.com/office/drawing/2014/main" id="{11048767-C96C-42DD-BE7E-96E2399419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096" y="2628886"/>
            <a:ext cx="4296904" cy="2514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237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BBC6A-553A-4C35-99E4-45B605183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/>
              <a:t>Οι ιστορίες επηρεάζουν τις </a:t>
            </a:r>
            <a:r>
              <a:rPr lang="el-GR" sz="2000" b="1" dirty="0" err="1"/>
              <a:t>νευροχημικές</a:t>
            </a:r>
            <a:r>
              <a:rPr lang="el-GR" sz="2000" b="1" dirty="0"/>
              <a:t> διεργασίες </a:t>
            </a:r>
            <a:r>
              <a:rPr lang="el-GR" sz="2000" dirty="0"/>
              <a:t>στο σώμα και τον εγκέφαλό μας</a:t>
            </a:r>
          </a:p>
          <a:p>
            <a:pPr lvl="1"/>
            <a:r>
              <a:rPr lang="el-GR" sz="1800" dirty="0"/>
              <a:t>Και, έτσι, επηρεάζουν και τη συμπεριφορά μας</a:t>
            </a:r>
          </a:p>
          <a:p>
            <a:r>
              <a:rPr lang="el-GR" sz="2000" dirty="0"/>
              <a:t>Η </a:t>
            </a:r>
            <a:r>
              <a:rPr lang="el-GR" sz="2000" b="1" dirty="0"/>
              <a:t>αντίληψη</a:t>
            </a:r>
            <a:r>
              <a:rPr lang="el-GR" sz="2000" dirty="0"/>
              <a:t> αυτών των διεργασιών μπορεί να βοηθήσει τον τρόπο με τον οποίο σχεδιάζουμε και </a:t>
            </a:r>
            <a:r>
              <a:rPr lang="el-GR" sz="2000" b="1" dirty="0"/>
              <a:t>λέμε</a:t>
            </a:r>
            <a:r>
              <a:rPr lang="el-GR" sz="2000" dirty="0"/>
              <a:t> μια ιστορία</a:t>
            </a:r>
          </a:p>
          <a:p>
            <a:pPr lvl="1"/>
            <a:r>
              <a:rPr lang="el-GR" sz="1800" dirty="0"/>
              <a:t>Σκεφτείτε το ίδιο ανέκδοτο από δύο διαφορετικούς ανθρώπους</a:t>
            </a:r>
          </a:p>
          <a:p>
            <a:r>
              <a:rPr lang="el-GR" sz="2000" dirty="0"/>
              <a:t>Οι ιστορίες παλεύουν να τραβήξουν και να </a:t>
            </a:r>
            <a:r>
              <a:rPr lang="el-GR" sz="2000" b="1" dirty="0"/>
              <a:t>κρατήσουν</a:t>
            </a:r>
            <a:r>
              <a:rPr lang="el-GR" sz="2000" dirty="0"/>
              <a:t> την προσοχή μας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3481C5-08A6-41D0-89F6-F96049C9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" y="445025"/>
            <a:ext cx="7913700" cy="572700"/>
          </a:xfrm>
        </p:spPr>
        <p:txBody>
          <a:bodyPr/>
          <a:lstStyle/>
          <a:p>
            <a:r>
              <a:rPr lang="el-GR" b="1" dirty="0"/>
              <a:t>Γιατί κάποιες ιστορίες</a:t>
            </a:r>
            <a:r>
              <a:rPr lang="en-US" b="1" dirty="0"/>
              <a:t> </a:t>
            </a:r>
            <a:r>
              <a:rPr lang="el-GR" b="1" dirty="0"/>
              <a:t>μάς αρέσουν περισσότερο;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3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FC5B56-4FD2-418C-BFB5-E2934EF4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ορίζουμε τον πολιτισμό;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6C7EA9-27CE-41C0-B086-081CF5BAD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n-US" dirty="0"/>
              <a:t>UNESCO </a:t>
            </a:r>
            <a:r>
              <a:rPr lang="el-GR" dirty="0"/>
              <a:t>ορίζει το πολιτισμό σαν σύνολο από διακριτά </a:t>
            </a:r>
            <a:r>
              <a:rPr lang="el-GR" b="1" dirty="0"/>
              <a:t>πνευματικά, υλικά, διανοητικά και συναισθηματικά χαρακτηριστικά</a:t>
            </a:r>
            <a:r>
              <a:rPr lang="el-GR" dirty="0"/>
              <a:t> μιας κοινωνίας ή μιας κοινωνικής ομάδας</a:t>
            </a:r>
          </a:p>
          <a:p>
            <a:pPr lvl="1"/>
            <a:r>
              <a:rPr lang="el-GR" dirty="0"/>
              <a:t>Διατρέχει όχι μόνο την τέχνη ή τη λογοτεχνία, αλλά και τον τρόπο ζωής και συμβίωσης, τα συστήματα αξιών, τις παραδόσεις και πεποιθήσεις</a:t>
            </a:r>
          </a:p>
          <a:p>
            <a:endParaRPr lang="el-GR" dirty="0"/>
          </a:p>
          <a:p>
            <a:r>
              <a:rPr lang="el-GR" dirty="0"/>
              <a:t>Δεν αφορά μόνο την αρχαιότητα ή τα κειμήλια, ούτε καν μόνο την τέχνη</a:t>
            </a:r>
            <a:endParaRPr lang="en-US" dirty="0"/>
          </a:p>
          <a:p>
            <a:r>
              <a:rPr lang="el-GR" dirty="0"/>
              <a:t>Αλλά </a:t>
            </a:r>
            <a:r>
              <a:rPr lang="el-GR" b="1" dirty="0"/>
              <a:t>οποιαδήποτε μορφή ανθρώπινης εκφραστικότητας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5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69E2E3-E712-4B68-95CE-B61219F27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/>
              <a:t>Μια πολύ σύντομη ιστορία του </a:t>
            </a:r>
            <a:r>
              <a:rPr lang="en-US" sz="2000" dirty="0"/>
              <a:t>Ernest Hemingway</a:t>
            </a:r>
            <a:endParaRPr lang="el-GR" sz="2000" dirty="0"/>
          </a:p>
          <a:p>
            <a:pPr marL="0" indent="0">
              <a:buNone/>
            </a:pPr>
            <a:r>
              <a:rPr lang="el-GR" sz="2000" i="1" dirty="0"/>
              <a:t>	</a:t>
            </a:r>
            <a:r>
              <a:rPr lang="en-GB" sz="2000" i="1" dirty="0"/>
              <a:t>“</a:t>
            </a:r>
            <a:r>
              <a:rPr lang="en-US" sz="2000" i="1" dirty="0"/>
              <a:t>For Sale: Baby shoes, never worn.”</a:t>
            </a:r>
            <a:endParaRPr lang="el-GR" sz="2000" i="1" dirty="0"/>
          </a:p>
          <a:p>
            <a:r>
              <a:rPr lang="el-GR" sz="2000" dirty="0"/>
              <a:t>Ποια </a:t>
            </a:r>
            <a:r>
              <a:rPr lang="el-GR" sz="2000" b="1" dirty="0"/>
              <a:t>συναισθήματα</a:t>
            </a:r>
            <a:r>
              <a:rPr lang="el-GR" sz="2000" dirty="0"/>
              <a:t> μπορεί να μας προκαλεί;</a:t>
            </a:r>
          </a:p>
          <a:p>
            <a:pPr lvl="1"/>
            <a:r>
              <a:rPr lang="en-GB" sz="1800" dirty="0"/>
              <a:t>Negativity bias</a:t>
            </a:r>
            <a:r>
              <a:rPr lang="el-GR" sz="1800" dirty="0"/>
              <a:t>: εστιάζουμε στις απειλές για να μπορέσουμε να τις αποφύγουμε</a:t>
            </a:r>
          </a:p>
          <a:p>
            <a:pPr lvl="1"/>
            <a:r>
              <a:rPr lang="en-GB" sz="1800" dirty="0"/>
              <a:t>Stress</a:t>
            </a:r>
            <a:r>
              <a:rPr lang="en-US" sz="1800" dirty="0"/>
              <a:t>: </a:t>
            </a:r>
            <a:r>
              <a:rPr lang="el-GR" sz="1800" dirty="0"/>
              <a:t>αδρεναλίνη, </a:t>
            </a:r>
            <a:r>
              <a:rPr lang="el-GR" sz="1800" dirty="0" err="1"/>
              <a:t>κορτιζόλη</a:t>
            </a:r>
            <a:r>
              <a:rPr lang="el-GR" sz="1800" dirty="0"/>
              <a:t>,</a:t>
            </a:r>
          </a:p>
          <a:p>
            <a:pPr lvl="1"/>
            <a:r>
              <a:rPr lang="el-GR" sz="1800" dirty="0"/>
              <a:t>Ο δράκος ή ο «δράκος» στην ιστορία προκαλεί αυτήν ακριβώς την αντίδραση και την ταύτιση</a:t>
            </a:r>
          </a:p>
          <a:p>
            <a:r>
              <a:rPr lang="el-GR" sz="2000" dirty="0"/>
              <a:t>Αίσθηση του </a:t>
            </a:r>
            <a:r>
              <a:rPr lang="el-GR" sz="2000" b="1" dirty="0"/>
              <a:t>δέους</a:t>
            </a:r>
            <a:r>
              <a:rPr lang="el-GR" sz="2000" dirty="0"/>
              <a:t>: </a:t>
            </a:r>
            <a:r>
              <a:rPr lang="en-GB" sz="2000" dirty="0"/>
              <a:t>Star Wars saga</a:t>
            </a:r>
            <a:endParaRPr lang="en-US" sz="2000" dirty="0"/>
          </a:p>
          <a:p>
            <a:pPr lvl="1"/>
            <a:r>
              <a:rPr lang="el-GR" sz="1800" dirty="0"/>
              <a:t>Κάτι τόσο μεγάλο, που δε μπορούμε να το συνειδητοποιήσουμε</a:t>
            </a:r>
          </a:p>
          <a:p>
            <a:pPr lvl="1"/>
            <a:r>
              <a:rPr lang="el-GR" sz="1800" dirty="0"/>
              <a:t>Περιέργεια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B5504F-3680-450E-9142-275A134F0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" y="445025"/>
            <a:ext cx="7913700" cy="572700"/>
          </a:xfrm>
        </p:spPr>
        <p:txBody>
          <a:bodyPr/>
          <a:lstStyle/>
          <a:p>
            <a:r>
              <a:rPr lang="el-GR" b="1" dirty="0"/>
              <a:t>Γιατί κάποιες ιστορίες</a:t>
            </a:r>
            <a:r>
              <a:rPr lang="en-US" b="1" dirty="0"/>
              <a:t> </a:t>
            </a:r>
            <a:r>
              <a:rPr lang="el-GR" b="1" dirty="0"/>
              <a:t>μάς αρέσουν περισσότερο;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30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0C2978-D4B0-4135-9F82-9C0DFE25C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/>
              <a:t>Πώς επιδρά στο σώμα μας μια καλή ιστορία;</a:t>
            </a:r>
          </a:p>
          <a:p>
            <a:r>
              <a:rPr lang="el-GR" sz="2000" dirty="0"/>
              <a:t>Σκεφτείτε μια ιστορία στην οποία </a:t>
            </a:r>
            <a:r>
              <a:rPr lang="el-GR" sz="2000" b="1" dirty="0"/>
              <a:t>η δράση κλιμακώνεται</a:t>
            </a:r>
          </a:p>
          <a:p>
            <a:pPr lvl="1"/>
            <a:r>
              <a:rPr lang="en-US" sz="1800" dirty="0"/>
              <a:t>Harry Potter and the Sorcerer’s Stone </a:t>
            </a:r>
            <a:endParaRPr lang="el-GR" sz="1800" dirty="0"/>
          </a:p>
          <a:p>
            <a:pPr lvl="1"/>
            <a:r>
              <a:rPr lang="el-GR" sz="1800" dirty="0"/>
              <a:t>Καθώς οι ήρωες πολεμούν, το σώμα μας εκκρίνει </a:t>
            </a:r>
            <a:r>
              <a:rPr lang="el-GR" sz="1800" dirty="0" err="1"/>
              <a:t>κορτιζόλη</a:t>
            </a:r>
            <a:r>
              <a:rPr lang="el-GR" sz="1800" dirty="0"/>
              <a:t> για να αυξήσει το επίπεδο της προσοχής μας</a:t>
            </a:r>
          </a:p>
          <a:p>
            <a:r>
              <a:rPr lang="el-GR" sz="2000" b="1" dirty="0"/>
              <a:t>Χαρακτήρες</a:t>
            </a:r>
          </a:p>
          <a:p>
            <a:pPr lvl="1"/>
            <a:r>
              <a:rPr lang="el-GR" sz="1800" dirty="0"/>
              <a:t>Η ταύτιση με τον χαρακτήρα εξαρτάται από την </a:t>
            </a:r>
            <a:r>
              <a:rPr lang="el-GR" sz="1800" dirty="0" err="1"/>
              <a:t>ωκυτοκίνη</a:t>
            </a:r>
            <a:r>
              <a:rPr lang="el-GR" sz="1800" dirty="0"/>
              <a:t> (</a:t>
            </a:r>
            <a:r>
              <a:rPr lang="en-GB" sz="1800" dirty="0"/>
              <a:t>oxytocin</a:t>
            </a:r>
            <a:r>
              <a:rPr lang="en-US" sz="1800" dirty="0"/>
              <a:t>), </a:t>
            </a:r>
            <a:r>
              <a:rPr lang="el-GR" sz="1800" dirty="0"/>
              <a:t>μια ορμόνη που απαντάται στις μητέρες και τα ζευγάρια ή τις παρέες</a:t>
            </a:r>
          </a:p>
          <a:p>
            <a:pPr lvl="1"/>
            <a:r>
              <a:rPr lang="en-US" sz="1800" dirty="0"/>
              <a:t>Princess Leia </a:t>
            </a:r>
            <a:r>
              <a:rPr lang="el-GR" sz="1800" dirty="0"/>
              <a:t>&lt;3 </a:t>
            </a:r>
            <a:r>
              <a:rPr lang="en-US" sz="1800" dirty="0"/>
              <a:t>Han Solo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543843-DCA2-4258-B584-D759E49D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Λίγη βιολογία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30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26DAA-FBF2-44E1-A97A-4866D3AEA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Νευρώνες – καθρέφτες (</a:t>
            </a:r>
            <a:r>
              <a:rPr lang="en-GB" dirty="0"/>
              <a:t>mirror neurons</a:t>
            </a:r>
            <a:r>
              <a:rPr lang="en-US" dirty="0"/>
              <a:t>): </a:t>
            </a:r>
            <a:r>
              <a:rPr lang="el-GR" dirty="0"/>
              <a:t>ο μηχανισμός με τον οποίο ο θεατής αρχίζει να </a:t>
            </a:r>
            <a:r>
              <a:rPr lang="el-GR" b="1" dirty="0"/>
              <a:t>σκέφτεται παρόμοια </a:t>
            </a:r>
            <a:r>
              <a:rPr lang="el-GR" dirty="0"/>
              <a:t>με τον δημιουργό</a:t>
            </a:r>
          </a:p>
          <a:p>
            <a:pPr lvl="1"/>
            <a:r>
              <a:rPr lang="el-GR" dirty="0"/>
              <a:t>Νευρικά κύτταρα που ενεργοποιούνται κατά την εκτέλεση μιας ενέργειας, αλλά και κατά την </a:t>
            </a:r>
            <a:r>
              <a:rPr lang="el-GR" b="1" dirty="0"/>
              <a:t>παρακολούθησή</a:t>
            </a:r>
            <a:r>
              <a:rPr lang="el-GR" dirty="0"/>
              <a:t> της</a:t>
            </a:r>
          </a:p>
          <a:p>
            <a:pPr lvl="1"/>
            <a:r>
              <a:rPr lang="el-GR" dirty="0"/>
              <a:t>Αισθανόμαστε ό,τι αισθάνονται οι ήρωες, ευχάριστο ή δυσάρεστο</a:t>
            </a:r>
          </a:p>
          <a:p>
            <a:pPr lvl="1"/>
            <a:r>
              <a:rPr lang="el-GR" dirty="0"/>
              <a:t>Και αυτό εμφανίζεται και στο σώμα μας (π.χ. καρδιοχτύπι)</a:t>
            </a:r>
          </a:p>
          <a:p>
            <a:r>
              <a:rPr lang="el-GR" dirty="0"/>
              <a:t>Συνδυασμός </a:t>
            </a:r>
            <a:r>
              <a:rPr lang="el-GR" b="1" dirty="0" err="1"/>
              <a:t>κορτιζόλης</a:t>
            </a:r>
            <a:r>
              <a:rPr lang="el-GR" dirty="0"/>
              <a:t> (προσοχή) με </a:t>
            </a:r>
            <a:r>
              <a:rPr lang="el-GR" b="1" dirty="0" err="1"/>
              <a:t>ωκυτοκίνη</a:t>
            </a:r>
            <a:r>
              <a:rPr lang="el-GR" dirty="0"/>
              <a:t> (ταύτιση)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b="1" dirty="0">
                <a:sym typeface="Wingdings" panose="05000000000000000000" pitchFamily="2" charset="2"/>
              </a:rPr>
              <a:t>εμπλοκή</a:t>
            </a:r>
            <a:r>
              <a:rPr lang="el-GR" dirty="0">
                <a:sym typeface="Wingdings" panose="05000000000000000000" pitchFamily="2" charset="2"/>
              </a:rPr>
              <a:t> (</a:t>
            </a:r>
            <a:r>
              <a:rPr lang="el-GR" dirty="0" err="1">
                <a:sym typeface="Wingdings" panose="05000000000000000000" pitchFamily="2" charset="2"/>
              </a:rPr>
              <a:t>ενσυναίσθηση</a:t>
            </a:r>
            <a:r>
              <a:rPr lang="el-GR" dirty="0">
                <a:sym typeface="Wingdings" panose="05000000000000000000" pitchFamily="2" charset="2"/>
              </a:rPr>
              <a:t>, </a:t>
            </a:r>
            <a:r>
              <a:rPr lang="en-GB" dirty="0">
                <a:sym typeface="Wingdings" panose="05000000000000000000" pitchFamily="2" charset="2"/>
              </a:rPr>
              <a:t>empathy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Εθιστική!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Δε μπορούμε να κλείσουμε το βιβλίο, να αφήσουμε το παιχνίδι, να σταματήσουμε την ταινία #</a:t>
            </a:r>
            <a:r>
              <a:rPr lang="en-GB" dirty="0" err="1">
                <a:sym typeface="Wingdings" panose="05000000000000000000" pitchFamily="2" charset="2"/>
              </a:rPr>
              <a:t>bingewatching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32E76A-05D7-4524-ADB3-18012937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5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DA6D1-10B3-4D90-87AB-149862A28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/>
              <a:t>Χρειαζόμαστε να δούμε </a:t>
            </a:r>
            <a:r>
              <a:rPr lang="el-GR" sz="2000" b="1" dirty="0"/>
              <a:t>προβλήματα</a:t>
            </a:r>
            <a:r>
              <a:rPr lang="el-GR" sz="2000" dirty="0"/>
              <a:t>, να βρούμε τη </a:t>
            </a:r>
            <a:r>
              <a:rPr lang="el-GR" sz="2000" b="1" dirty="0"/>
              <a:t>λύση</a:t>
            </a:r>
            <a:r>
              <a:rPr lang="el-GR" sz="2000" dirty="0"/>
              <a:t> τους για να ευνοήσουμε τις πιθανότητες να </a:t>
            </a:r>
            <a:r>
              <a:rPr lang="el-GR" sz="2000" b="1" dirty="0"/>
              <a:t>επιβιώσουμε</a:t>
            </a:r>
          </a:p>
          <a:p>
            <a:pPr lvl="1"/>
            <a:r>
              <a:rPr lang="en-GB" sz="1800" dirty="0"/>
              <a:t>No problems, no story!</a:t>
            </a:r>
          </a:p>
          <a:p>
            <a:r>
              <a:rPr lang="el-GR" sz="2000" dirty="0"/>
              <a:t>Ο μηχανισμός της </a:t>
            </a:r>
            <a:r>
              <a:rPr lang="el-GR" sz="2000" b="1" dirty="0"/>
              <a:t>ταύτισης</a:t>
            </a:r>
            <a:r>
              <a:rPr lang="el-GR" sz="2000" dirty="0"/>
              <a:t> με τους ήρωες βελτιώνει και τις αντίστοιχες δεξιότητές μας στην πραγματική ζωή</a:t>
            </a:r>
          </a:p>
          <a:p>
            <a:pPr lvl="1"/>
            <a:r>
              <a:rPr lang="el-GR" sz="1800" dirty="0"/>
              <a:t>Πείραμα: μπορούμε να αξιολογήσουμε το συναίσθημα σε ένα πρόσωπο, βλέποντας μόνο τα μάτια;</a:t>
            </a:r>
          </a:p>
          <a:p>
            <a:pPr lvl="1"/>
            <a:r>
              <a:rPr lang="el-GR" sz="1800" dirty="0"/>
              <a:t>Σε έρευνα του 2015, θεατές των σειρών </a:t>
            </a:r>
            <a:r>
              <a:rPr lang="en-US" sz="1800" i="1" dirty="0"/>
              <a:t>Mad Men</a:t>
            </a:r>
            <a:r>
              <a:rPr lang="en-US" sz="1800" dirty="0"/>
              <a:t> </a:t>
            </a:r>
            <a:r>
              <a:rPr lang="el-GR" sz="1800" dirty="0"/>
              <a:t>και </a:t>
            </a:r>
            <a:r>
              <a:rPr lang="en-US" sz="1800" i="1" dirty="0"/>
              <a:t>The Good </a:t>
            </a:r>
            <a:r>
              <a:rPr lang="en-US" sz="1800" i="1" dirty="0" err="1"/>
              <a:t>Wif</a:t>
            </a:r>
            <a:r>
              <a:rPr lang="en-GB" sz="1800" i="1" dirty="0"/>
              <a:t>e</a:t>
            </a:r>
            <a:r>
              <a:rPr lang="el-GR" sz="1800" dirty="0"/>
              <a:t> παρουσίασαν μεγαλύτερο σκορ (!)</a:t>
            </a:r>
          </a:p>
          <a:p>
            <a:r>
              <a:rPr lang="el-GR" sz="2000" b="1" dirty="0"/>
              <a:t>Εφαρμογή:</a:t>
            </a:r>
            <a:r>
              <a:rPr lang="el-GR" sz="2000" dirty="0"/>
              <a:t> διαπραγματεύσεις στην εργασία, αντιμετώπιση ενός εχθρού, σχέσεις/οικογένεια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A95932-3D35-4F8E-917A-8F06FEF5B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Εξελικτικοί μηχανισμοί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6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C15E52-EC3C-4E0B-9370-594E3C6F0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to the Dark Side, we have cookies</a:t>
            </a:r>
            <a:endParaRPr lang="en-US" dirty="0"/>
          </a:p>
          <a:p>
            <a:r>
              <a:rPr lang="el-GR" dirty="0"/>
              <a:t>Μια απότομη </a:t>
            </a:r>
            <a:r>
              <a:rPr lang="el-GR" b="1" dirty="0"/>
              <a:t>αύξηση στην </a:t>
            </a:r>
            <a:r>
              <a:rPr lang="el-GR" b="1" dirty="0" err="1"/>
              <a:t>κορτιζόλη</a:t>
            </a:r>
            <a:r>
              <a:rPr lang="el-GR" b="1" dirty="0"/>
              <a:t> </a:t>
            </a:r>
            <a:r>
              <a:rPr lang="el-GR" dirty="0"/>
              <a:t>μπορεί να μας κάνει ιδιαίτερα </a:t>
            </a:r>
            <a:r>
              <a:rPr lang="el-GR" b="1" dirty="0"/>
              <a:t>επιθετικούς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Και να οδηγήσει σε </a:t>
            </a:r>
            <a:r>
              <a:rPr lang="el-GR" dirty="0" err="1"/>
              <a:t>διαμερισματοποίηση</a:t>
            </a:r>
            <a:r>
              <a:rPr lang="el-GR" dirty="0"/>
              <a:t> (παρέες, </a:t>
            </a:r>
            <a:r>
              <a:rPr lang="en-GB" dirty="0"/>
              <a:t>fraternities</a:t>
            </a:r>
            <a:r>
              <a:rPr lang="en-US" dirty="0"/>
              <a:t>, </a:t>
            </a:r>
            <a:r>
              <a:rPr lang="el-GR" dirty="0"/>
              <a:t>κλπ.)</a:t>
            </a:r>
          </a:p>
          <a:p>
            <a:pPr lvl="1"/>
            <a:r>
              <a:rPr lang="el-GR" dirty="0"/>
              <a:t>Ή σε επανάληψη συμπεριφορών της ομάδας, ακόμα κι αν δε συμφωνούμε</a:t>
            </a:r>
          </a:p>
          <a:p>
            <a:pPr lvl="1"/>
            <a:r>
              <a:rPr lang="en-GB" dirty="0"/>
              <a:t>Fandoms!</a:t>
            </a:r>
          </a:p>
          <a:p>
            <a:r>
              <a:rPr lang="el-GR" dirty="0"/>
              <a:t>Μπορούμε όμως να εξισορροπήσουμε την ταύτιση και την εμπλοκή, χρησιμοποιώντας </a:t>
            </a:r>
            <a:r>
              <a:rPr lang="el-GR" b="1" dirty="0"/>
              <a:t>γνωσιακές διαδικασίες </a:t>
            </a:r>
            <a:r>
              <a:rPr lang="el-GR" dirty="0"/>
              <a:t>(σκέψη, λογική)</a:t>
            </a:r>
          </a:p>
          <a:p>
            <a:pPr lvl="1"/>
            <a:r>
              <a:rPr lang="el-GR" dirty="0"/>
              <a:t>Τα περισσότερα </a:t>
            </a:r>
            <a:r>
              <a:rPr lang="en-GB" dirty="0"/>
              <a:t>fake news</a:t>
            </a:r>
            <a:r>
              <a:rPr lang="en-US" dirty="0"/>
              <a:t> </a:t>
            </a:r>
            <a:r>
              <a:rPr lang="el-GR" dirty="0"/>
              <a:t>«χτίζουν» πάνω σε μια συναισθηματική ιστορία</a:t>
            </a:r>
          </a:p>
          <a:p>
            <a:pPr lvl="1"/>
            <a:r>
              <a:rPr lang="el-GR" dirty="0"/>
              <a:t>Αλλά το ίδιο κάνει και η ψυχοθεραπεία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BEF99-BC94-49D6-A6A8-793E82AF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Ιστορίες και συμπεριφορά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07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5E702-AC61-4778-AEED-35E8DE78F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Plot Twist</a:t>
            </a:r>
            <a:endParaRPr lang="el-GR" sz="2000" dirty="0"/>
          </a:p>
          <a:p>
            <a:pPr lvl="1"/>
            <a:r>
              <a:rPr lang="el-GR" sz="1800" dirty="0"/>
              <a:t>Απροσδόκητη εξέλιξη της ιστορίας</a:t>
            </a:r>
          </a:p>
          <a:p>
            <a:pPr lvl="1"/>
            <a:r>
              <a:rPr lang="el-GR" sz="1800" dirty="0"/>
              <a:t>Ο Δαυίδ νικά τον Γολιάθ, ένας νεκρός ήρωας ανασταίνεται (</a:t>
            </a:r>
            <a:r>
              <a:rPr lang="en-GB" sz="1800" dirty="0"/>
              <a:t>Obi-Wan)</a:t>
            </a:r>
            <a:r>
              <a:rPr lang="en-US" sz="1800" dirty="0"/>
              <a:t>,</a:t>
            </a:r>
            <a:r>
              <a:rPr lang="el-GR" sz="1800" dirty="0"/>
              <a:t> «από μηχανής θεός»</a:t>
            </a:r>
            <a:endParaRPr lang="en-US" sz="1800" dirty="0"/>
          </a:p>
          <a:p>
            <a:pPr lvl="1"/>
            <a:endParaRPr lang="el-GR" sz="1800" dirty="0"/>
          </a:p>
          <a:p>
            <a:r>
              <a:rPr lang="en-GB" sz="2000" dirty="0"/>
              <a:t>The Hurt Delay</a:t>
            </a:r>
            <a:endParaRPr lang="en-US" sz="2000" dirty="0"/>
          </a:p>
          <a:p>
            <a:pPr lvl="1"/>
            <a:r>
              <a:rPr lang="el-GR" sz="1800" dirty="0"/>
              <a:t>Οι θεατές μαθαίνουν ότι η ενέργεια τού ήρωα θα τον βλάψει, πριν αυτό συμβεί (</a:t>
            </a:r>
            <a:r>
              <a:rPr lang="el-GR" sz="1800" dirty="0" err="1"/>
              <a:t>Οιδίπους</a:t>
            </a:r>
            <a:r>
              <a:rPr lang="el-GR" sz="1800" dirty="0"/>
              <a:t> Τύραννος, </a:t>
            </a:r>
            <a:r>
              <a:rPr lang="en-GB" sz="1800" dirty="0"/>
              <a:t>Macbeth, </a:t>
            </a:r>
            <a:r>
              <a:rPr lang="en-US" sz="1800" dirty="0"/>
              <a:t>The Fault in Our Stars</a:t>
            </a:r>
            <a:r>
              <a:rPr lang="el-GR" sz="1800" dirty="0"/>
              <a:t>)</a:t>
            </a:r>
            <a:endParaRPr lang="en-US" sz="1800" dirty="0"/>
          </a:p>
          <a:p>
            <a:pPr lvl="1"/>
            <a:r>
              <a:rPr lang="el-GR" sz="1800" dirty="0"/>
              <a:t>Λειτουργεί σαν προετοιμασία: μπορεί να μας βοηθήσει να διαχειριστούμε καλύτερα το ψυχικό τραύμα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75A39F-E50E-4F1A-A095-98F086E0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μιας καλής ιστορίας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97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E3CDD2-73FC-4F48-A4A6-58B589375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/>
              <a:t>Μια ιστορία από το μέλλον</a:t>
            </a:r>
          </a:p>
          <a:p>
            <a:pPr lvl="1"/>
            <a:r>
              <a:rPr lang="en-GB" sz="1800" dirty="0"/>
              <a:t>Flash-forward: </a:t>
            </a:r>
            <a:r>
              <a:rPr lang="en-US" sz="1800" dirty="0" err="1"/>
              <a:t>Bourne</a:t>
            </a:r>
            <a:r>
              <a:rPr lang="en-US" sz="1800" dirty="0"/>
              <a:t> Identity, Twilight</a:t>
            </a:r>
            <a:endParaRPr lang="el-GR" sz="1800" dirty="0"/>
          </a:p>
          <a:p>
            <a:pPr lvl="1"/>
            <a:r>
              <a:rPr lang="el-GR" sz="1800" dirty="0"/>
              <a:t>Μπορεί να εκφραστεί απλά και με χρήση μέλλοντα χρόνου κατά την αφήγηση</a:t>
            </a:r>
          </a:p>
          <a:p>
            <a:pPr lvl="1"/>
            <a:r>
              <a:rPr lang="el-GR" sz="1800" dirty="0"/>
              <a:t>Προκαλεί την περιέργεια, τη συλλογή πληροφοριών που θα συσχετίσουν και θα αιτιολογήσουν τα γεγονότα, και αυξάνει τον ενθουσιασμό και την εμπλοκή</a:t>
            </a:r>
            <a:endParaRPr lang="en-US" sz="1800" dirty="0"/>
          </a:p>
          <a:p>
            <a:pPr lvl="1"/>
            <a:endParaRPr lang="el-GR" sz="1800" dirty="0"/>
          </a:p>
          <a:p>
            <a:r>
              <a:rPr lang="el-GR" sz="2000" dirty="0"/>
              <a:t>Αποκάλυψη ενός μυστικού</a:t>
            </a:r>
          </a:p>
          <a:p>
            <a:pPr lvl="1"/>
            <a:r>
              <a:rPr lang="el-GR" sz="1800" dirty="0"/>
              <a:t>Που αφορά τον ήρωα</a:t>
            </a:r>
          </a:p>
          <a:p>
            <a:pPr lvl="1"/>
            <a:r>
              <a:rPr lang="el-GR" sz="1800" dirty="0"/>
              <a:t>Ενεργοποίηση </a:t>
            </a:r>
            <a:r>
              <a:rPr lang="el-GR" sz="1800" dirty="0" err="1"/>
              <a:t>ντοπαμίνης</a:t>
            </a:r>
            <a:r>
              <a:rPr lang="el-GR" sz="1800" dirty="0"/>
              <a:t> που συσχετίζεται με την οικειότητα, την απόλαυση και την καλή διάθεση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8268FE-5F08-44B8-908F-D3937D53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μιας καλής ιστορίας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2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920453-39A1-46D3-A676-ED9B6CB63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Serenity Elevator</a:t>
            </a:r>
            <a:endParaRPr lang="el-GR" sz="2000" dirty="0"/>
          </a:p>
          <a:p>
            <a:pPr lvl="1"/>
            <a:r>
              <a:rPr lang="el-GR" sz="1800" dirty="0"/>
              <a:t>Σατιρικά στοιχεία, όπως η παρωδία, η ειρωνεία ή οι υπόνοιες</a:t>
            </a:r>
          </a:p>
          <a:p>
            <a:pPr lvl="1"/>
            <a:r>
              <a:rPr lang="el-GR" sz="1800" dirty="0"/>
              <a:t>Συνδέεται με τον Σωκράτη και το κώνειο </a:t>
            </a:r>
            <a:r>
              <a:rPr lang="el-GR" sz="1800" dirty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l-GR" sz="1800" dirty="0">
                <a:sym typeface="Wingdings" panose="05000000000000000000" pitchFamily="2" charset="2"/>
              </a:rPr>
              <a:t>Χαλαρή αίσθηση και συναισθηματική κατάσταση</a:t>
            </a:r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GB" sz="1800" dirty="0">
              <a:sym typeface="Wingdings" panose="05000000000000000000" pitchFamily="2" charset="2"/>
            </a:endParaRPr>
          </a:p>
          <a:p>
            <a:r>
              <a:rPr lang="el-GR" sz="2000" dirty="0"/>
              <a:t>Πρόκληση </a:t>
            </a:r>
            <a:r>
              <a:rPr lang="el-GR" sz="2000" dirty="0" err="1"/>
              <a:t>ενσυναίσθησης</a:t>
            </a:r>
            <a:endParaRPr lang="el-GR" sz="2000" dirty="0"/>
          </a:p>
          <a:p>
            <a:pPr lvl="1"/>
            <a:r>
              <a:rPr lang="el-GR" sz="1800" dirty="0"/>
              <a:t>Ένας αφηγητής μπορεί να μας βοηθήσει να «μπούμε» στο μυαλό του ήρωα ή να δούμε την ιστορία από την πλευρά του</a:t>
            </a:r>
          </a:p>
          <a:p>
            <a:pPr lvl="1"/>
            <a:r>
              <a:rPr lang="el-GR" sz="1800" dirty="0"/>
              <a:t>Π.χ. όταν προκαλεί ένα ατύχημα κατά λάθος</a:t>
            </a:r>
          </a:p>
          <a:p>
            <a:pPr lvl="1"/>
            <a:r>
              <a:rPr lang="el-GR" sz="1800" dirty="0"/>
              <a:t>Ή «λάθος»…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3027A8-2A0F-424B-BC46-EDA2F568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μιας καλής ιστορίας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3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9027A-2370-4BFB-AA84-3E40269B1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Almighty Heart</a:t>
            </a:r>
            <a:endParaRPr lang="el-GR" sz="2000" dirty="0"/>
          </a:p>
          <a:p>
            <a:pPr lvl="1"/>
            <a:r>
              <a:rPr lang="el-GR" sz="1800" dirty="0"/>
              <a:t>Ο αφηγητής στον Όμηρο ή τον </a:t>
            </a:r>
            <a:r>
              <a:rPr lang="en-GB" sz="1800" dirty="0"/>
              <a:t>Dickens</a:t>
            </a:r>
            <a:endParaRPr lang="en-US" sz="1800" dirty="0"/>
          </a:p>
          <a:p>
            <a:pPr lvl="1"/>
            <a:r>
              <a:rPr lang="el-GR" sz="1800" dirty="0"/>
              <a:t>Ο θεατής συντονίζεται με τον αφηγητή και μπορεί να δει εποπτικά όλη τη δράση, ακόμα κι αν δε μπορούν οι ήρωες</a:t>
            </a:r>
            <a:endParaRPr lang="en-GB" sz="1800" dirty="0"/>
          </a:p>
          <a:p>
            <a:pPr lvl="1"/>
            <a:r>
              <a:rPr lang="el-GR" sz="1800" dirty="0"/>
              <a:t>Μπορεί να υποστηριχθεί από ένα εμβατήριο ή ύμνο, ενεργοποιώντας ενδοκρινείς αδένες που σχετίζονται με το θάρρος ή το κουράγιο</a:t>
            </a:r>
            <a:endParaRPr lang="en-US" sz="1800" dirty="0"/>
          </a:p>
          <a:p>
            <a:pPr lvl="1"/>
            <a:endParaRPr lang="el-GR" sz="1800" dirty="0"/>
          </a:p>
          <a:p>
            <a:r>
              <a:rPr lang="el-GR" sz="2000" dirty="0"/>
              <a:t>Η «αναρχική» συσχέτιση</a:t>
            </a:r>
          </a:p>
          <a:p>
            <a:pPr lvl="1"/>
            <a:r>
              <a:rPr lang="el-GR" sz="1800" dirty="0"/>
              <a:t>Ένα αντικείμενο ή απλά μια λέξη που δεν ταιριάζει με τις υπόλοιπες, σε ρόλο, μορφή, συμπεριφορά ή ομοιοκαταληξία</a:t>
            </a:r>
          </a:p>
          <a:p>
            <a:pPr lvl="1"/>
            <a:r>
              <a:rPr lang="el-GR" sz="1800" dirty="0"/>
              <a:t>Ενεργοποιεί το </a:t>
            </a:r>
            <a:r>
              <a:rPr lang="en-US" sz="1800" dirty="0"/>
              <a:t>Default Mode Network</a:t>
            </a:r>
            <a:r>
              <a:rPr lang="el-GR" sz="1800" dirty="0"/>
              <a:t> που συσχετίζεται με τη δημιουργικότητα</a:t>
            </a:r>
          </a:p>
          <a:p>
            <a:pPr lvl="1"/>
            <a:endParaRPr lang="el-GR" sz="18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3F8F99-FD2A-436D-A3E9-0D12424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μιας καλής ιστορίας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4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936902-7925-4983-AD83-93063983B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Συναίσθημα</a:t>
            </a:r>
          </a:p>
          <a:p>
            <a:pPr lvl="1"/>
            <a:r>
              <a:rPr lang="el-GR" sz="2000" dirty="0"/>
              <a:t>Στα βιβλία ή τον κινηματογράφο</a:t>
            </a:r>
            <a:endParaRPr lang="en-US" sz="2000" dirty="0"/>
          </a:p>
          <a:p>
            <a:pPr lvl="1"/>
            <a:endParaRPr lang="el-GR" sz="2000" dirty="0"/>
          </a:p>
          <a:p>
            <a:r>
              <a:rPr lang="el-GR" sz="2400" dirty="0"/>
              <a:t>Στόχοι</a:t>
            </a:r>
          </a:p>
          <a:p>
            <a:pPr lvl="1"/>
            <a:r>
              <a:rPr lang="el-GR" sz="2000" dirty="0"/>
              <a:t>Στα ψηφιακά παιχνίδια (βλ. μη γραμμικά σενάρια)</a:t>
            </a:r>
          </a:p>
          <a:p>
            <a:pPr lvl="1"/>
            <a:r>
              <a:rPr lang="el-GR" sz="2000" dirty="0"/>
              <a:t>Στο πλαίσιο ενός συγκεκριμένου παιχνιδιού, με συγκεκριμένη </a:t>
            </a:r>
            <a:r>
              <a:rPr lang="el-GR" sz="2000" b="1" dirty="0"/>
              <a:t>πλοκή</a:t>
            </a:r>
            <a:r>
              <a:rPr lang="el-GR" sz="2000" dirty="0"/>
              <a:t>, </a:t>
            </a:r>
            <a:r>
              <a:rPr lang="en-US" sz="2000" b="1" dirty="0"/>
              <a:t>interface</a:t>
            </a:r>
            <a:r>
              <a:rPr lang="el-GR" sz="2000" b="1" dirty="0"/>
              <a:t> </a:t>
            </a:r>
            <a:r>
              <a:rPr lang="el-GR" sz="2000" dirty="0"/>
              <a:t>και </a:t>
            </a:r>
            <a:r>
              <a:rPr lang="el-GR" sz="2000" b="1" dirty="0"/>
              <a:t>κοινωνική αλληλεπίδραση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2012ED-CC6C-4EF7-9D8A-A8F5A3B6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Αφήγηση + εμπειρία =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6A7A1C-1124-416E-B4C1-8689A2B12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Ένα πολιτισμικό αφήγημα στηρίζεται στα ξεχωριστά χαρακτηριστικά του περιεχομένου μας και στην εκπαιδευτική του αξία</a:t>
            </a:r>
          </a:p>
          <a:p>
            <a:pPr lvl="1"/>
            <a:r>
              <a:rPr lang="el-GR" dirty="0"/>
              <a:t>Ιστορίες</a:t>
            </a:r>
          </a:p>
          <a:p>
            <a:pPr lvl="1"/>
            <a:r>
              <a:rPr lang="el-GR" dirty="0"/>
              <a:t>Τοπωνύμια</a:t>
            </a:r>
          </a:p>
          <a:p>
            <a:pPr lvl="1"/>
            <a:r>
              <a:rPr lang="el-GR" dirty="0"/>
              <a:t>Γεγονότα</a:t>
            </a:r>
          </a:p>
          <a:p>
            <a:pPr lvl="1"/>
            <a:r>
              <a:rPr lang="el-GR" dirty="0"/>
              <a:t>Άνθρωποι</a:t>
            </a:r>
          </a:p>
          <a:p>
            <a:pPr lvl="1"/>
            <a:r>
              <a:rPr lang="el-GR" b="1" dirty="0"/>
              <a:t>Αλληλεπιδράσεις</a:t>
            </a:r>
          </a:p>
          <a:p>
            <a:r>
              <a:rPr lang="el-GR" dirty="0"/>
              <a:t>Μας βοηθά να ορίσουμε το πλαίσιο του περιεχομένου και να το «δούμε» σαν ένα τμήμα μεγαλύτερης ιστορίας</a:t>
            </a:r>
          </a:p>
          <a:p>
            <a:pPr lvl="1"/>
            <a:r>
              <a:rPr lang="el-GR" dirty="0"/>
              <a:t>Πώς η καθημερινότητα των αρχαίων Αθηναίων περιγράφεται στα αγγεία;</a:t>
            </a:r>
          </a:p>
          <a:p>
            <a:pPr lvl="1"/>
            <a:r>
              <a:rPr lang="el-GR" dirty="0"/>
              <a:t>Πώς επηρεάζει την πολιτική ζωή του τόπου;</a:t>
            </a:r>
          </a:p>
          <a:p>
            <a:pPr lvl="1"/>
            <a:r>
              <a:rPr lang="el-GR" dirty="0"/>
              <a:t>Πώς επηρεάζει τις πολιτικές και στρατιωτικές εξελίξεις;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0FFFFA-947D-48BD-A712-5BA9CC50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narratives</a:t>
            </a:r>
          </a:p>
        </p:txBody>
      </p:sp>
    </p:spTree>
    <p:extLst>
      <p:ext uri="{BB962C8B-B14F-4D97-AF65-F5344CB8AC3E}">
        <p14:creationId xmlns:p14="http://schemas.microsoft.com/office/powerpoint/2010/main" val="4194132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60B2D2-3E23-488C-B52F-2397F17B4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Και ποιος τους καθορίζει;</a:t>
            </a:r>
          </a:p>
          <a:p>
            <a:pPr lvl="1"/>
            <a:r>
              <a:rPr lang="el-GR" sz="2000" dirty="0"/>
              <a:t>Μηχανισμοί παιχνιδιού, περιβάλλον, χαρακτήρες και ιδιότητές τους</a:t>
            </a:r>
          </a:p>
          <a:p>
            <a:pPr lvl="1"/>
            <a:r>
              <a:rPr lang="el-GR" sz="2000" dirty="0"/>
              <a:t>Οι περισσότεροι χαρακτήρες είναι (περίπου) </a:t>
            </a:r>
            <a:r>
              <a:rPr lang="el-GR" sz="2000" dirty="0" err="1"/>
              <a:t>υπερήρωες</a:t>
            </a:r>
            <a:r>
              <a:rPr lang="el-GR" sz="2000" dirty="0"/>
              <a:t> και </a:t>
            </a:r>
            <a:r>
              <a:rPr lang="en-US" sz="2000" dirty="0"/>
              <a:t>alpha males</a:t>
            </a:r>
            <a:endParaRPr lang="el-GR" sz="2000" dirty="0"/>
          </a:p>
          <a:p>
            <a:r>
              <a:rPr lang="el-GR" sz="2400" dirty="0"/>
              <a:t>Και τα συναισθήματα;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0A9333-C0C7-4AEF-8805-D5D602B49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Ποιους στόχους μπορεί να έχει ένας παίκτης;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217859-59B9-4403-9B35-860BE55678E3}"/>
              </a:ext>
            </a:extLst>
          </p:cNvPr>
          <p:cNvSpPr/>
          <p:nvPr/>
        </p:nvSpPr>
        <p:spPr>
          <a:xfrm>
            <a:off x="1115291" y="3247554"/>
            <a:ext cx="7633498" cy="101566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80000" lvl="1">
              <a:buFont typeface="Arial" pitchFamily="34" charset="0"/>
              <a:buChar char="•"/>
            </a:pPr>
            <a:r>
              <a:rPr lang="el-GR" sz="2000" dirty="0">
                <a:solidFill>
                  <a:schemeClr val="accent4"/>
                </a:solidFill>
                <a:latin typeface="Commissioner" pitchFamily="2" charset="0"/>
              </a:rPr>
              <a:t> Αίσθηση της πραγματικότητας</a:t>
            </a:r>
          </a:p>
          <a:p>
            <a:pPr marL="180000" lvl="1">
              <a:buFont typeface="Arial" pitchFamily="34" charset="0"/>
              <a:buChar char="•"/>
            </a:pPr>
            <a:r>
              <a:rPr lang="el-GR" sz="2000" dirty="0">
                <a:solidFill>
                  <a:schemeClr val="accent4"/>
                </a:solidFill>
                <a:latin typeface="Commissioner" pitchFamily="2" charset="0"/>
              </a:rPr>
              <a:t> Εγγύτητα</a:t>
            </a:r>
          </a:p>
          <a:p>
            <a:pPr marL="180000" lvl="1">
              <a:buFont typeface="Arial" pitchFamily="34" charset="0"/>
              <a:buChar char="•"/>
            </a:pPr>
            <a:r>
              <a:rPr lang="el-GR" sz="2000" dirty="0">
                <a:solidFill>
                  <a:schemeClr val="accent4"/>
                </a:solidFill>
                <a:latin typeface="Commissioner" pitchFamily="2" charset="0"/>
              </a:rPr>
              <a:t> Απρόβλεπτο</a:t>
            </a:r>
          </a:p>
          <a:p>
            <a:pPr marL="180000" lvl="1">
              <a:buFont typeface="Arial" pitchFamily="34" charset="0"/>
              <a:buChar char="•"/>
            </a:pPr>
            <a:r>
              <a:rPr lang="el-GR" sz="2000" dirty="0">
                <a:solidFill>
                  <a:schemeClr val="accent4"/>
                </a:solidFill>
                <a:latin typeface="Commissioner" pitchFamily="2" charset="0"/>
              </a:rPr>
              <a:t> Εμπλοκή</a:t>
            </a:r>
          </a:p>
        </p:txBody>
      </p:sp>
    </p:spTree>
    <p:extLst>
      <p:ext uri="{BB962C8B-B14F-4D97-AF65-F5344CB8AC3E}">
        <p14:creationId xmlns:p14="http://schemas.microsoft.com/office/powerpoint/2010/main" val="949767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CBFD4A-5432-462E-B445-C097060C2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Κάθε παίκτης έχει διαφορετικές </a:t>
            </a:r>
            <a:r>
              <a:rPr lang="el-GR" sz="2400" b="1" dirty="0"/>
              <a:t>ικανότητες</a:t>
            </a:r>
          </a:p>
          <a:p>
            <a:pPr lvl="1"/>
            <a:r>
              <a:rPr lang="el-GR" sz="2000" dirty="0"/>
              <a:t>Το παιχνίδι πρέπει να βοηθά στην ανάπτυξή τους</a:t>
            </a:r>
            <a:endParaRPr lang="en-US" sz="2000" dirty="0"/>
          </a:p>
          <a:p>
            <a:pPr lvl="1"/>
            <a:endParaRPr lang="el-GR" sz="2000" dirty="0"/>
          </a:p>
          <a:p>
            <a:r>
              <a:rPr lang="el-GR" sz="2400" dirty="0"/>
              <a:t>Και </a:t>
            </a:r>
            <a:r>
              <a:rPr lang="el-GR" sz="2400" b="1" dirty="0"/>
              <a:t>δεξιότητες</a:t>
            </a:r>
          </a:p>
          <a:p>
            <a:pPr lvl="1"/>
            <a:r>
              <a:rPr lang="el-GR" sz="2000" dirty="0"/>
              <a:t>Που σχετίζονται και με τους μηχανισμούς του παιχνιδιού</a:t>
            </a:r>
          </a:p>
          <a:p>
            <a:pPr lvl="1"/>
            <a:r>
              <a:rPr lang="el-GR" sz="2000" dirty="0"/>
              <a:t>Π.χ. πόσο καλά μπορεί να συντονίσει ένα άλμα για να πάρει ένα χρήσιμο αντικείμενο;</a:t>
            </a:r>
            <a:endParaRPr lang="en-US" sz="2000" dirty="0"/>
          </a:p>
          <a:p>
            <a:pPr lvl="1"/>
            <a:endParaRPr lang="el-GR" sz="2000" dirty="0"/>
          </a:p>
          <a:p>
            <a:r>
              <a:rPr lang="el-GR" sz="2400" dirty="0"/>
              <a:t>Στόχοι </a:t>
            </a:r>
            <a:r>
              <a:rPr lang="el-GR" sz="2400" dirty="0">
                <a:sym typeface="Wingdings" pitchFamily="2" charset="2"/>
              </a:rPr>
              <a:t> </a:t>
            </a:r>
            <a:r>
              <a:rPr lang="el-GR" sz="2400" dirty="0"/>
              <a:t>Μηχανισμοί </a:t>
            </a:r>
            <a:r>
              <a:rPr lang="el-GR" sz="2400" dirty="0">
                <a:sym typeface="Wingdings" pitchFamily="2" charset="2"/>
              </a:rPr>
              <a:t> Δεξιότητες</a:t>
            </a:r>
            <a:endParaRPr lang="el-GR" sz="2400" dirty="0"/>
          </a:p>
          <a:p>
            <a:pPr lvl="1">
              <a:buNone/>
            </a:pPr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225AC6-1AC7-449B-A040-9EBF8665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Ποιους στόχους μπορεί να έχει ένας παίκτης;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26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A579A-E5F7-4522-836E-987FF52AF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Συνήθως ένα παιχνίδι εμπλέκει ένα συγκεκριμένο σύνολο δεξιοτήτων/ικανοτήτων</a:t>
            </a:r>
          </a:p>
          <a:p>
            <a:pPr lvl="1"/>
            <a:r>
              <a:rPr lang="el-GR" sz="2000" dirty="0"/>
              <a:t>Π.χ. </a:t>
            </a:r>
            <a:r>
              <a:rPr lang="en-US" sz="2000" dirty="0"/>
              <a:t>First-person shooter</a:t>
            </a:r>
            <a:r>
              <a:rPr lang="el-GR" sz="2000" dirty="0"/>
              <a:t> </a:t>
            </a:r>
            <a:r>
              <a:rPr lang="en-US" sz="2000" dirty="0"/>
              <a:t>vs match-3</a:t>
            </a:r>
          </a:p>
          <a:p>
            <a:pPr lvl="1"/>
            <a:endParaRPr lang="en-US" sz="2000" dirty="0"/>
          </a:p>
          <a:p>
            <a:r>
              <a:rPr lang="el-GR" sz="2400" dirty="0"/>
              <a:t>Μηχανισμοί + Δεξιότητες παίκτη = Επίδοση</a:t>
            </a:r>
          </a:p>
          <a:p>
            <a:pPr lvl="1"/>
            <a:r>
              <a:rPr lang="el-GR" sz="2000" dirty="0"/>
              <a:t>Ή αλλιώς, πώς σχετίζονται αυτά που μπορώ να κάνω με αυτά που απαιτεί το παιχνίδι και με το </a:t>
            </a:r>
            <a:r>
              <a:rPr lang="en-US" sz="2000" dirty="0"/>
              <a:t>interface</a:t>
            </a:r>
            <a:r>
              <a:rPr lang="el-GR" sz="2000" dirty="0"/>
              <a:t> με το οποίο τα επιτυγχάνω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EAE27-43EA-4950-BD2E-302E470B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Στόχοι, μηχανισμοί,</a:t>
            </a:r>
            <a:r>
              <a:rPr lang="en-US" dirty="0"/>
              <a:t> </a:t>
            </a:r>
            <a:r>
              <a:rPr lang="el-GR" dirty="0"/>
              <a:t>δεξιότητες και συναισθήματα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45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940CA3-7B0A-495A-BD7F-51B918DCF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Όταν το παιχνίδι απαιτεί δεξιότητα, οι ελπίδες και οι φόβοι των παικτών συνδέονται με τις ικανότητές του να πετύχουν τους στόχους τους</a:t>
            </a:r>
            <a:endParaRPr lang="en-US" sz="2400" dirty="0"/>
          </a:p>
          <a:p>
            <a:endParaRPr lang="el-GR" sz="2400" dirty="0"/>
          </a:p>
          <a:p>
            <a:r>
              <a:rPr lang="el-GR" sz="2400" dirty="0"/>
              <a:t>Έτσι, επίδοση </a:t>
            </a:r>
            <a:r>
              <a:rPr lang="el-GR" sz="2400" dirty="0">
                <a:sym typeface="Wingdings" pitchFamily="2" charset="2"/>
              </a:rPr>
              <a:t> υπερηφάνεια/απογοήτευση</a:t>
            </a:r>
          </a:p>
          <a:p>
            <a:pPr lvl="1"/>
            <a:r>
              <a:rPr lang="el-GR" sz="2000" dirty="0">
                <a:sym typeface="Wingdings" pitchFamily="2" charset="2"/>
              </a:rPr>
              <a:t>Επίγνωση δεξιοτήτων  ένταση συναισθήματος</a:t>
            </a:r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74DBB-4635-4EE3-A866-F488235D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Στόχοι, μηχανισμοί,</a:t>
            </a:r>
            <a:r>
              <a:rPr lang="en-US" dirty="0"/>
              <a:t> </a:t>
            </a:r>
            <a:r>
              <a:rPr lang="el-GR" dirty="0"/>
              <a:t>δεξιότητες και συναισθήματα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06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49F6AB-E9BA-4961-A35F-C1EABEE0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50" y="1107450"/>
            <a:ext cx="3971039" cy="3499200"/>
          </a:xfrm>
        </p:spPr>
        <p:txBody>
          <a:bodyPr/>
          <a:lstStyle/>
          <a:p>
            <a:r>
              <a:rPr lang="el-GR" sz="2400" dirty="0"/>
              <a:t>Γιατί να έρθει ο χρήστης;</a:t>
            </a:r>
          </a:p>
          <a:p>
            <a:r>
              <a:rPr lang="el-GR" sz="2400" dirty="0"/>
              <a:t>Ποιοι είναι οι μηχανισμοί της εφαρμογής;</a:t>
            </a:r>
          </a:p>
          <a:p>
            <a:r>
              <a:rPr lang="el-GR" sz="2400" dirty="0"/>
              <a:t>Πώς τους υλοποιώ;</a:t>
            </a:r>
          </a:p>
          <a:p>
            <a:r>
              <a:rPr lang="el-GR" sz="2400" dirty="0"/>
              <a:t>Πώς τους μεταφέρω στην οθόνη;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01B03C-ABE2-40A8-B6B5-D6F0EB9A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 descr="The Elements of Player Experience">
            <a:extLst>
              <a:ext uri="{FF2B5EF4-FFF2-40B4-BE49-F238E27FC236}">
                <a16:creationId xmlns:a16="http://schemas.microsoft.com/office/drawing/2014/main" id="{7D9F2BD1-2434-417F-A220-ED71245C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108" y="1107450"/>
            <a:ext cx="2646440" cy="3900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164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601B7-3B88-40A0-9CEE-9268D4CD9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Κίνητρο (</a:t>
            </a:r>
            <a:r>
              <a:rPr lang="en-US" sz="2400" b="1" dirty="0"/>
              <a:t>motivation)</a:t>
            </a:r>
          </a:p>
          <a:p>
            <a:pPr lvl="1"/>
            <a:r>
              <a:rPr lang="el-GR" sz="2000" dirty="0"/>
              <a:t>Γιατί η εφαρμογή είναι ενδιαφέρουσα για τον χρήστη;</a:t>
            </a:r>
          </a:p>
          <a:p>
            <a:pPr lvl="1"/>
            <a:r>
              <a:rPr lang="el-GR" sz="2000" dirty="0"/>
              <a:t>Προβλήματα </a:t>
            </a:r>
            <a:r>
              <a:rPr lang="el-GR" sz="2000" dirty="0">
                <a:sym typeface="Wingdings" pitchFamily="2" charset="2"/>
              </a:rPr>
              <a:t> επίλυση  ικανοποίηση</a:t>
            </a:r>
          </a:p>
          <a:p>
            <a:pPr lvl="1"/>
            <a:r>
              <a:rPr lang="el-GR" sz="2000" dirty="0">
                <a:sym typeface="Wingdings" pitchFamily="2" charset="2"/>
              </a:rPr>
              <a:t>Πώς θα κρατήσω το ενδιαφέρον του </a:t>
            </a:r>
            <a:r>
              <a:rPr lang="el-GR" sz="2000" dirty="0"/>
              <a:t>χρήστη</a:t>
            </a:r>
            <a:r>
              <a:rPr lang="el-GR" sz="2000" dirty="0">
                <a:sym typeface="Wingdings" pitchFamily="2" charset="2"/>
              </a:rPr>
              <a:t>;</a:t>
            </a:r>
          </a:p>
          <a:p>
            <a:pPr lvl="1"/>
            <a:r>
              <a:rPr lang="el-GR" sz="2000" dirty="0">
                <a:sym typeface="Wingdings" pitchFamily="2" charset="2"/>
              </a:rPr>
              <a:t>Υπάρχει κοινωνική διάσταση ή ανταγωνισμός;</a:t>
            </a:r>
          </a:p>
          <a:p>
            <a:pPr lvl="1"/>
            <a:r>
              <a:rPr lang="el-GR" sz="2000" dirty="0">
                <a:sym typeface="Wingdings" pitchFamily="2" charset="2"/>
              </a:rPr>
              <a:t>Γιατί να </a:t>
            </a:r>
            <a:r>
              <a:rPr lang="el-GR" sz="2000" b="1" dirty="0">
                <a:sym typeface="Wingdings" pitchFamily="2" charset="2"/>
              </a:rPr>
              <a:t>πληρώσει </a:t>
            </a:r>
            <a:r>
              <a:rPr lang="el-GR" sz="2000" dirty="0">
                <a:sym typeface="Wingdings" pitchFamily="2" charset="2"/>
              </a:rPr>
              <a:t>ο χρήστης για να αγοράσει την εφαρμογή ή ψηφιακά αγαθά;</a:t>
            </a:r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CD0228-CAC7-4461-A67A-1A5FA42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4D5952-7488-42D3-902A-959862678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025" y="3981450"/>
            <a:ext cx="36099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241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088FB-7A46-4BEF-90E1-183E913D9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Επιλογές</a:t>
            </a:r>
            <a:endParaRPr lang="el-GR" sz="2400" dirty="0"/>
          </a:p>
          <a:p>
            <a:pPr lvl="1"/>
            <a:r>
              <a:rPr lang="el-GR" sz="2000" dirty="0"/>
              <a:t>Δομή και κανόνες του παιχνιδιού </a:t>
            </a:r>
            <a:r>
              <a:rPr lang="el-GR" sz="2000" dirty="0">
                <a:sym typeface="Wingdings" pitchFamily="2" charset="2"/>
              </a:rPr>
              <a:t> εργαλεία υλοποίησης των στόχων του </a:t>
            </a:r>
            <a:r>
              <a:rPr lang="el-GR" sz="2000" dirty="0"/>
              <a:t>χρήστη</a:t>
            </a:r>
            <a:r>
              <a:rPr lang="el-GR" sz="2000" dirty="0">
                <a:sym typeface="Wingdings" pitchFamily="2" charset="2"/>
              </a:rPr>
              <a:t>  επίδοση</a:t>
            </a:r>
          </a:p>
          <a:p>
            <a:pPr lvl="1"/>
            <a:r>
              <a:rPr lang="el-GR" sz="2000" dirty="0">
                <a:sym typeface="Wingdings" pitchFamily="2" charset="2"/>
              </a:rPr>
              <a:t>Π.χ. σκάκι (μακροπρόθεσμες επιλογές) </a:t>
            </a:r>
            <a:r>
              <a:rPr lang="en-US" sz="2000" dirty="0">
                <a:sym typeface="Wingdings" pitchFamily="2" charset="2"/>
              </a:rPr>
              <a:t>vs</a:t>
            </a:r>
            <a:r>
              <a:rPr lang="el-GR" sz="2000" dirty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action games</a:t>
            </a:r>
            <a:r>
              <a:rPr lang="el-GR" sz="2000" dirty="0">
                <a:sym typeface="Wingdings" pitchFamily="2" charset="2"/>
              </a:rPr>
              <a:t> (βραχυπρόθεσμες, άμεσο αποτέλεσμα)</a:t>
            </a:r>
          </a:p>
          <a:p>
            <a:pPr lvl="1"/>
            <a:r>
              <a:rPr lang="el-GR" sz="2000" dirty="0">
                <a:sym typeface="Wingdings" pitchFamily="2" charset="2"/>
              </a:rPr>
              <a:t>Πώς θα διατηρήσω το ενδιαφέρον;</a:t>
            </a:r>
          </a:p>
          <a:p>
            <a:pPr lvl="1"/>
            <a:r>
              <a:rPr lang="el-GR" sz="2000" dirty="0">
                <a:sym typeface="Wingdings" pitchFamily="2" charset="2"/>
              </a:rPr>
              <a:t>Στρατηγική  βελτιστοποίηση </a:t>
            </a:r>
            <a:br>
              <a:rPr lang="el-GR" sz="2000" dirty="0">
                <a:sym typeface="Wingdings" pitchFamily="2" charset="2"/>
              </a:rPr>
            </a:br>
            <a:r>
              <a:rPr lang="el-GR" sz="2000" dirty="0">
                <a:sym typeface="Wingdings" pitchFamily="2" charset="2"/>
              </a:rPr>
              <a:t> ασάφεια στο αποτέλεσμα</a:t>
            </a:r>
            <a:br>
              <a:rPr lang="el-GR" sz="2000" dirty="0">
                <a:sym typeface="Wingdings" pitchFamily="2" charset="2"/>
              </a:rPr>
            </a:br>
            <a:r>
              <a:rPr lang="el-GR" sz="2000" dirty="0">
                <a:sym typeface="Wingdings" pitchFamily="2" charset="2"/>
              </a:rPr>
              <a:t> αγωνία</a:t>
            </a:r>
            <a:endParaRPr lang="en-US" sz="2000" dirty="0"/>
          </a:p>
          <a:p>
            <a:pPr lvl="1"/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7A185B-02D3-4F5F-9D95-0F7AB516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E72259-77CF-43C8-8195-95830B1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2233"/>
          <a:stretch>
            <a:fillRect/>
          </a:stretch>
        </p:blipFill>
        <p:spPr bwMode="auto">
          <a:xfrm>
            <a:off x="5940152" y="4116112"/>
            <a:ext cx="316835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3170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4785A7-F8C5-40DB-AE5B-D7713B153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Επιλογές</a:t>
            </a:r>
            <a:endParaRPr lang="el-GR" sz="2400" dirty="0"/>
          </a:p>
          <a:p>
            <a:pPr lvl="1"/>
            <a:r>
              <a:rPr lang="el-GR" sz="2000" dirty="0">
                <a:sym typeface="Wingdings" pitchFamily="2" charset="2"/>
              </a:rPr>
              <a:t>Στρατηγική  βελτιστοποίηση  ασάφεια στο αποτέλεσμα  αγωνία</a:t>
            </a:r>
          </a:p>
          <a:p>
            <a:pPr lvl="1"/>
            <a:r>
              <a:rPr lang="el-GR" sz="2000" dirty="0">
                <a:sym typeface="Wingdings" pitchFamily="2" charset="2"/>
              </a:rPr>
              <a:t>Το παράδειγμα της τρίλιζας</a:t>
            </a:r>
            <a:endParaRPr lang="en-US" sz="2000" dirty="0"/>
          </a:p>
          <a:p>
            <a:pPr lvl="1"/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0F1B56-F86F-4C8F-8437-D1F544A9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F2159-1D6E-445D-A730-936AE633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0345"/>
          <a:stretch>
            <a:fillRect/>
          </a:stretch>
        </p:blipFill>
        <p:spPr bwMode="auto">
          <a:xfrm>
            <a:off x="107504" y="2879394"/>
            <a:ext cx="278960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439650F-ED29-4988-9DB3-BB050D858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9927"/>
          <a:stretch>
            <a:fillRect/>
          </a:stretch>
        </p:blipFill>
        <p:spPr bwMode="auto">
          <a:xfrm>
            <a:off x="3059832" y="2855990"/>
            <a:ext cx="2808312" cy="18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600DFBC-3AB2-4D40-816D-C46B2B1E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2623961"/>
            <a:ext cx="3024336" cy="22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146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B9892-C786-4A01-A8FF-A9DF69AD2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Ισορροπία</a:t>
            </a:r>
            <a:r>
              <a:rPr lang="el-GR" sz="2400" dirty="0"/>
              <a:t> στην εξέλιξη και τη δυσκολία</a:t>
            </a:r>
          </a:p>
          <a:p>
            <a:endParaRPr lang="el-GR" sz="2400" dirty="0"/>
          </a:p>
          <a:p>
            <a:pPr lvl="1"/>
            <a:r>
              <a:rPr lang="el-GR" sz="2000" dirty="0"/>
              <a:t>Η αφήγηση θα πρέπει να θέτει εμπόδια και προκλήσεις, αλλά να είναι και δίκαιη/ισότιμη απέναντι στους χρήστες</a:t>
            </a:r>
          </a:p>
          <a:p>
            <a:pPr lvl="1"/>
            <a:r>
              <a:rPr lang="el-GR" sz="2000" dirty="0"/>
              <a:t>Π.χ. βρίσκω </a:t>
            </a:r>
            <a:r>
              <a:rPr lang="el-GR" sz="2000" i="1" dirty="0"/>
              <a:t>αμέσως </a:t>
            </a:r>
            <a:r>
              <a:rPr lang="el-GR" sz="2000" dirty="0"/>
              <a:t>ένα </a:t>
            </a:r>
            <a:r>
              <a:rPr lang="en-US" sz="2000" dirty="0"/>
              <a:t>hint</a:t>
            </a:r>
            <a:r>
              <a:rPr lang="el-GR" sz="2000" dirty="0"/>
              <a:t> που μου δίνει μεγάλο πλεονέκτημα απέναντι στους καινούριους</a:t>
            </a:r>
            <a:br>
              <a:rPr lang="en-US" sz="2000" dirty="0"/>
            </a:br>
            <a:r>
              <a:rPr lang="en-US" sz="2000" dirty="0"/>
              <a:t>vs </a:t>
            </a:r>
            <a:r>
              <a:rPr lang="el-GR" sz="2000" dirty="0"/>
              <a:t>πρέπει να παίζω </a:t>
            </a:r>
            <a:r>
              <a:rPr lang="el-GR" sz="2000" i="1" dirty="0"/>
              <a:t>για ώρες </a:t>
            </a:r>
            <a:r>
              <a:rPr lang="el-GR" sz="2000" dirty="0"/>
              <a:t>για να ανέβω επίπεδο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7C290F-99AD-4B1A-9BF5-48B8B7231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700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4C5DED-0609-4545-8F83-8F6B9C79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245"/>
          <a:stretch>
            <a:fillRect/>
          </a:stretch>
        </p:blipFill>
        <p:spPr bwMode="auto">
          <a:xfrm>
            <a:off x="6012160" y="4152900"/>
            <a:ext cx="31318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7426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1DD4D0-22ED-409D-B906-9B5B9E25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50" y="1107450"/>
            <a:ext cx="7913700" cy="3499200"/>
          </a:xfrm>
        </p:spPr>
        <p:txBody>
          <a:bodyPr/>
          <a:lstStyle/>
          <a:p>
            <a:r>
              <a:rPr lang="el-GR" sz="2400" b="1" dirty="0"/>
              <a:t>Ισορροπία</a:t>
            </a:r>
            <a:r>
              <a:rPr lang="el-GR" sz="2400" dirty="0"/>
              <a:t> στην εξέλιξη και τη δυσκολία</a:t>
            </a:r>
          </a:p>
          <a:p>
            <a:endParaRPr lang="en-US" sz="2400" dirty="0"/>
          </a:p>
          <a:p>
            <a:pPr lvl="1"/>
            <a:r>
              <a:rPr lang="el-GR" sz="2000" dirty="0"/>
              <a:t>Πώς θα την υλοποιήσω;</a:t>
            </a:r>
          </a:p>
          <a:p>
            <a:pPr lvl="1"/>
            <a:r>
              <a:rPr lang="el-GR" sz="2000" dirty="0"/>
              <a:t>Οι παράγοντες δυσκολίας αντιστοιχούν σε μεταβλητές στην εφαρμογή</a:t>
            </a:r>
          </a:p>
          <a:p>
            <a:pPr lvl="1"/>
            <a:r>
              <a:rPr lang="el-GR" sz="2000" dirty="0"/>
              <a:t>Μεταβάλλοντας την τιμή αυτών των μεταβλητών, αλλάζουμε τη δυσκολία</a:t>
            </a:r>
            <a:br>
              <a:rPr lang="el-GR" sz="2000" dirty="0"/>
            </a:b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0D731-3C5D-4120-A3F6-9655210C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8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9F63C9-AF47-45E1-8E5A-CBA34BAAC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002764-3DF0-4DA1-9D4C-F022B092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D0FCF-750E-4987-A142-5695AB32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71" y="0"/>
            <a:ext cx="82854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7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C9FDDC-0975-4450-AF02-285C38DCE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Ευχρηστία</a:t>
            </a:r>
          </a:p>
          <a:p>
            <a:pPr lvl="1"/>
            <a:r>
              <a:rPr lang="el-GR" sz="2000" dirty="0"/>
              <a:t>Όσα συμβαίνουν στην εφαρμογή, πρέπει να έχουν κάποια λογική</a:t>
            </a:r>
          </a:p>
          <a:p>
            <a:pPr lvl="1"/>
            <a:r>
              <a:rPr lang="el-GR" sz="2000" dirty="0"/>
              <a:t>Όταν δε μπορώ να προχωρήσω, καταλαβαίνω γιατί, τι δεν έκανα καλά και πώς θα το διορθώσω</a:t>
            </a:r>
          </a:p>
          <a:p>
            <a:pPr lvl="1"/>
            <a:r>
              <a:rPr lang="el-GR" sz="2000" dirty="0"/>
              <a:t>Ή, τουλάχιστον, να το βρω αν ψάξω</a:t>
            </a:r>
          </a:p>
          <a:p>
            <a:pPr lvl="1"/>
            <a:r>
              <a:rPr lang="el-GR" sz="2000" dirty="0"/>
              <a:t>Αίσθηση ελέγχου, προόδου/βελτίωσης</a:t>
            </a:r>
          </a:p>
          <a:p>
            <a:pPr lvl="1"/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3B096-CDD8-4821-8862-4EFB1C7F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EC3D7E-FB3E-43F8-ADF7-00D81B49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171950"/>
            <a:ext cx="3057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345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EE414B-39C8-473F-B214-B9C6CDB47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b="1" dirty="0"/>
              <a:t>Αισθητική</a:t>
            </a:r>
          </a:p>
          <a:p>
            <a:pPr lvl="1"/>
            <a:r>
              <a:rPr lang="el-GR" sz="2000" dirty="0"/>
              <a:t>Δεν περιορίζεται σε οπτικές/ηχητικές ιδιότητες </a:t>
            </a:r>
            <a:r>
              <a:rPr lang="el-GR" sz="2000" dirty="0">
                <a:sym typeface="Wingdings" pitchFamily="2" charset="2"/>
              </a:rPr>
              <a:t> φτάνει μέχρι και σε</a:t>
            </a:r>
            <a:r>
              <a:rPr lang="en-US" sz="2000" dirty="0">
                <a:sym typeface="Wingdings" pitchFamily="2" charset="2"/>
              </a:rPr>
              <a:t> interface</a:t>
            </a:r>
            <a:r>
              <a:rPr lang="el-GR" sz="2000" dirty="0">
                <a:sym typeface="Wingdings" pitchFamily="2" charset="2"/>
              </a:rPr>
              <a:t> (π.χ. δόνηση)</a:t>
            </a:r>
          </a:p>
          <a:p>
            <a:pPr lvl="2"/>
            <a:r>
              <a:rPr lang="el-GR" sz="1800" dirty="0">
                <a:latin typeface="Commissioner" pitchFamily="2" charset="0"/>
              </a:rPr>
              <a:t>Στυλ αφήγησης </a:t>
            </a:r>
            <a:r>
              <a:rPr lang="el-GR" sz="1800" dirty="0">
                <a:latin typeface="Commissioner" pitchFamily="2" charset="0"/>
                <a:sym typeface="Wingdings" pitchFamily="2" charset="2"/>
              </a:rPr>
              <a:t> εξέλιξη  </a:t>
            </a:r>
            <a:r>
              <a:rPr lang="en-US" sz="1800" dirty="0">
                <a:latin typeface="Commissioner" pitchFamily="2" charset="0"/>
                <a:sym typeface="Wingdings" pitchFamily="2" charset="2"/>
              </a:rPr>
              <a:t>plot twists</a:t>
            </a:r>
            <a:r>
              <a:rPr lang="el-GR" sz="1800" dirty="0">
                <a:latin typeface="Commissioner" pitchFamily="2" charset="0"/>
                <a:sym typeface="Wingdings" pitchFamily="2" charset="2"/>
              </a:rPr>
              <a:t> ή </a:t>
            </a:r>
            <a:r>
              <a:rPr lang="en-US" sz="1800" dirty="0">
                <a:latin typeface="Commissioner" pitchFamily="2" charset="0"/>
                <a:sym typeface="Wingdings" pitchFamily="2" charset="2"/>
              </a:rPr>
              <a:t>alternate paths</a:t>
            </a:r>
            <a:endParaRPr lang="el-GR" sz="1800" dirty="0">
              <a:latin typeface="Commissioner" pitchFamily="2" charset="0"/>
              <a:sym typeface="Wingdings" pitchFamily="2" charset="2"/>
            </a:endParaRPr>
          </a:p>
          <a:p>
            <a:pPr lvl="1"/>
            <a:r>
              <a:rPr lang="el-GR" sz="2000" dirty="0">
                <a:sym typeface="Wingdings" pitchFamily="2" charset="2"/>
              </a:rPr>
              <a:t>Δε σχετίζεται απαραίτητα με τους μηχανισμούς</a:t>
            </a:r>
          </a:p>
          <a:p>
            <a:pPr lvl="2"/>
            <a:r>
              <a:rPr lang="el-GR" sz="1800" dirty="0">
                <a:latin typeface="Commissioner" pitchFamily="2" charset="0"/>
                <a:sym typeface="Wingdings" pitchFamily="2" charset="2"/>
              </a:rPr>
              <a:t>Π.χ. σκάκι με κλασικά κομμάτια ή ήρωες </a:t>
            </a:r>
            <a:r>
              <a:rPr lang="en-US" sz="1800" dirty="0">
                <a:latin typeface="Commissioner" pitchFamily="2" charset="0"/>
                <a:sym typeface="Wingdings" pitchFamily="2" charset="2"/>
              </a:rPr>
              <a:t>Asterix</a:t>
            </a:r>
          </a:p>
          <a:p>
            <a:pPr lvl="1"/>
            <a:r>
              <a:rPr lang="el-GR" sz="2000" dirty="0">
                <a:sym typeface="Wingdings" pitchFamily="2" charset="2"/>
              </a:rPr>
              <a:t>Αλλά μπορεί να είναι αναπόσπαστο μέρος της εμπειρίας</a:t>
            </a:r>
            <a:r>
              <a:rPr lang="en-US" sz="2000" dirty="0">
                <a:sym typeface="Wingdings" pitchFamily="2" charset="2"/>
              </a:rPr>
              <a:t>, </a:t>
            </a:r>
            <a:r>
              <a:rPr lang="el-GR" sz="2000" dirty="0">
                <a:sym typeface="Wingdings" pitchFamily="2" charset="2"/>
              </a:rPr>
              <a:t>π.χ. στο </a:t>
            </a:r>
            <a:r>
              <a:rPr lang="en-US" sz="2000" dirty="0">
                <a:sym typeface="Wingdings" pitchFamily="2" charset="2"/>
              </a:rPr>
              <a:t>Plants vs zombies</a:t>
            </a:r>
            <a:endParaRPr lang="el-GR" sz="20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D4DDA-50AF-43D2-B72C-99AA13A1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49" y="445025"/>
            <a:ext cx="7913699" cy="572700"/>
          </a:xfrm>
        </p:spPr>
        <p:txBody>
          <a:bodyPr/>
          <a:lstStyle/>
          <a:p>
            <a:r>
              <a:rPr lang="el-GR" dirty="0"/>
              <a:t>Πώς δημιουργούμε την αίσθηση της ικανοποίησης;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026465-9975-44D0-9889-4CBD3092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2199" y="4128517"/>
            <a:ext cx="3506305" cy="101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3647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37A2EB-8E54-4E08-86A3-97BDB0DCE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400" dirty="0"/>
              <a:t>Χτίζουμε </a:t>
            </a:r>
            <a:r>
              <a:rPr lang="el-GR" sz="2400" b="1" dirty="0"/>
              <a:t>προσδοκίες</a:t>
            </a:r>
            <a:r>
              <a:rPr lang="el-GR" sz="2400" dirty="0"/>
              <a:t> για τον χρήστη</a:t>
            </a:r>
          </a:p>
          <a:p>
            <a:r>
              <a:rPr lang="el-GR" sz="2400" b="1" dirty="0"/>
              <a:t>Αισθητική</a:t>
            </a:r>
            <a:r>
              <a:rPr lang="el-GR" sz="2400" dirty="0"/>
              <a:t> </a:t>
            </a:r>
            <a:r>
              <a:rPr lang="el-GR" sz="2400" dirty="0">
                <a:sym typeface="Wingdings" pitchFamily="2" charset="2"/>
              </a:rPr>
              <a:t> εύκολη </a:t>
            </a:r>
            <a:r>
              <a:rPr lang="el-GR" sz="2400" b="1" dirty="0">
                <a:sym typeface="Wingdings" pitchFamily="2" charset="2"/>
              </a:rPr>
              <a:t>εισαγωγή στο αφήγημα</a:t>
            </a:r>
          </a:p>
          <a:p>
            <a:r>
              <a:rPr lang="el-GR" sz="2400" dirty="0" err="1">
                <a:sym typeface="Wingdings" pitchFamily="2" charset="2"/>
              </a:rPr>
              <a:t>Αφαιρετικότητα</a:t>
            </a:r>
            <a:r>
              <a:rPr lang="el-GR" sz="2400" dirty="0">
                <a:sym typeface="Wingdings" pitchFamily="2" charset="2"/>
              </a:rPr>
              <a:t>  οι </a:t>
            </a:r>
            <a:r>
              <a:rPr lang="el-GR" sz="2400" b="1" dirty="0">
                <a:sym typeface="Wingdings" pitchFamily="2" charset="2"/>
              </a:rPr>
              <a:t>μηχανισμοί</a:t>
            </a:r>
            <a:r>
              <a:rPr lang="el-GR" sz="2400" dirty="0">
                <a:sym typeface="Wingdings" pitchFamily="2" charset="2"/>
              </a:rPr>
              <a:t> πρέπει να έχουν </a:t>
            </a:r>
            <a:r>
              <a:rPr lang="el-GR" sz="2400" b="1" dirty="0">
                <a:sym typeface="Wingdings" pitchFamily="2" charset="2"/>
              </a:rPr>
              <a:t>προβλέψιμο αποτέλεσμα</a:t>
            </a:r>
            <a:endParaRPr lang="en-US" sz="2400" b="1" dirty="0">
              <a:sym typeface="Wingdings" pitchFamily="2" charset="2"/>
            </a:endParaRPr>
          </a:p>
          <a:p>
            <a:pPr lvl="1"/>
            <a:r>
              <a:rPr lang="en-US" sz="2000" dirty="0">
                <a:sym typeface="Wingdings" pitchFamily="2" charset="2"/>
              </a:rPr>
              <a:t>or not!</a:t>
            </a:r>
          </a:p>
          <a:p>
            <a:r>
              <a:rPr lang="el-GR" sz="2400" b="1" dirty="0">
                <a:sym typeface="Wingdings" pitchFamily="2" charset="2"/>
              </a:rPr>
              <a:t>Στρατηγική</a:t>
            </a:r>
            <a:r>
              <a:rPr lang="el-GR" sz="2400" dirty="0">
                <a:sym typeface="Wingdings" pitchFamily="2" charset="2"/>
              </a:rPr>
              <a:t> (υλοποιείται μέσω των </a:t>
            </a:r>
            <a:r>
              <a:rPr lang="el-GR" sz="2400" b="1" dirty="0">
                <a:sym typeface="Wingdings" pitchFamily="2" charset="2"/>
              </a:rPr>
              <a:t>μηχανισμών</a:t>
            </a:r>
            <a:r>
              <a:rPr lang="el-GR" sz="2400" dirty="0">
                <a:sym typeface="Wingdings" pitchFamily="2" charset="2"/>
              </a:rPr>
              <a:t>)</a:t>
            </a:r>
          </a:p>
          <a:p>
            <a:r>
              <a:rPr lang="en-US" sz="2400" dirty="0">
                <a:sym typeface="Wingdings" pitchFamily="2" charset="2"/>
              </a:rPr>
              <a:t>Minimal: </a:t>
            </a:r>
            <a:r>
              <a:rPr lang="el-GR" sz="2400" dirty="0">
                <a:sym typeface="Wingdings" pitchFamily="2" charset="2"/>
              </a:rPr>
              <a:t>αφαιρούμε </a:t>
            </a:r>
            <a:r>
              <a:rPr lang="el-GR" sz="2400" b="1" dirty="0">
                <a:sym typeface="Wingdings" pitchFamily="2" charset="2"/>
              </a:rPr>
              <a:t>άχρηστη πληροφορία</a:t>
            </a:r>
            <a:endParaRPr lang="en-US" sz="2400" b="1" dirty="0">
              <a:sym typeface="Wingdings" pitchFamily="2" charset="2"/>
            </a:endParaRPr>
          </a:p>
          <a:p>
            <a:endParaRPr lang="el-GR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92AF13-AA58-431C-B9F9-A4BEAA7C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 μικρό </a:t>
            </a:r>
            <a:r>
              <a:rPr lang="en-US" dirty="0"/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451044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6221C-CC41-4B15-A0FF-A9EE8AEDD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Google Experiments, Playing with Arts and Culture, </a:t>
            </a:r>
            <a:r>
              <a:rPr lang="en-US" sz="1400" dirty="0">
                <a:hlinkClick r:id="rId2"/>
              </a:rPr>
              <a:t>https://artsandculture.google.com/project/games</a:t>
            </a:r>
            <a:endParaRPr lang="en-US" sz="1400" dirty="0"/>
          </a:p>
          <a:p>
            <a:r>
              <a:rPr lang="en-US" sz="1400" dirty="0"/>
              <a:t>Google Experiments, </a:t>
            </a:r>
            <a:r>
              <a:rPr lang="en-US" sz="1400" dirty="0" err="1"/>
              <a:t>Creatability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https://experiments.withgoogle.com/collection/creatability</a:t>
            </a:r>
            <a:endParaRPr lang="en-US" sz="1400" dirty="0"/>
          </a:p>
          <a:p>
            <a:r>
              <a:rPr lang="en-US" sz="1400" dirty="0"/>
              <a:t>Daniel, M., &amp; Garry, C. (2018). </a:t>
            </a:r>
            <a:r>
              <a:rPr lang="en-US" sz="1400" i="1" dirty="0"/>
              <a:t>Video games as culture: considering the role and importance of video games in contemporary society.</a:t>
            </a:r>
            <a:r>
              <a:rPr lang="en-US" sz="1400" dirty="0"/>
              <a:t> Routledge.</a:t>
            </a:r>
          </a:p>
          <a:p>
            <a:r>
              <a:rPr lang="en-US" sz="1400" dirty="0"/>
              <a:t>Shaw, A. (2015). </a:t>
            </a:r>
            <a:r>
              <a:rPr lang="en-US" sz="1400" i="1" dirty="0"/>
              <a:t>Gaming at the edge: Sexuality and gender at the margins of gamer culture. </a:t>
            </a:r>
            <a:r>
              <a:rPr lang="en-US" sz="1400" dirty="0"/>
              <a:t>U of Minnesota Press.</a:t>
            </a:r>
          </a:p>
          <a:p>
            <a:r>
              <a:rPr lang="en-US" sz="1400" dirty="0"/>
              <a:t>Zaharias, P., &amp; </a:t>
            </a:r>
            <a:r>
              <a:rPr lang="en-US" sz="1400" dirty="0" err="1"/>
              <a:t>Papargyris</a:t>
            </a:r>
            <a:r>
              <a:rPr lang="en-US" sz="1400" dirty="0"/>
              <a:t>, A. (2009). The gamer experience: Investigating relationships between culture and usability in massively multiplayer online games</a:t>
            </a:r>
            <a:r>
              <a:rPr lang="en-US" sz="1400" i="1" dirty="0"/>
              <a:t>. Computers in Entertainment (CIE),</a:t>
            </a:r>
            <a:r>
              <a:rPr lang="en-US" sz="1400" dirty="0"/>
              <a:t> 7(2), 1-24.</a:t>
            </a:r>
          </a:p>
          <a:p>
            <a:r>
              <a:rPr lang="en-US" sz="1400" dirty="0"/>
              <a:t>Schrier, K. (2021). </a:t>
            </a:r>
            <a:r>
              <a:rPr lang="en-US" sz="1400" i="1" dirty="0"/>
              <a:t>We the Gamers: How Games Teach Ethics and Civics.</a:t>
            </a:r>
            <a:r>
              <a:rPr lang="en-US" sz="1400" dirty="0"/>
              <a:t> Oxford University Press.</a:t>
            </a:r>
          </a:p>
          <a:p>
            <a:r>
              <a:rPr lang="en-US" sz="1400" dirty="0"/>
              <a:t>Braun, B., </a:t>
            </a:r>
            <a:r>
              <a:rPr lang="en-US" sz="1400" dirty="0" err="1"/>
              <a:t>Stopfer</a:t>
            </a:r>
            <a:r>
              <a:rPr lang="en-US" sz="1400" dirty="0"/>
              <a:t>, J. M., Müller, K. W., </a:t>
            </a:r>
            <a:r>
              <a:rPr lang="en-US" sz="1400" dirty="0" err="1"/>
              <a:t>Beutel</a:t>
            </a:r>
            <a:r>
              <a:rPr lang="en-US" sz="1400" dirty="0"/>
              <a:t>, M. E., &amp; </a:t>
            </a:r>
            <a:r>
              <a:rPr lang="en-US" sz="1400" dirty="0" err="1"/>
              <a:t>Egloff</a:t>
            </a:r>
            <a:r>
              <a:rPr lang="en-US" sz="1400" dirty="0"/>
              <a:t>, B. (2016). Personality and video gaming: Comparing regular gamers, non-gamers, and gaming addicts and differentiating between game genres. </a:t>
            </a:r>
            <a:r>
              <a:rPr lang="en-US" sz="1400" i="1" dirty="0"/>
              <a:t>Computers in Human Behavior,</a:t>
            </a:r>
            <a:r>
              <a:rPr lang="en-US" sz="1400" dirty="0"/>
              <a:t> 55, 406-412.</a:t>
            </a:r>
          </a:p>
          <a:p>
            <a:endParaRPr lang="en-GB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FECB3B-A7CC-4B8D-9F01-88B3B969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Σύνδεσμοι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63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79D401-680D-4AA0-9D94-596B14531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Ποια χαρακτηριστικά του πολιτισμού μπορεί να ενσωματώνονται σε μια αφήγηση;</a:t>
            </a:r>
          </a:p>
          <a:p>
            <a:r>
              <a:rPr lang="el-GR" dirty="0"/>
              <a:t>Ποια χαρακτηριστικά των χρηστών θεωρείτε ότι εκφράζονται στον τρόπο με τον οποίο παίζουν;</a:t>
            </a:r>
          </a:p>
          <a:p>
            <a:r>
              <a:rPr lang="el-GR" dirty="0"/>
              <a:t>Πώς μπορούμε να εκμεταλλευτούμε την αφήγηση για να μιλήσουμε για τον πολιτισμό μιας περιόδου;</a:t>
            </a:r>
          </a:p>
          <a:p>
            <a:r>
              <a:rPr lang="el-GR" dirty="0"/>
              <a:t>Γιατί τα παιχνίδια μπορούν να βοηθήσουν στη βελτίωση του ενδιαφέροντος για ένα αντικείμενο;</a:t>
            </a:r>
          </a:p>
          <a:p>
            <a:r>
              <a:rPr lang="el-GR" dirty="0"/>
              <a:t>Πώς σχετίζεται η δυσκολία ενός παιχνιδιού με το ενδιαφέρον των παικτών;</a:t>
            </a:r>
          </a:p>
          <a:p>
            <a:r>
              <a:rPr lang="el-GR" dirty="0"/>
              <a:t>Πώς σχετίζονται τα πολλά σενάρια ενός παιχνιδιού με την αυτονομία των παικτών;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790DCA-9AF5-450D-B68F-12518BAF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 </a:t>
            </a:r>
            <a:r>
              <a:rPr lang="el-GR" dirty="0" err="1"/>
              <a:t>αυτοαξιολόγησης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6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DF8A0-EDD2-4FAA-AB98-6F6EED211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60BD12-55BF-4039-BE4B-2CBDD063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61C31-5838-4BAC-9284-D4BAA42C6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47" y="0"/>
            <a:ext cx="518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2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F98F1-6123-4CC4-954D-5786859A7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A65294-8CC2-45C0-831B-096A84E6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7031D-1134-436F-9000-197A8C28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48" y="0"/>
            <a:ext cx="47365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9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6D4D16-AD9A-44F5-A479-03F612453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184944-E0D7-4C91-ABC8-C0640FFC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ADB00-2435-4AFD-B2E8-C249E3E4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909" y="0"/>
            <a:ext cx="47701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5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885698-5C89-465B-9C38-112DBB826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63484B-B9CD-448A-887D-862AA61F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5C993A-A4DE-46A4-81C4-5AC5DBEB3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0" y="12510"/>
            <a:ext cx="7716300" cy="51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855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6A9E3-9AE2-4587-9ED9-60F548415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B284B-D42B-4D70-9325-A0EA33A7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59F124-CDF1-4A1A-A15A-C98E3CEF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0"/>
            <a:ext cx="7748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86064"/>
      </p:ext>
    </p:extLst>
  </p:cSld>
  <p:clrMapOvr>
    <a:masterClrMapping/>
  </p:clrMapOvr>
</p:sld>
</file>

<file path=ppt/theme/theme1.xml><?xml version="1.0" encoding="utf-8"?>
<a:theme xmlns:a="http://schemas.openxmlformats.org/drawingml/2006/main" name="Teacher Newsletter by Slidesgo">
  <a:themeElements>
    <a:clrScheme name="Simple Light">
      <a:dk1>
        <a:srgbClr val="F4F0E9"/>
      </a:dk1>
      <a:lt1>
        <a:srgbClr val="18BCBE"/>
      </a:lt1>
      <a:dk2>
        <a:srgbClr val="87D5D6"/>
      </a:dk2>
      <a:lt2>
        <a:srgbClr val="FF6B48"/>
      </a:lt2>
      <a:accent1>
        <a:srgbClr val="FD9279"/>
      </a:accent1>
      <a:accent2>
        <a:srgbClr val="FFC561"/>
      </a:accent2>
      <a:accent3>
        <a:srgbClr val="FFE599"/>
      </a:accent3>
      <a:accent4>
        <a:srgbClr val="23385C"/>
      </a:accent4>
      <a:accent5>
        <a:srgbClr val="EBE6DD"/>
      </a:accent5>
      <a:accent6>
        <a:srgbClr val="FF6B48"/>
      </a:accent6>
      <a:hlink>
        <a:srgbClr val="2338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5891</TotalTime>
  <Words>2339</Words>
  <Application>Microsoft Office PowerPoint</Application>
  <PresentationFormat>On-screen Show (16:9)</PresentationFormat>
  <Paragraphs>240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Lato</vt:lpstr>
      <vt:lpstr>Black Han Sans</vt:lpstr>
      <vt:lpstr>Montserrat</vt:lpstr>
      <vt:lpstr>Titan One</vt:lpstr>
      <vt:lpstr>Roboto Slab</vt:lpstr>
      <vt:lpstr>Lexend Deca</vt:lpstr>
      <vt:lpstr>Commissioner</vt:lpstr>
      <vt:lpstr>Arial</vt:lpstr>
      <vt:lpstr>Teacher Newsletter by Slidesgo</vt:lpstr>
      <vt:lpstr>Πολιτισμική Πληροφορική</vt:lpstr>
      <vt:lpstr>Πώς ορίζουμε τον πολιτισμό;</vt:lpstr>
      <vt:lpstr>Cultural narratives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Στοιχεία μιας καλής ιστορίας</vt:lpstr>
      <vt:lpstr>Διαδραστική αφήγηση</vt:lpstr>
      <vt:lpstr>Διαδραστική αφήγηση</vt:lpstr>
      <vt:lpstr>Διαδραστική αφήγηση</vt:lpstr>
      <vt:lpstr>Εξέλιξη της αφήγησης</vt:lpstr>
      <vt:lpstr>Εξέλιξη της αφήγησης</vt:lpstr>
      <vt:lpstr>PowerPoint Presentation</vt:lpstr>
      <vt:lpstr>Γιατί κάποιες ιστορίες μάς αρέσουν περισσότερο;</vt:lpstr>
      <vt:lpstr>Γιατί κάποιες ιστορίες μάς αρέσουν περισσότερο;</vt:lpstr>
      <vt:lpstr>Λίγη βιολογία</vt:lpstr>
      <vt:lpstr>PowerPoint Presentation</vt:lpstr>
      <vt:lpstr>Εξελικτικοί μηχανισμοί</vt:lpstr>
      <vt:lpstr>Ιστορίες και συμπεριφορά</vt:lpstr>
      <vt:lpstr>Στοιχεία μιας καλής ιστορίας</vt:lpstr>
      <vt:lpstr>Στοιχεία μιας καλής ιστορίας</vt:lpstr>
      <vt:lpstr>Στοιχεία μιας καλής ιστορίας</vt:lpstr>
      <vt:lpstr>Στοιχεία μιας καλής ιστορίας</vt:lpstr>
      <vt:lpstr>Αφήγηση + εμπειρία = </vt:lpstr>
      <vt:lpstr>Ποιους στόχους μπορεί να έχει ένας παίκτης;</vt:lpstr>
      <vt:lpstr>Ποιους στόχους μπορεί να έχει ένας παίκτης;</vt:lpstr>
      <vt:lpstr>Στόχοι, μηχανισμοί, δεξιότητες και συναισθήματα</vt:lpstr>
      <vt:lpstr>Στόχοι, μηχανισμοί, δεξιότητες και συναισθήματα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Πώς δημιουργούμε την αίσθηση της ικανοποίησης;</vt:lpstr>
      <vt:lpstr>Ένα μικρό checklist</vt:lpstr>
      <vt:lpstr>Σύνδεσμοι</vt:lpstr>
      <vt:lpstr>Ερωτήσεις αυτοαξιολόγησης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διάλεξη 1 - δεδομένα</dc:title>
  <dc:creator>Kostas Karpouzis</dc:creator>
  <cp:lastModifiedBy>Kostas Karpouzis</cp:lastModifiedBy>
  <cp:revision>2</cp:revision>
  <dcterms:modified xsi:type="dcterms:W3CDTF">2022-12-13T06:30:29Z</dcterms:modified>
</cp:coreProperties>
</file>