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8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14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2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7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8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4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06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0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58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2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51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D85B6-F6BD-9043-923D-95EA12686875}" type="datetimeFigureOut">
              <a:rPr lang="en-US" smtClean="0"/>
              <a:t>20/10/20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4A33-1751-A244-B672-A71B5BF358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3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ΕΚΛΟΓΕΣ 29</a:t>
            </a:r>
            <a:r>
              <a:rPr lang="el-GR" baseline="30000" dirty="0" smtClean="0"/>
              <a:t>ης</a:t>
            </a:r>
            <a:r>
              <a:rPr lang="el-GR" dirty="0" smtClean="0"/>
              <a:t> ΟΚΤΩΒΡΙΟΥ 1961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ΕΘΝΙΚΗ ΡΙΖΟΣΠΑΣΤΙΚΗ ΕΝΩΣΗ (ΕΡΕ)</a:t>
            </a:r>
          </a:p>
          <a:p>
            <a:r>
              <a:rPr lang="el-GR" dirty="0" smtClean="0"/>
              <a:t>ΕΝΩΣΙΣ ΚΕΝΤΡΟΥ (ΕΚ), ΚΟΜΜΑ ΠΡΟΟΔΕΥΤΙΚ</a:t>
            </a:r>
            <a:r>
              <a:rPr lang="el-GR" dirty="0" smtClean="0"/>
              <a:t>ΩΝ</a:t>
            </a:r>
          </a:p>
          <a:p>
            <a:r>
              <a:rPr lang="el-GR" dirty="0" smtClean="0"/>
              <a:t>ΠΑΝΔΗΜΟΚΡΑΤΙΚΟ ΑΓΡΟΤΙΚΟ ΜΕΤΩΠΟ ΕΛΛΑΔΟΣ (ΠΑΜΕ) που αποτελούσε συνασπισμό της ΕΔΑ και του Εθνικού Αγροτικού Κόμματος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38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ΕΚΛΟΓΕΣ ΤΗΣ 3</a:t>
            </a:r>
            <a:r>
              <a:rPr lang="el-GR" baseline="30000" dirty="0" smtClean="0"/>
              <a:t>ης</a:t>
            </a:r>
            <a:r>
              <a:rPr lang="el-GR" dirty="0" smtClean="0"/>
              <a:t> ΝΟΕΜΒΡΙΟΥ 1963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ΕΘΝΙΚΗ ΡΙΖΟΣΠΑΣΤΙΚΗ ΕΝΩΣΗ (ΕΡΕ) 39,37%</a:t>
            </a:r>
          </a:p>
          <a:p>
            <a:r>
              <a:rPr lang="el-GR" dirty="0" smtClean="0"/>
              <a:t>ΚΟΜΜΑ ΠΡΟΟΔΕΥΤΙΚ</a:t>
            </a:r>
            <a:r>
              <a:rPr lang="el-GR" dirty="0" smtClean="0"/>
              <a:t>ΩΝ</a:t>
            </a:r>
            <a:endParaRPr lang="el-GR" dirty="0" smtClean="0"/>
          </a:p>
          <a:p>
            <a:r>
              <a:rPr lang="el-GR" dirty="0" smtClean="0"/>
              <a:t>ΕΝΩΣΙΣ ΚΕΝΤΡΟΥ (π</a:t>
            </a:r>
            <a:r>
              <a:rPr lang="el-GR" dirty="0" smtClean="0"/>
              <a:t>ήρε 42%)</a:t>
            </a:r>
          </a:p>
          <a:p>
            <a:r>
              <a:rPr lang="el-GR" dirty="0" smtClean="0"/>
              <a:t>ΕΝΙΑΙΑ ΔΗΜΟΚΡΑΤΙΚΉ ΑΡΙΣΤΕΡΑ (ΕΔΑ) 14,34%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6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16</a:t>
            </a:r>
            <a:r>
              <a:rPr lang="el-GR" baseline="30000" dirty="0" smtClean="0"/>
              <a:t>ης</a:t>
            </a:r>
            <a:r>
              <a:rPr lang="el-GR" dirty="0" smtClean="0"/>
              <a:t> ΦΕΒΡΟΥΑΡΙΟΥ 1964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ΕΝΩΣΙΣ ΚΕΝΤΡΟΥ 52,72%</a:t>
            </a:r>
          </a:p>
          <a:p>
            <a:r>
              <a:rPr lang="el-GR" dirty="0" smtClean="0"/>
              <a:t>ΕΘΝΙΚΗ ΡΙΖΟΣΠΑΣΤΙΚΗ ΕΝΩΣΗ, ΚΟΜΜΑ ΠΡΟΟΔΕΥΤΙΚ</a:t>
            </a:r>
            <a:r>
              <a:rPr lang="el-GR" dirty="0" smtClean="0"/>
              <a:t>ΩΝ 35,26%</a:t>
            </a:r>
          </a:p>
          <a:p>
            <a:r>
              <a:rPr lang="el-GR" smtClean="0"/>
              <a:t>ΕΝΙΑΙΑ ΔΗΜΟΚΡΑΤΙΚΗ ΑΡΙΣΤΕΡΑ 11,80&amp;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040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86</Words>
  <Application>Microsoft Macintosh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ΕΚΛΟΓΕΣ 29ης ΟΚΤΩΒΡΙΟΥ 1961</vt:lpstr>
      <vt:lpstr>ΕΚΛΟΓΕΣ ΤΗΣ 3ης ΝΟΕΜΒΡΙΟΥ 1963 </vt:lpstr>
      <vt:lpstr>ΕΚΛΟΓΕΣ 16ης ΦΕΒΡΟΥΑΡΙΟΥ 1964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ΕΚΛΟΓΕΣ 29ης ΟΚΤΩΒΡΙΟΥ 1961</dc:title>
  <dc:creator>Me Me</dc:creator>
  <cp:lastModifiedBy>Me Me</cp:lastModifiedBy>
  <cp:revision>2</cp:revision>
  <dcterms:created xsi:type="dcterms:W3CDTF">2020-10-20T15:40:15Z</dcterms:created>
  <dcterms:modified xsi:type="dcterms:W3CDTF">2020-10-20T15:55:59Z</dcterms:modified>
</cp:coreProperties>
</file>