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82" r:id="rId4"/>
    <p:sldId id="284" r:id="rId5"/>
    <p:sldId id="274" r:id="rId6"/>
    <p:sldId id="276" r:id="rId7"/>
    <p:sldId id="277" r:id="rId8"/>
    <p:sldId id="278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481"/>
    <p:restoredTop sz="87500"/>
  </p:normalViewPr>
  <p:slideViewPr>
    <p:cSldViewPr snapToGrid="0">
      <p:cViewPr varScale="1">
        <p:scale>
          <a:sx n="53" d="100"/>
          <a:sy n="53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7F7B0-E307-BC4E-BCC3-133145AB6626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6546-4EA6-F342-A431-A08407C7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2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6546-4EA6-F342-A431-A08407C7F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0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ofia.tipaldou@panteion.g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97F59D-628C-4053-B41F-489D0045F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A0CF4-95EE-AFE5-285E-2F36D5B1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1" y="791570"/>
            <a:ext cx="4018839" cy="526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sz="5400">
                <a:solidFill>
                  <a:schemeClr val="bg2"/>
                </a:solidFill>
              </a:rPr>
            </a:br>
            <a:br>
              <a:rPr lang="en-US" sz="5400">
                <a:solidFill>
                  <a:schemeClr val="bg2"/>
                </a:solidFill>
              </a:rPr>
            </a:br>
            <a:br>
              <a:rPr lang="en-US" sz="5400">
                <a:solidFill>
                  <a:schemeClr val="bg2"/>
                </a:solidFill>
              </a:rPr>
            </a:br>
            <a:r>
              <a:rPr lang="en-US" sz="5400">
                <a:solidFill>
                  <a:schemeClr val="bg2"/>
                </a:solidFill>
              </a:rPr>
              <a:t>εισαγωγη στις διεθνεις σχεσεις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F0EF0-1667-8615-DD52-16D0D374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6720" y="791570"/>
            <a:ext cx="4892308" cy="526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384048" algn="l">
              <a:lnSpc>
                <a:spcPct val="94000"/>
              </a:lnSpc>
              <a:spcAft>
                <a:spcPts val="200"/>
              </a:spcAft>
            </a:pPr>
            <a:endParaRPr lang="en-US" sz="1800" dirty="0"/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1800" dirty="0" err="1"/>
              <a:t>Δρ</a:t>
            </a:r>
            <a:r>
              <a:rPr lang="en-US" sz="1800" dirty="0"/>
              <a:t>. </a:t>
            </a:r>
            <a:r>
              <a:rPr lang="en-US" sz="1800" dirty="0" err="1"/>
              <a:t>Σοφί</a:t>
            </a:r>
            <a:r>
              <a:rPr lang="en-US" sz="1800" dirty="0"/>
              <a:t>α </a:t>
            </a:r>
            <a:r>
              <a:rPr lang="en-US" sz="1800" dirty="0" err="1"/>
              <a:t>Τυ</a:t>
            </a:r>
            <a:r>
              <a:rPr lang="en-US" sz="1800" dirty="0"/>
              <a:t>π</a:t>
            </a:r>
            <a:r>
              <a:rPr lang="en-US" sz="1800" dirty="0" err="1"/>
              <a:t>άλδου</a:t>
            </a:r>
            <a:endParaRPr lang="en-US" sz="1800" dirty="0"/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1800" dirty="0">
                <a:hlinkClick r:id="rId2"/>
              </a:rPr>
              <a:t>sofia.tipaldou@panteion.gr</a:t>
            </a:r>
            <a:endParaRPr lang="en-US" sz="1800" dirty="0"/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1800" dirty="0" err="1"/>
              <a:t>Νέο</a:t>
            </a:r>
            <a:r>
              <a:rPr lang="en-US" sz="1800" dirty="0"/>
              <a:t> </a:t>
            </a:r>
            <a:r>
              <a:rPr lang="en-US" sz="1800" dirty="0" err="1"/>
              <a:t>Κτίριο</a:t>
            </a:r>
            <a:r>
              <a:rPr lang="en-US" sz="1800" dirty="0"/>
              <a:t>, ΣΤ-19</a:t>
            </a:r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r>
              <a:rPr lang="en-US" sz="1800" dirty="0" err="1"/>
              <a:t>Ώρες</a:t>
            </a:r>
            <a:r>
              <a:rPr lang="en-US" sz="1800" dirty="0"/>
              <a:t> </a:t>
            </a:r>
            <a:r>
              <a:rPr lang="en-US" sz="1800" dirty="0" err="1"/>
              <a:t>γρ</a:t>
            </a:r>
            <a:r>
              <a:rPr lang="en-US" sz="1800" dirty="0"/>
              <a:t>α</a:t>
            </a:r>
            <a:r>
              <a:rPr lang="en-US" sz="1800" dirty="0" err="1"/>
              <a:t>φείου</a:t>
            </a:r>
            <a:r>
              <a:rPr lang="en-US" sz="1800" dirty="0"/>
              <a:t>: </a:t>
            </a:r>
            <a:r>
              <a:rPr lang="el-GR" sz="1800" dirty="0"/>
              <a:t>Πέμπτη</a:t>
            </a:r>
            <a:r>
              <a:rPr lang="en-US" sz="1800" dirty="0"/>
              <a:t> 1</a:t>
            </a:r>
            <a:r>
              <a:rPr lang="el-GR" sz="1800" dirty="0"/>
              <a:t>2</a:t>
            </a:r>
            <a:r>
              <a:rPr lang="en-US" sz="1800" dirty="0"/>
              <a:t>.00-1</a:t>
            </a:r>
            <a:r>
              <a:rPr lang="el-GR" sz="1800"/>
              <a:t>3</a:t>
            </a:r>
            <a:r>
              <a:rPr lang="en-US" sz="1800"/>
              <a:t>.00</a:t>
            </a:r>
            <a:endParaRPr lang="en-US" sz="1800" dirty="0"/>
          </a:p>
          <a:p>
            <a:pPr indent="-384048" algn="l">
              <a:lnSpc>
                <a:spcPct val="94000"/>
              </a:lnSpc>
              <a:spcAft>
                <a:spcPts val="2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414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R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35813-A688-EFC8-28D4-DE0C4E8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/>
              <a:t>ΕΙΣΑΓΩΓΗ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R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DED140-1A39-F5B5-59E6-1C68B4E74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1409120"/>
            <a:ext cx="5659222" cy="42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18ED20-E52D-7295-E6DD-BEF023EA3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r="28637" b="2"/>
          <a:stretch/>
        </p:blipFill>
        <p:spPr bwMode="auto">
          <a:xfrm>
            <a:off x="-1" y="10"/>
            <a:ext cx="43735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6C1E611-CCE2-001C-E8AD-15FBA3D1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769423"/>
            <a:ext cx="6176776" cy="4097977"/>
          </a:xfrm>
        </p:spPr>
        <p:txBody>
          <a:bodyPr>
            <a:normAutofit/>
          </a:bodyPr>
          <a:lstStyle/>
          <a:p>
            <a:r>
              <a:rPr lang="el-GR" dirty="0"/>
              <a:t>ΝΑ ΜΑΘΕΤΕ ΤΙ ΕΙΝΑΙ ΟΙ ΔΙΕΘΝΕΙΣ ΣΧΕΣΕΙΣ</a:t>
            </a:r>
          </a:p>
          <a:p>
            <a:r>
              <a:rPr lang="el-GR" dirty="0"/>
              <a:t>ΝΑ ΚΑΤΑΝΟΗΣΕΤΕ ΤΙΣ ΒΑΣΙΚΕΣ ΣΧΟΛΕΣ ΣΚΕΨΗΣ ΣΤΗ ΜΕΛΕΤΗ ΤΩΝ ΔΙΕΘΝΩΝ ΣΧΕΣΕΩΝ</a:t>
            </a:r>
            <a:r>
              <a:rPr lang="en-US" dirty="0"/>
              <a:t> </a:t>
            </a:r>
            <a:r>
              <a:rPr lang="el-GR" dirty="0"/>
              <a:t>ΚΑΙ ΤΑ ΜΕΘΟΔΟΛΟΓΙΚΑ ΤΟΥΣ ΕΡΓΑΛΕΙΑ</a:t>
            </a:r>
          </a:p>
          <a:p>
            <a:r>
              <a:rPr lang="el-GR" dirty="0"/>
              <a:t>ΝΑ ΜΑΘΕΤΕ ΠΟΙΟΙ ΕΊΝΑΙ ΟΙ ΚΥΡΙΟΙ ΔΡΩΝΤΕΣ ΣΤΙΣ ΔΙΕΘΝΕΙΣ ΣΧΕΣΕΙΣ</a:t>
            </a:r>
          </a:p>
          <a:p>
            <a:r>
              <a:rPr lang="el-GR" dirty="0"/>
              <a:t>ΝΑ ΣΚΕΦΤΕΙΤΕ ΑΠΌ ΠΟΙΟΥΣ ΠΑΡΑΓΟΝΤΕΣ ΕΠΗΡΕΑΖΟΝΤΑΙ ΟΙ ΔΙΕΘΝΕΙΣ ΣΧΕΣΕΙΣ</a:t>
            </a:r>
          </a:p>
          <a:p>
            <a:r>
              <a:rPr lang="el-GR" dirty="0"/>
              <a:t>ΝΑ ΑΝΑΛΥΣΕΤΕ ΕΠΙΚΑΙΡΑ ΘΕΜΑΤΑ ΤΩΝ ΔΙΕΘΝΩΝ ΣΧΕΣΕΩΝ ΜΕΣΑ ΑΠΟ ΣΥΚΕΚΡΙΜΕΝΑ ΕΜΠΕΙΡΙΚΑ ΠΑΡΑΔΕΙΓΜΑΤΑ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5F65A-4037-CE7D-9FD6-F186C8FD6A5D}"/>
              </a:ext>
            </a:extLst>
          </p:cNvPr>
          <p:cNvSpPr txBox="1"/>
          <p:nvPr/>
        </p:nvSpPr>
        <p:spPr>
          <a:xfrm>
            <a:off x="5100825" y="534390"/>
            <a:ext cx="6038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ΝΑ ΠΕΡΙΜΕΝΕΤΕ ΑΠΟ ΑΥΤΟ ΤΟ ΜΑΘΗΜΑ</a:t>
            </a:r>
            <a:endParaRPr lang="en-GR" sz="3200" dirty="0"/>
          </a:p>
        </p:txBody>
      </p:sp>
    </p:spTree>
    <p:extLst>
      <p:ext uri="{BB962C8B-B14F-4D97-AF65-F5344CB8AC3E}">
        <p14:creationId xmlns:p14="http://schemas.microsoft.com/office/powerpoint/2010/main" val="154729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6B205BC3-0B06-4EA6-9066-1A0BEC22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6" name="Content Placeholder 5" descr="A blue and white cover with a globe&#10;&#10;AI-generated content may be incorrect.">
            <a:extLst>
              <a:ext uri="{FF2B5EF4-FFF2-40B4-BE49-F238E27FC236}">
                <a16:creationId xmlns:a16="http://schemas.microsoft.com/office/drawing/2014/main" id="{CB61C95F-23FC-16B3-9DD0-CE28EA27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" r="1991"/>
          <a:stretch>
            <a:fillRect/>
          </a:stretch>
        </p:blipFill>
        <p:spPr>
          <a:xfrm>
            <a:off x="1023562" y="773835"/>
            <a:ext cx="3613752" cy="4990289"/>
          </a:xfrm>
          <a:prstGeom prst="rect">
            <a:avLst/>
          </a:prstGeom>
        </p:spPr>
      </p:pic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3B5AAE3A-DDA4-ADED-CC26-86CB5EDAF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453" y="1395663"/>
            <a:ext cx="6391633" cy="44717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/>
              <a:t>ΔΙΔΑΚΤΙΚΟ ΕΓΧΕΙΡΙΔΙΟ</a:t>
            </a:r>
          </a:p>
          <a:p>
            <a:pPr marL="0" indent="0" algn="ctr">
              <a:buNone/>
            </a:pPr>
            <a:endParaRPr lang="el-GR" b="1" dirty="0"/>
          </a:p>
          <a:p>
            <a:pPr marL="0" indent="0">
              <a:buNone/>
            </a:pPr>
            <a:r>
              <a:rPr lang="en-GB" dirty="0"/>
              <a:t>ANDREW HEYWOOD, BEN WHITHAM</a:t>
            </a:r>
            <a:r>
              <a:rPr lang="el-GR" dirty="0"/>
              <a:t>:  ΔΙΕΘΝΕΙΣ ΣΧΕΣΕΙΣ ΚΑΙ ΠΟΛΙΤΙΚΗ ΣΤΗΝ ΠΑΓΚΟΣΜΙΑ ΕΠΟΧΗ (2η έκδοση)</a:t>
            </a:r>
          </a:p>
          <a:p>
            <a:pPr marL="0" indent="0">
              <a:buNone/>
            </a:pPr>
            <a:r>
              <a:rPr lang="el-GR"/>
              <a:t>ΕΚΔΟΣΕΙΣ ΚΡΙΤΙΚΗ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1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26F4-A659-7F9A-EEF2-6FE32F5E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3" y="268942"/>
            <a:ext cx="9719733" cy="51098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ΕΠΙΣΚΟΠΗΣΗ ΜΑΘΗΜΑΤΟΣ 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7D46-5F0B-16EF-6EA0-13DE03FD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3" y="1035424"/>
            <a:ext cx="10744201" cy="58225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ΕΝΟΤΗΤΑ 1. Εισαγωγή</a:t>
            </a:r>
          </a:p>
          <a:p>
            <a:r>
              <a:rPr lang="el-GR" dirty="0"/>
              <a:t>Εβδομάδα 1: Επισκόπηση του μαθήματος «Εισαγωγή στις Διεθνείς Σχέσεις»</a:t>
            </a:r>
            <a:endParaRPr lang="en-US" dirty="0"/>
          </a:p>
          <a:p>
            <a:r>
              <a:rPr lang="el-GR" dirty="0"/>
              <a:t>Εβδομάδα 2: Εισαγωγή στην Παγκόσμια Πολιτική (Κεφ. 1)</a:t>
            </a:r>
          </a:p>
          <a:p>
            <a:r>
              <a:rPr lang="el-GR" dirty="0"/>
              <a:t>Εβδομάδα 3: Το ιστορικό πλαίσιο της παγκόσμιας πολιτικής (Κεφ. 2)</a:t>
            </a:r>
          </a:p>
          <a:p>
            <a:pPr marL="0" indent="0" algn="ctr">
              <a:buNone/>
            </a:pP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ΕΝΟΤΗΤΑ 2. Σχολές Σκέψης</a:t>
            </a:r>
          </a:p>
          <a:p>
            <a:r>
              <a:rPr lang="el-GR" dirty="0"/>
              <a:t>Εβδομάδα 4: Παραδοσιακές Θεωρίες (Ι): Ρεαλισμός (Κεφ. 3)</a:t>
            </a:r>
          </a:p>
          <a:p>
            <a:r>
              <a:rPr lang="el-GR" dirty="0"/>
              <a:t>Εβδομάδα 5: Παραδοσιακές Θεωρίες (ΙΙ): Φιλελευθερισμός (Κεφ. 3)</a:t>
            </a:r>
          </a:p>
          <a:p>
            <a:r>
              <a:rPr lang="el-GR" dirty="0"/>
              <a:t>Εβδομάδα 6: Κριτικές Θεωρίες: </a:t>
            </a:r>
            <a:r>
              <a:rPr lang="el-GR" dirty="0" err="1"/>
              <a:t>Μεταποικιακή</a:t>
            </a:r>
            <a:r>
              <a:rPr lang="el-GR" dirty="0"/>
              <a:t> Θεωρία, Φεμινιστική Θεωρία, Μαρξιστική Θεωρία, </a:t>
            </a:r>
            <a:r>
              <a:rPr lang="el-GR" dirty="0" err="1"/>
              <a:t>Μεταδομιστική</a:t>
            </a:r>
            <a:r>
              <a:rPr lang="el-GR" dirty="0"/>
              <a:t> Θεωρία, </a:t>
            </a:r>
            <a:r>
              <a:rPr lang="el-GR" dirty="0" err="1"/>
              <a:t>Κονστρουκτιβιστικές</a:t>
            </a:r>
            <a:r>
              <a:rPr lang="el-GR" dirty="0"/>
              <a:t> Θεωρίες (Κεφ. 4)</a:t>
            </a:r>
          </a:p>
          <a:p>
            <a:r>
              <a:rPr lang="el-GR" dirty="0"/>
              <a:t>Εβδομάδα 7: Γυναίκες, φύλο και σεξουαλικότητα στην παγκόσμια πολιτική (Κεφ. 18)</a:t>
            </a:r>
            <a:endParaRPr lang="el-GR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ΕΝΟΤΗΤΑ 3: Οι διεθνείς σχέσεις στην εποχή της παγκοσμιοποίησης</a:t>
            </a:r>
          </a:p>
          <a:p>
            <a:r>
              <a:rPr lang="el-GR" dirty="0"/>
              <a:t>Εβδομάδα 7: Η οικονομία στην εποχή της παγκοσμιοποίησης (Κεφ. 5)</a:t>
            </a:r>
          </a:p>
          <a:p>
            <a:r>
              <a:rPr lang="el-GR" dirty="0"/>
              <a:t>Εβδομάδα 8: Το κράτος, το άτομο και η εξωτερική πολιτική στην εποχή της παγκοσμιοποίησης (Κεφ. 6)</a:t>
            </a:r>
          </a:p>
          <a:p>
            <a:r>
              <a:rPr lang="el-GR" dirty="0"/>
              <a:t>Εβδομάδα 9: Η κοινωνία στην εποχή της παγκοσμιοποίησης (Κεφ. 7)</a:t>
            </a:r>
          </a:p>
          <a:p>
            <a:r>
              <a:rPr lang="el-GR" dirty="0"/>
              <a:t>Εβδομάδα 10: Έθνη και εθνικισμοί στην εποχή της παγκοσμιοποίησης (Κεφ. 8) </a:t>
            </a:r>
          </a:p>
          <a:p>
            <a:r>
              <a:rPr lang="el-GR" dirty="0"/>
              <a:t>Εβδομάδα 11: Πολιτική της ταυτότητας, διαφορά και πολιτισμός στην εποχή της παγκοσμιοποίησης (Κεφ. 9)</a:t>
            </a:r>
            <a:endParaRPr lang="en-US" dirty="0"/>
          </a:p>
          <a:p>
            <a:r>
              <a:rPr lang="el-GR" dirty="0"/>
              <a:t>Εβδομάδα 12: Ισχύς και παγκόσμια τάξη στον 21</a:t>
            </a:r>
            <a:r>
              <a:rPr lang="el-GR" baseline="30000" dirty="0"/>
              <a:t>ο</a:t>
            </a:r>
            <a:r>
              <a:rPr lang="el-GR" dirty="0"/>
              <a:t> αιώνα (κεφ. 10)</a:t>
            </a:r>
          </a:p>
          <a:p>
            <a:r>
              <a:rPr lang="el-GR" dirty="0"/>
              <a:t>Εβδομάδα 13: Σύνοψη και προετοιμασία για εξέταση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3527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A737-FE47-F46F-08C6-1CDCE154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l-GR" sz="3700" dirty="0"/>
              <a:t>Σχολές Σκέψης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60E7-4B04-2E85-B0CE-3FD35434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endParaRPr lang="el-GR" sz="1900" dirty="0"/>
          </a:p>
          <a:p>
            <a:r>
              <a:rPr lang="el-GR" sz="1900" dirty="0"/>
              <a:t>Ρεαλισμός</a:t>
            </a:r>
          </a:p>
          <a:p>
            <a:r>
              <a:rPr lang="el-GR" sz="1900" dirty="0"/>
              <a:t>Φιλελευθερισμός</a:t>
            </a:r>
          </a:p>
          <a:p>
            <a:r>
              <a:rPr lang="el-GR" sz="1900" dirty="0"/>
              <a:t>Κοινωνικές Θεωρίες: Μεταμοντέρνες θεωρίες, κονστρουκτιβισμός, θεωρίες φύλου</a:t>
            </a:r>
          </a:p>
          <a:p>
            <a:r>
              <a:rPr lang="el-GR" sz="1900" dirty="0"/>
              <a:t>«Κριτικές» θεωρίες: κριτική γεωγραφία, πράσινη θεωρία κ.α.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 descr="A collage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35E1944F-A4DD-1A6E-7AF3-8B963525E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"/>
          <a:stretch/>
        </p:blipFill>
        <p:spPr>
          <a:xfrm>
            <a:off x="5031467" y="1435561"/>
            <a:ext cx="6517065" cy="3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ge, building&#10;&#10;Description automatically generated">
            <a:extLst>
              <a:ext uri="{FF2B5EF4-FFF2-40B4-BE49-F238E27FC236}">
                <a16:creationId xmlns:a16="http://schemas.microsoft.com/office/drawing/2014/main" id="{91BF54C7-640B-4503-7935-7E716B79B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C75BE-F48F-6CD5-433D-32BC65F2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el-GR" sz="3300" dirty="0"/>
              <a:t>Πτυχές της παγκοσμιοποίησης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ECC5-8669-B25D-6A1E-4190E5A7D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Οικονομία </a:t>
            </a:r>
          </a:p>
          <a:p>
            <a:r>
              <a:rPr lang="el-GR" dirty="0"/>
              <a:t>Κράτος, άτομο &amp; εξωτερική πολιτική</a:t>
            </a:r>
          </a:p>
          <a:p>
            <a:r>
              <a:rPr lang="el-GR" dirty="0"/>
              <a:t>Κοινωνία</a:t>
            </a:r>
          </a:p>
          <a:p>
            <a:r>
              <a:rPr lang="el-GR" dirty="0"/>
              <a:t>Έθνη και εθνικισμοί</a:t>
            </a:r>
          </a:p>
          <a:p>
            <a:r>
              <a:rPr lang="el-GR" dirty="0"/>
              <a:t>Πολιτική της ταυτότητας, διαφορά και πολιτισμός</a:t>
            </a:r>
          </a:p>
        </p:txBody>
      </p:sp>
    </p:spTree>
    <p:extLst>
      <p:ext uri="{BB962C8B-B14F-4D97-AF65-F5344CB8AC3E}">
        <p14:creationId xmlns:p14="http://schemas.microsoft.com/office/powerpoint/2010/main" val="796329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oldier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E184781C-677E-C70C-7CAD-B4824762C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2" r="16487"/>
          <a:stretch/>
        </p:blipFill>
        <p:spPr>
          <a:xfrm>
            <a:off x="7973585" y="10"/>
            <a:ext cx="4218415" cy="6857990"/>
          </a:xfrm>
          <a:prstGeom prst="rect">
            <a:avLst/>
          </a:prstGeom>
        </p:spPr>
      </p:pic>
      <p:pic>
        <p:nvPicPr>
          <p:cNvPr id="5" name="Picture 4" descr="A picture containing outdoor, blue&#10;&#10;Description automatically generated">
            <a:extLst>
              <a:ext uri="{FF2B5EF4-FFF2-40B4-BE49-F238E27FC236}">
                <a16:creationId xmlns:a16="http://schemas.microsoft.com/office/drawing/2014/main" id="{79E66151-2CEF-C996-0213-6803CAA774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81" r="488" b="-1"/>
          <a:stretch/>
        </p:blipFill>
        <p:spPr>
          <a:xfrm>
            <a:off x="20" y="10"/>
            <a:ext cx="812984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63849-BF5D-5FEC-5E02-D89A5C78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el-GR" sz="3300" dirty="0"/>
              <a:t>Ισχύς και παγκόσμια τάξη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244D7-3FD2-B521-8975-31A1E8E5A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448667"/>
            <a:ext cx="4891887" cy="1830904"/>
          </a:xfrm>
        </p:spPr>
        <p:txBody>
          <a:bodyPr>
            <a:normAutofit/>
          </a:bodyPr>
          <a:lstStyle/>
          <a:p>
            <a:r>
              <a:rPr lang="el-GR" sz="1300" dirty="0"/>
              <a:t>Θεωρίες ισχύος</a:t>
            </a:r>
          </a:p>
          <a:p>
            <a:r>
              <a:rPr lang="el-GR" sz="1300" dirty="0"/>
              <a:t>Ψυχροπολεμικός διπολισμός</a:t>
            </a:r>
          </a:p>
          <a:p>
            <a:r>
              <a:rPr lang="el-GR" sz="1300" dirty="0" err="1"/>
              <a:t>Μονοπολικότητα</a:t>
            </a:r>
            <a:endParaRPr lang="el-GR" sz="1300" dirty="0"/>
          </a:p>
          <a:p>
            <a:r>
              <a:rPr lang="el-GR" sz="1300" dirty="0" err="1"/>
              <a:t>Πολυπολικότητα</a:t>
            </a:r>
            <a:endParaRPr lang="el-GR" sz="1300" dirty="0"/>
          </a:p>
        </p:txBody>
      </p:sp>
    </p:spTree>
    <p:extLst>
      <p:ext uri="{BB962C8B-B14F-4D97-AF65-F5344CB8AC3E}">
        <p14:creationId xmlns:p14="http://schemas.microsoft.com/office/powerpoint/2010/main" val="1773927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8114-BF2C-BD43-FFA4-C7D8DABD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el-GR" dirty="0"/>
              <a:t>Αξιολόγηση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pic>
        <p:nvPicPr>
          <p:cNvPr id="5" name="Picture 4" descr="A picture containing close&#10;&#10;Description automatically generated">
            <a:extLst>
              <a:ext uri="{FF2B5EF4-FFF2-40B4-BE49-F238E27FC236}">
                <a16:creationId xmlns:a16="http://schemas.microsoft.com/office/drawing/2014/main" id="{DFF70F4B-7DF9-5E2D-F0FF-46F0A3FA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61" y="1093909"/>
            <a:ext cx="6517065" cy="43501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F414-9D5E-2827-4C26-05CC8E7A2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el-GR" sz="1700" dirty="0"/>
              <a:t>Συμμετοχή στο μάθημα και στις δραστηριότητες του μαθήματος</a:t>
            </a:r>
          </a:p>
          <a:p>
            <a:r>
              <a:rPr lang="el-GR" sz="1700" dirty="0"/>
              <a:t>Γραπτές εξετάσεις με ερωτήσεις πολλαπλής επιλογής ΚΑΙ ερωτήσεις ανάπτυξης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37992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15277</TotalTime>
  <Words>435</Words>
  <Application>Microsoft Macintosh PowerPoint</Application>
  <PresentationFormat>Widescreen</PresentationFormat>
  <Paragraphs>61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Franklin Gothic Book</vt:lpstr>
      <vt:lpstr>Crop</vt:lpstr>
      <vt:lpstr>   εισαγωγη στις διεθνεις σχεσεις</vt:lpstr>
      <vt:lpstr>ΕΙΣΑΓΩΓΗ</vt:lpstr>
      <vt:lpstr>PowerPoint Presentation</vt:lpstr>
      <vt:lpstr>PowerPoint Presentation</vt:lpstr>
      <vt:lpstr>ΕΠΙΣΚΟΠΗΣΗ ΜΑΘΗΜΑΤΟΣ    </vt:lpstr>
      <vt:lpstr>Σχολές Σκέψης</vt:lpstr>
      <vt:lpstr>Πτυχές της παγκοσμιοποίησης</vt:lpstr>
      <vt:lpstr>Ισχύς και παγκόσμια τάξη</vt:lpstr>
      <vt:lpstr>Αξιολόγηση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Ειδικα θεματα διεθνων σχεσεων</dc:title>
  <dc:creator>Sofia Tipaldou</dc:creator>
  <cp:lastModifiedBy>Sofia Tipaldou</cp:lastModifiedBy>
  <cp:revision>90</cp:revision>
  <dcterms:created xsi:type="dcterms:W3CDTF">2023-02-20T21:36:42Z</dcterms:created>
  <dcterms:modified xsi:type="dcterms:W3CDTF">2025-10-09T09:50:37Z</dcterms:modified>
</cp:coreProperties>
</file>