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50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78DB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78DB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945639" y="1857755"/>
            <a:ext cx="4005579" cy="4171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 u="heavy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69556" y="1652841"/>
            <a:ext cx="4078604" cy="4180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178DB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847975" cy="68580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0975" cy="6858000"/>
          </a:xfrm>
          <a:custGeom>
            <a:avLst/>
            <a:gdLst/>
            <a:ahLst/>
            <a:cxnLst/>
            <a:rect l="l" t="t" r="r" b="b"/>
            <a:pathLst>
              <a:path w="180975" h="6858000">
                <a:moveTo>
                  <a:pt x="180975" y="0"/>
                </a:moveTo>
                <a:lnTo>
                  <a:pt x="0" y="0"/>
                </a:lnTo>
                <a:lnTo>
                  <a:pt x="0" y="6858000"/>
                </a:lnTo>
                <a:lnTo>
                  <a:pt x="180975" y="6858000"/>
                </a:lnTo>
                <a:lnTo>
                  <a:pt x="180975" y="0"/>
                </a:lnTo>
                <a:close/>
              </a:path>
            </a:pathLst>
          </a:custGeom>
          <a:solidFill>
            <a:srgbClr val="2D5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847975" cy="685800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0975" cy="6858000"/>
          </a:xfrm>
          <a:custGeom>
            <a:avLst/>
            <a:gdLst/>
            <a:ahLst/>
            <a:cxnLst/>
            <a:rect l="l" t="t" r="r" b="b"/>
            <a:pathLst>
              <a:path w="180975" h="6858000">
                <a:moveTo>
                  <a:pt x="180975" y="0"/>
                </a:moveTo>
                <a:lnTo>
                  <a:pt x="0" y="0"/>
                </a:lnTo>
                <a:lnTo>
                  <a:pt x="0" y="6858000"/>
                </a:lnTo>
                <a:lnTo>
                  <a:pt x="180975" y="6858000"/>
                </a:lnTo>
                <a:lnTo>
                  <a:pt x="180975" y="0"/>
                </a:lnTo>
                <a:close/>
              </a:path>
            </a:pathLst>
          </a:custGeom>
          <a:solidFill>
            <a:srgbClr val="2D52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4382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0" y="0"/>
                </a:moveTo>
                <a:lnTo>
                  <a:pt x="0" y="501288"/>
                </a:lnTo>
                <a:lnTo>
                  <a:pt x="1241793" y="504817"/>
                </a:lnTo>
                <a:lnTo>
                  <a:pt x="1342263" y="504817"/>
                </a:lnTo>
                <a:lnTo>
                  <a:pt x="1346835" y="500118"/>
                </a:lnTo>
                <a:lnTo>
                  <a:pt x="1348486" y="498467"/>
                </a:lnTo>
                <a:lnTo>
                  <a:pt x="1350264" y="496943"/>
                </a:lnTo>
                <a:lnTo>
                  <a:pt x="1581150" y="267454"/>
                </a:lnTo>
                <a:lnTo>
                  <a:pt x="1586436" y="260384"/>
                </a:lnTo>
                <a:lnTo>
                  <a:pt x="1588198" y="253278"/>
                </a:lnTo>
                <a:lnTo>
                  <a:pt x="1586436" y="246148"/>
                </a:lnTo>
                <a:lnTo>
                  <a:pt x="1581150" y="239006"/>
                </a:lnTo>
                <a:lnTo>
                  <a:pt x="1351915" y="11168"/>
                </a:lnTo>
                <a:lnTo>
                  <a:pt x="1346835" y="11168"/>
                </a:lnTo>
                <a:lnTo>
                  <a:pt x="1346835" y="6469"/>
                </a:lnTo>
                <a:lnTo>
                  <a:pt x="1342263" y="6469"/>
                </a:lnTo>
                <a:lnTo>
                  <a:pt x="1337437" y="1770"/>
                </a:lnTo>
                <a:lnTo>
                  <a:pt x="1241793" y="1770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6015" y="648335"/>
            <a:ext cx="9919969" cy="1128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178DB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11960" y="3186811"/>
            <a:ext cx="10000615" cy="30816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40404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g"/><Relationship Id="rId5" Type="http://schemas.openxmlformats.org/officeDocument/2006/relationships/image" Target="../media/image13.jp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4800600" cy="6858000"/>
            </a:xfrm>
            <a:custGeom>
              <a:avLst/>
              <a:gdLst/>
              <a:ahLst/>
              <a:cxnLst/>
              <a:rect l="l" t="t" r="r" b="b"/>
              <a:pathLst>
                <a:path w="4800600" h="6858000">
                  <a:moveTo>
                    <a:pt x="48006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00600" y="6858000"/>
                  </a:lnTo>
                  <a:lnTo>
                    <a:pt x="4800600" y="0"/>
                  </a:lnTo>
                  <a:close/>
                </a:path>
              </a:pathLst>
            </a:custGeom>
            <a:solidFill>
              <a:srgbClr val="1729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575" y="0"/>
              <a:ext cx="2352675" cy="6858000"/>
            </a:xfrm>
            <a:custGeom>
              <a:avLst/>
              <a:gdLst/>
              <a:ahLst/>
              <a:cxnLst/>
              <a:rect l="l" t="t" r="r" b="b"/>
              <a:pathLst>
                <a:path w="2352675" h="6858000">
                  <a:moveTo>
                    <a:pt x="494411" y="4389526"/>
                  </a:moveTo>
                  <a:lnTo>
                    <a:pt x="490931" y="4345991"/>
                  </a:lnTo>
                  <a:lnTo>
                    <a:pt x="480415" y="4235031"/>
                  </a:lnTo>
                  <a:lnTo>
                    <a:pt x="476059" y="4180459"/>
                  </a:lnTo>
                  <a:lnTo>
                    <a:pt x="476059" y="4142232"/>
                  </a:lnTo>
                  <a:lnTo>
                    <a:pt x="464921" y="4092054"/>
                  </a:lnTo>
                  <a:lnTo>
                    <a:pt x="453974" y="4041952"/>
                  </a:lnTo>
                  <a:lnTo>
                    <a:pt x="443191" y="3991914"/>
                  </a:lnTo>
                  <a:lnTo>
                    <a:pt x="432600" y="3941940"/>
                  </a:lnTo>
                  <a:lnTo>
                    <a:pt x="422173" y="3892004"/>
                  </a:lnTo>
                  <a:lnTo>
                    <a:pt x="411937" y="3842118"/>
                  </a:lnTo>
                  <a:lnTo>
                    <a:pt x="401878" y="3792270"/>
                  </a:lnTo>
                  <a:lnTo>
                    <a:pt x="391998" y="3742436"/>
                  </a:lnTo>
                  <a:lnTo>
                    <a:pt x="382282" y="3692614"/>
                  </a:lnTo>
                  <a:lnTo>
                    <a:pt x="372757" y="3642791"/>
                  </a:lnTo>
                  <a:lnTo>
                    <a:pt x="363410" y="3592957"/>
                  </a:lnTo>
                  <a:lnTo>
                    <a:pt x="354241" y="3543109"/>
                  </a:lnTo>
                  <a:lnTo>
                    <a:pt x="345236" y="3493236"/>
                  </a:lnTo>
                  <a:lnTo>
                    <a:pt x="336423" y="3443313"/>
                  </a:lnTo>
                  <a:lnTo>
                    <a:pt x="327787" y="3393351"/>
                  </a:lnTo>
                  <a:lnTo>
                    <a:pt x="319328" y="3343325"/>
                  </a:lnTo>
                  <a:lnTo>
                    <a:pt x="311048" y="3293249"/>
                  </a:lnTo>
                  <a:lnTo>
                    <a:pt x="302945" y="3243072"/>
                  </a:lnTo>
                  <a:lnTo>
                    <a:pt x="294474" y="3192221"/>
                  </a:lnTo>
                  <a:lnTo>
                    <a:pt x="286131" y="3141421"/>
                  </a:lnTo>
                  <a:lnTo>
                    <a:pt x="277901" y="3090672"/>
                  </a:lnTo>
                  <a:lnTo>
                    <a:pt x="269798" y="3039948"/>
                  </a:lnTo>
                  <a:lnTo>
                    <a:pt x="261810" y="2989249"/>
                  </a:lnTo>
                  <a:lnTo>
                    <a:pt x="253936" y="2938576"/>
                  </a:lnTo>
                  <a:lnTo>
                    <a:pt x="246189" y="2887916"/>
                  </a:lnTo>
                  <a:lnTo>
                    <a:pt x="238556" y="2837256"/>
                  </a:lnTo>
                  <a:lnTo>
                    <a:pt x="231051" y="2786583"/>
                  </a:lnTo>
                  <a:lnTo>
                    <a:pt x="223659" y="2735897"/>
                  </a:lnTo>
                  <a:lnTo>
                    <a:pt x="216382" y="2685199"/>
                  </a:lnTo>
                  <a:lnTo>
                    <a:pt x="209232" y="2634462"/>
                  </a:lnTo>
                  <a:lnTo>
                    <a:pt x="202196" y="2583700"/>
                  </a:lnTo>
                  <a:lnTo>
                    <a:pt x="195287" y="2532875"/>
                  </a:lnTo>
                  <a:lnTo>
                    <a:pt x="188493" y="2482011"/>
                  </a:lnTo>
                  <a:lnTo>
                    <a:pt x="181813" y="2431072"/>
                  </a:lnTo>
                  <a:lnTo>
                    <a:pt x="175247" y="2380069"/>
                  </a:lnTo>
                  <a:lnTo>
                    <a:pt x="168808" y="2328989"/>
                  </a:lnTo>
                  <a:lnTo>
                    <a:pt x="162496" y="2277821"/>
                  </a:lnTo>
                  <a:lnTo>
                    <a:pt x="156298" y="2226551"/>
                  </a:lnTo>
                  <a:lnTo>
                    <a:pt x="150215" y="2175179"/>
                  </a:lnTo>
                  <a:lnTo>
                    <a:pt x="144259" y="2123694"/>
                  </a:lnTo>
                  <a:lnTo>
                    <a:pt x="138404" y="2072830"/>
                  </a:lnTo>
                  <a:lnTo>
                    <a:pt x="132689" y="2021967"/>
                  </a:lnTo>
                  <a:lnTo>
                    <a:pt x="127088" y="1971090"/>
                  </a:lnTo>
                  <a:lnTo>
                    <a:pt x="121602" y="1920201"/>
                  </a:lnTo>
                  <a:lnTo>
                    <a:pt x="116230" y="1869313"/>
                  </a:lnTo>
                  <a:lnTo>
                    <a:pt x="110985" y="1818398"/>
                  </a:lnTo>
                  <a:lnTo>
                    <a:pt x="105867" y="1767471"/>
                  </a:lnTo>
                  <a:lnTo>
                    <a:pt x="100850" y="1716519"/>
                  </a:lnTo>
                  <a:lnTo>
                    <a:pt x="95961" y="1665554"/>
                  </a:lnTo>
                  <a:lnTo>
                    <a:pt x="91198" y="1614551"/>
                  </a:lnTo>
                  <a:lnTo>
                    <a:pt x="86550" y="1563535"/>
                  </a:lnTo>
                  <a:lnTo>
                    <a:pt x="82016" y="1512481"/>
                  </a:lnTo>
                  <a:lnTo>
                    <a:pt x="77609" y="1461401"/>
                  </a:lnTo>
                  <a:lnTo>
                    <a:pt x="73317" y="1410284"/>
                  </a:lnTo>
                  <a:lnTo>
                    <a:pt x="69138" y="1359115"/>
                  </a:lnTo>
                  <a:lnTo>
                    <a:pt x="65087" y="1307922"/>
                  </a:lnTo>
                  <a:lnTo>
                    <a:pt x="61150" y="1256677"/>
                  </a:lnTo>
                  <a:lnTo>
                    <a:pt x="57340" y="1205395"/>
                  </a:lnTo>
                  <a:lnTo>
                    <a:pt x="53644" y="1154061"/>
                  </a:lnTo>
                  <a:lnTo>
                    <a:pt x="50063" y="1102677"/>
                  </a:lnTo>
                  <a:lnTo>
                    <a:pt x="46609" y="1051242"/>
                  </a:lnTo>
                  <a:lnTo>
                    <a:pt x="43268" y="999744"/>
                  </a:lnTo>
                  <a:lnTo>
                    <a:pt x="14414" y="440055"/>
                  </a:lnTo>
                  <a:lnTo>
                    <a:pt x="12827" y="390791"/>
                  </a:lnTo>
                  <a:lnTo>
                    <a:pt x="11264" y="341795"/>
                  </a:lnTo>
                  <a:lnTo>
                    <a:pt x="9791" y="293014"/>
                  </a:lnTo>
                  <a:lnTo>
                    <a:pt x="8432" y="244348"/>
                  </a:lnTo>
                  <a:lnTo>
                    <a:pt x="7226" y="195719"/>
                  </a:lnTo>
                  <a:lnTo>
                    <a:pt x="6223" y="147053"/>
                  </a:lnTo>
                  <a:lnTo>
                    <a:pt x="5461" y="98272"/>
                  </a:lnTo>
                  <a:lnTo>
                    <a:pt x="4978" y="49276"/>
                  </a:lnTo>
                  <a:lnTo>
                    <a:pt x="4800" y="0"/>
                  </a:lnTo>
                  <a:lnTo>
                    <a:pt x="0" y="0"/>
                  </a:lnTo>
                  <a:lnTo>
                    <a:pt x="152" y="49276"/>
                  </a:lnTo>
                  <a:lnTo>
                    <a:pt x="596" y="98272"/>
                  </a:lnTo>
                  <a:lnTo>
                    <a:pt x="1244" y="147053"/>
                  </a:lnTo>
                  <a:lnTo>
                    <a:pt x="1993" y="195719"/>
                  </a:lnTo>
                  <a:lnTo>
                    <a:pt x="2794" y="244348"/>
                  </a:lnTo>
                  <a:lnTo>
                    <a:pt x="3556" y="293014"/>
                  </a:lnTo>
                  <a:lnTo>
                    <a:pt x="4191" y="341795"/>
                  </a:lnTo>
                  <a:lnTo>
                    <a:pt x="4635" y="390791"/>
                  </a:lnTo>
                  <a:lnTo>
                    <a:pt x="4800" y="440055"/>
                  </a:lnTo>
                  <a:lnTo>
                    <a:pt x="7315" y="490943"/>
                  </a:lnTo>
                  <a:lnTo>
                    <a:pt x="9652" y="541845"/>
                  </a:lnTo>
                  <a:lnTo>
                    <a:pt x="11887" y="592797"/>
                  </a:lnTo>
                  <a:lnTo>
                    <a:pt x="16294" y="694905"/>
                  </a:lnTo>
                  <a:lnTo>
                    <a:pt x="18592" y="746112"/>
                  </a:lnTo>
                  <a:lnTo>
                    <a:pt x="21043" y="797433"/>
                  </a:lnTo>
                  <a:lnTo>
                    <a:pt x="23710" y="848918"/>
                  </a:lnTo>
                  <a:lnTo>
                    <a:pt x="26657" y="900557"/>
                  </a:lnTo>
                  <a:lnTo>
                    <a:pt x="29946" y="952398"/>
                  </a:lnTo>
                  <a:lnTo>
                    <a:pt x="33655" y="1004443"/>
                  </a:lnTo>
                  <a:lnTo>
                    <a:pt x="36334" y="1055357"/>
                  </a:lnTo>
                  <a:lnTo>
                    <a:pt x="39141" y="1106322"/>
                  </a:lnTo>
                  <a:lnTo>
                    <a:pt x="42075" y="1157325"/>
                  </a:lnTo>
                  <a:lnTo>
                    <a:pt x="45123" y="1208379"/>
                  </a:lnTo>
                  <a:lnTo>
                    <a:pt x="48310" y="1259471"/>
                  </a:lnTo>
                  <a:lnTo>
                    <a:pt x="51638" y="1310589"/>
                  </a:lnTo>
                  <a:lnTo>
                    <a:pt x="55092" y="1361744"/>
                  </a:lnTo>
                  <a:lnTo>
                    <a:pt x="58686" y="1412913"/>
                  </a:lnTo>
                  <a:lnTo>
                    <a:pt x="62420" y="1464094"/>
                  </a:lnTo>
                  <a:lnTo>
                    <a:pt x="66294" y="1515287"/>
                  </a:lnTo>
                  <a:lnTo>
                    <a:pt x="70319" y="1566494"/>
                  </a:lnTo>
                  <a:lnTo>
                    <a:pt x="74498" y="1617687"/>
                  </a:lnTo>
                  <a:lnTo>
                    <a:pt x="78816" y="1668881"/>
                  </a:lnTo>
                  <a:lnTo>
                    <a:pt x="83299" y="1720062"/>
                  </a:lnTo>
                  <a:lnTo>
                    <a:pt x="87934" y="1771230"/>
                  </a:lnTo>
                  <a:lnTo>
                    <a:pt x="92735" y="1822386"/>
                  </a:lnTo>
                  <a:lnTo>
                    <a:pt x="97688" y="1873504"/>
                  </a:lnTo>
                  <a:lnTo>
                    <a:pt x="102819" y="1924596"/>
                  </a:lnTo>
                  <a:lnTo>
                    <a:pt x="108115" y="1975650"/>
                  </a:lnTo>
                  <a:lnTo>
                    <a:pt x="113576" y="2026653"/>
                  </a:lnTo>
                  <a:lnTo>
                    <a:pt x="119214" y="2077618"/>
                  </a:lnTo>
                  <a:lnTo>
                    <a:pt x="125031" y="2128520"/>
                  </a:lnTo>
                  <a:lnTo>
                    <a:pt x="130327" y="2179409"/>
                  </a:lnTo>
                  <a:lnTo>
                    <a:pt x="135763" y="2230285"/>
                  </a:lnTo>
                  <a:lnTo>
                    <a:pt x="141312" y="2281161"/>
                  </a:lnTo>
                  <a:lnTo>
                    <a:pt x="146989" y="2332037"/>
                  </a:lnTo>
                  <a:lnTo>
                    <a:pt x="152793" y="2382913"/>
                  </a:lnTo>
                  <a:lnTo>
                    <a:pt x="158737" y="2433790"/>
                  </a:lnTo>
                  <a:lnTo>
                    <a:pt x="164820" y="2484666"/>
                  </a:lnTo>
                  <a:lnTo>
                    <a:pt x="171030" y="2535529"/>
                  </a:lnTo>
                  <a:lnTo>
                    <a:pt x="177393" y="2586405"/>
                  </a:lnTo>
                  <a:lnTo>
                    <a:pt x="183896" y="2637282"/>
                  </a:lnTo>
                  <a:lnTo>
                    <a:pt x="190538" y="2688145"/>
                  </a:lnTo>
                  <a:lnTo>
                    <a:pt x="197332" y="2739021"/>
                  </a:lnTo>
                  <a:lnTo>
                    <a:pt x="204279" y="2789898"/>
                  </a:lnTo>
                  <a:lnTo>
                    <a:pt x="211391" y="2840774"/>
                  </a:lnTo>
                  <a:lnTo>
                    <a:pt x="218643" y="2891637"/>
                  </a:lnTo>
                  <a:lnTo>
                    <a:pt x="226072" y="2942513"/>
                  </a:lnTo>
                  <a:lnTo>
                    <a:pt x="233654" y="2993390"/>
                  </a:lnTo>
                  <a:lnTo>
                    <a:pt x="241401" y="3044266"/>
                  </a:lnTo>
                  <a:lnTo>
                    <a:pt x="249313" y="3095142"/>
                  </a:lnTo>
                  <a:lnTo>
                    <a:pt x="257403" y="3146018"/>
                  </a:lnTo>
                  <a:lnTo>
                    <a:pt x="265658" y="3196894"/>
                  </a:lnTo>
                  <a:lnTo>
                    <a:pt x="274104" y="3247771"/>
                  </a:lnTo>
                  <a:lnTo>
                    <a:pt x="282054" y="3298634"/>
                  </a:lnTo>
                  <a:lnTo>
                    <a:pt x="290182" y="3349421"/>
                  </a:lnTo>
                  <a:lnTo>
                    <a:pt x="298488" y="3400158"/>
                  </a:lnTo>
                  <a:lnTo>
                    <a:pt x="306971" y="3450856"/>
                  </a:lnTo>
                  <a:lnTo>
                    <a:pt x="315620" y="3501491"/>
                  </a:lnTo>
                  <a:lnTo>
                    <a:pt x="324434" y="3552088"/>
                  </a:lnTo>
                  <a:lnTo>
                    <a:pt x="333400" y="3602634"/>
                  </a:lnTo>
                  <a:lnTo>
                    <a:pt x="342531" y="3653142"/>
                  </a:lnTo>
                  <a:lnTo>
                    <a:pt x="351828" y="3703612"/>
                  </a:lnTo>
                  <a:lnTo>
                    <a:pt x="361276" y="3754043"/>
                  </a:lnTo>
                  <a:lnTo>
                    <a:pt x="370865" y="3804450"/>
                  </a:lnTo>
                  <a:lnTo>
                    <a:pt x="380619" y="3854818"/>
                  </a:lnTo>
                  <a:lnTo>
                    <a:pt x="390512" y="3905173"/>
                  </a:lnTo>
                  <a:lnTo>
                    <a:pt x="400545" y="3955491"/>
                  </a:lnTo>
                  <a:lnTo>
                    <a:pt x="410718" y="4005783"/>
                  </a:lnTo>
                  <a:lnTo>
                    <a:pt x="421030" y="4056075"/>
                  </a:lnTo>
                  <a:lnTo>
                    <a:pt x="431482" y="4106329"/>
                  </a:lnTo>
                  <a:lnTo>
                    <a:pt x="442074" y="4156583"/>
                  </a:lnTo>
                  <a:lnTo>
                    <a:pt x="452780" y="4206824"/>
                  </a:lnTo>
                  <a:lnTo>
                    <a:pt x="463626" y="4257052"/>
                  </a:lnTo>
                  <a:lnTo>
                    <a:pt x="474586" y="4307281"/>
                  </a:lnTo>
                  <a:lnTo>
                    <a:pt x="485686" y="4357497"/>
                  </a:lnTo>
                  <a:lnTo>
                    <a:pt x="489204" y="4368266"/>
                  </a:lnTo>
                  <a:lnTo>
                    <a:pt x="492290" y="4379023"/>
                  </a:lnTo>
                  <a:lnTo>
                    <a:pt x="494411" y="4389526"/>
                  </a:lnTo>
                  <a:close/>
                </a:path>
                <a:path w="2352675" h="6858000">
                  <a:moveTo>
                    <a:pt x="495300" y="4400550"/>
                  </a:moveTo>
                  <a:lnTo>
                    <a:pt x="494461" y="4389793"/>
                  </a:lnTo>
                  <a:lnTo>
                    <a:pt x="494411" y="4389526"/>
                  </a:lnTo>
                  <a:lnTo>
                    <a:pt x="495300" y="4400550"/>
                  </a:lnTo>
                  <a:close/>
                </a:path>
                <a:path w="2352675" h="6858000">
                  <a:moveTo>
                    <a:pt x="1219200" y="6858000"/>
                  </a:moveTo>
                  <a:lnTo>
                    <a:pt x="1195755" y="6811619"/>
                  </a:lnTo>
                  <a:lnTo>
                    <a:pt x="1172984" y="6764553"/>
                  </a:lnTo>
                  <a:lnTo>
                    <a:pt x="1150734" y="6716941"/>
                  </a:lnTo>
                  <a:lnTo>
                    <a:pt x="1128877" y="6668935"/>
                  </a:lnTo>
                  <a:lnTo>
                    <a:pt x="1085850" y="6572250"/>
                  </a:lnTo>
                  <a:lnTo>
                    <a:pt x="1100543" y="6620662"/>
                  </a:lnTo>
                  <a:lnTo>
                    <a:pt x="1116177" y="6668935"/>
                  </a:lnTo>
                  <a:lnTo>
                    <a:pt x="1132878" y="6716941"/>
                  </a:lnTo>
                  <a:lnTo>
                    <a:pt x="1150759" y="6764553"/>
                  </a:lnTo>
                  <a:lnTo>
                    <a:pt x="1169962" y="6811619"/>
                  </a:lnTo>
                  <a:lnTo>
                    <a:pt x="1190625" y="6858000"/>
                  </a:lnTo>
                  <a:lnTo>
                    <a:pt x="1219200" y="6858000"/>
                  </a:lnTo>
                  <a:close/>
                </a:path>
                <a:path w="2352675" h="6858000">
                  <a:moveTo>
                    <a:pt x="1409700" y="6858000"/>
                  </a:moveTo>
                  <a:lnTo>
                    <a:pt x="1387640" y="6814756"/>
                  </a:lnTo>
                  <a:lnTo>
                    <a:pt x="1365885" y="6771157"/>
                  </a:lnTo>
                  <a:lnTo>
                    <a:pt x="1344422" y="6727203"/>
                  </a:lnTo>
                  <a:lnTo>
                    <a:pt x="1323174" y="6682892"/>
                  </a:lnTo>
                  <a:lnTo>
                    <a:pt x="1302131" y="6638226"/>
                  </a:lnTo>
                  <a:lnTo>
                    <a:pt x="1281252" y="6593205"/>
                  </a:lnTo>
                  <a:lnTo>
                    <a:pt x="1239824" y="6502108"/>
                  </a:lnTo>
                  <a:lnTo>
                    <a:pt x="1198638" y="6410122"/>
                  </a:lnTo>
                  <a:lnTo>
                    <a:pt x="1178521" y="6363805"/>
                  </a:lnTo>
                  <a:lnTo>
                    <a:pt x="1158786" y="6317132"/>
                  </a:lnTo>
                  <a:lnTo>
                    <a:pt x="1139393" y="6270193"/>
                  </a:lnTo>
                  <a:lnTo>
                    <a:pt x="1120292" y="6223038"/>
                  </a:lnTo>
                  <a:lnTo>
                    <a:pt x="1082840" y="6128334"/>
                  </a:lnTo>
                  <a:lnTo>
                    <a:pt x="1009650" y="5939180"/>
                  </a:lnTo>
                  <a:lnTo>
                    <a:pt x="981075" y="5867400"/>
                  </a:lnTo>
                  <a:lnTo>
                    <a:pt x="981659" y="5935002"/>
                  </a:lnTo>
                  <a:lnTo>
                    <a:pt x="985837" y="6006185"/>
                  </a:lnTo>
                  <a:lnTo>
                    <a:pt x="1041806" y="6148184"/>
                  </a:lnTo>
                  <a:lnTo>
                    <a:pt x="1060742" y="6195390"/>
                  </a:lnTo>
                  <a:lnTo>
                    <a:pt x="1079893" y="6242469"/>
                  </a:lnTo>
                  <a:lnTo>
                    <a:pt x="1099337" y="6289408"/>
                  </a:lnTo>
                  <a:lnTo>
                    <a:pt x="1119111" y="6336182"/>
                  </a:lnTo>
                  <a:lnTo>
                    <a:pt x="1139304" y="6382740"/>
                  </a:lnTo>
                  <a:lnTo>
                    <a:pt x="1159941" y="6429083"/>
                  </a:lnTo>
                  <a:lnTo>
                    <a:pt x="1181100" y="6475158"/>
                  </a:lnTo>
                  <a:lnTo>
                    <a:pt x="1202740" y="6523609"/>
                  </a:lnTo>
                  <a:lnTo>
                    <a:pt x="1224762" y="6571996"/>
                  </a:lnTo>
                  <a:lnTo>
                    <a:pt x="1247127" y="6620269"/>
                  </a:lnTo>
                  <a:lnTo>
                    <a:pt x="1269771" y="6668376"/>
                  </a:lnTo>
                  <a:lnTo>
                    <a:pt x="1292644" y="6716268"/>
                  </a:lnTo>
                  <a:lnTo>
                    <a:pt x="1315681" y="6763867"/>
                  </a:lnTo>
                  <a:lnTo>
                    <a:pt x="1362075" y="6858000"/>
                  </a:lnTo>
                  <a:lnTo>
                    <a:pt x="1409700" y="6858000"/>
                  </a:lnTo>
                  <a:close/>
                </a:path>
                <a:path w="2352675" h="6858000">
                  <a:moveTo>
                    <a:pt x="2352675" y="3143250"/>
                  </a:moveTo>
                  <a:lnTo>
                    <a:pt x="2347849" y="3143250"/>
                  </a:lnTo>
                  <a:lnTo>
                    <a:pt x="2311984" y="3175635"/>
                  </a:lnTo>
                  <a:lnTo>
                    <a:pt x="2276551" y="3208020"/>
                  </a:lnTo>
                  <a:lnTo>
                    <a:pt x="2241994" y="3240417"/>
                  </a:lnTo>
                  <a:lnTo>
                    <a:pt x="2208784" y="3272790"/>
                  </a:lnTo>
                  <a:lnTo>
                    <a:pt x="2176462" y="3308654"/>
                  </a:lnTo>
                  <a:lnTo>
                    <a:pt x="2144115" y="3344087"/>
                  </a:lnTo>
                  <a:lnTo>
                    <a:pt x="2111743" y="3378644"/>
                  </a:lnTo>
                  <a:lnTo>
                    <a:pt x="2079371" y="3411855"/>
                  </a:lnTo>
                  <a:lnTo>
                    <a:pt x="2045652" y="3447821"/>
                  </a:lnTo>
                  <a:lnTo>
                    <a:pt x="2012784" y="3483851"/>
                  </a:lnTo>
                  <a:lnTo>
                    <a:pt x="1980692" y="3519982"/>
                  </a:lnTo>
                  <a:lnTo>
                    <a:pt x="1949335" y="3556292"/>
                  </a:lnTo>
                  <a:lnTo>
                    <a:pt x="1918639" y="3592830"/>
                  </a:lnTo>
                  <a:lnTo>
                    <a:pt x="1888578" y="3629634"/>
                  </a:lnTo>
                  <a:lnTo>
                    <a:pt x="1859064" y="3666794"/>
                  </a:lnTo>
                  <a:lnTo>
                    <a:pt x="1830070" y="3704336"/>
                  </a:lnTo>
                  <a:lnTo>
                    <a:pt x="1797710" y="3744760"/>
                  </a:lnTo>
                  <a:lnTo>
                    <a:pt x="1765858" y="3785425"/>
                  </a:lnTo>
                  <a:lnTo>
                    <a:pt x="1734527" y="3826357"/>
                  </a:lnTo>
                  <a:lnTo>
                    <a:pt x="1703705" y="3867531"/>
                  </a:lnTo>
                  <a:lnTo>
                    <a:pt x="1673390" y="3908971"/>
                  </a:lnTo>
                  <a:lnTo>
                    <a:pt x="1643595" y="3950678"/>
                  </a:lnTo>
                  <a:lnTo>
                    <a:pt x="1614309" y="3992626"/>
                  </a:lnTo>
                  <a:lnTo>
                    <a:pt x="1585544" y="4034840"/>
                  </a:lnTo>
                  <a:lnTo>
                    <a:pt x="1557274" y="4077297"/>
                  </a:lnTo>
                  <a:lnTo>
                    <a:pt x="1529537" y="4120019"/>
                  </a:lnTo>
                  <a:lnTo>
                    <a:pt x="1502308" y="4162996"/>
                  </a:lnTo>
                  <a:lnTo>
                    <a:pt x="1475587" y="4206227"/>
                  </a:lnTo>
                  <a:lnTo>
                    <a:pt x="1449387" y="4249712"/>
                  </a:lnTo>
                  <a:lnTo>
                    <a:pt x="1423695" y="4293451"/>
                  </a:lnTo>
                  <a:lnTo>
                    <a:pt x="1398524" y="4337431"/>
                  </a:lnTo>
                  <a:lnTo>
                    <a:pt x="1372933" y="4382655"/>
                  </a:lnTo>
                  <a:lnTo>
                    <a:pt x="1348003" y="4428121"/>
                  </a:lnTo>
                  <a:lnTo>
                    <a:pt x="1323721" y="4473854"/>
                  </a:lnTo>
                  <a:lnTo>
                    <a:pt x="1300111" y="4519828"/>
                  </a:lnTo>
                  <a:lnTo>
                    <a:pt x="1277175" y="4566069"/>
                  </a:lnTo>
                  <a:lnTo>
                    <a:pt x="1254925" y="4612576"/>
                  </a:lnTo>
                  <a:lnTo>
                    <a:pt x="1233373" y="4659325"/>
                  </a:lnTo>
                  <a:lnTo>
                    <a:pt x="1212519" y="4706340"/>
                  </a:lnTo>
                  <a:lnTo>
                    <a:pt x="1192364" y="4753597"/>
                  </a:lnTo>
                  <a:lnTo>
                    <a:pt x="1172933" y="4801120"/>
                  </a:lnTo>
                  <a:lnTo>
                    <a:pt x="1154226" y="4848898"/>
                  </a:lnTo>
                  <a:lnTo>
                    <a:pt x="1136256" y="4896929"/>
                  </a:lnTo>
                  <a:lnTo>
                    <a:pt x="1119022" y="4945215"/>
                  </a:lnTo>
                  <a:lnTo>
                    <a:pt x="1102550" y="4993754"/>
                  </a:lnTo>
                  <a:lnTo>
                    <a:pt x="1086827" y="5042535"/>
                  </a:lnTo>
                  <a:lnTo>
                    <a:pt x="1070965" y="5089715"/>
                  </a:lnTo>
                  <a:lnTo>
                    <a:pt x="1056005" y="5137264"/>
                  </a:lnTo>
                  <a:lnTo>
                    <a:pt x="1041933" y="5185130"/>
                  </a:lnTo>
                  <a:lnTo>
                    <a:pt x="1028763" y="5233314"/>
                  </a:lnTo>
                  <a:lnTo>
                    <a:pt x="1016495" y="5281777"/>
                  </a:lnTo>
                  <a:lnTo>
                    <a:pt x="1005116" y="5330495"/>
                  </a:lnTo>
                  <a:lnTo>
                    <a:pt x="994625" y="5379453"/>
                  </a:lnTo>
                  <a:lnTo>
                    <a:pt x="985037" y="5428615"/>
                  </a:lnTo>
                  <a:lnTo>
                    <a:pt x="976337" y="5477942"/>
                  </a:lnTo>
                  <a:lnTo>
                    <a:pt x="975169" y="5485358"/>
                  </a:lnTo>
                  <a:lnTo>
                    <a:pt x="975169" y="6308801"/>
                  </a:lnTo>
                  <a:lnTo>
                    <a:pt x="964031" y="6279413"/>
                  </a:lnTo>
                  <a:lnTo>
                    <a:pt x="947661" y="6235497"/>
                  </a:lnTo>
                  <a:lnTo>
                    <a:pt x="931456" y="6191161"/>
                  </a:lnTo>
                  <a:lnTo>
                    <a:pt x="915504" y="6146482"/>
                  </a:lnTo>
                  <a:lnTo>
                    <a:pt x="899883" y="6101562"/>
                  </a:lnTo>
                  <a:lnTo>
                    <a:pt x="884682" y="6056465"/>
                  </a:lnTo>
                  <a:lnTo>
                    <a:pt x="854265" y="5963526"/>
                  </a:lnTo>
                  <a:lnTo>
                    <a:pt x="838936" y="5915622"/>
                  </a:lnTo>
                  <a:lnTo>
                    <a:pt x="823988" y="5867565"/>
                  </a:lnTo>
                  <a:lnTo>
                    <a:pt x="809434" y="5819381"/>
                  </a:lnTo>
                  <a:lnTo>
                    <a:pt x="795261" y="5771070"/>
                  </a:lnTo>
                  <a:lnTo>
                    <a:pt x="781456" y="5722645"/>
                  </a:lnTo>
                  <a:lnTo>
                    <a:pt x="768045" y="5674106"/>
                  </a:lnTo>
                  <a:lnTo>
                    <a:pt x="754989" y="5625465"/>
                  </a:lnTo>
                  <a:lnTo>
                    <a:pt x="742302" y="5576735"/>
                  </a:lnTo>
                  <a:lnTo>
                    <a:pt x="729970" y="5527929"/>
                  </a:lnTo>
                  <a:lnTo>
                    <a:pt x="718007" y="5479034"/>
                  </a:lnTo>
                  <a:lnTo>
                    <a:pt x="706386" y="5430088"/>
                  </a:lnTo>
                  <a:lnTo>
                    <a:pt x="695121" y="5381066"/>
                  </a:lnTo>
                  <a:lnTo>
                    <a:pt x="684199" y="5332006"/>
                  </a:lnTo>
                  <a:lnTo>
                    <a:pt x="673620" y="5282895"/>
                  </a:lnTo>
                  <a:lnTo>
                    <a:pt x="663371" y="5233759"/>
                  </a:lnTo>
                  <a:lnTo>
                    <a:pt x="653465" y="5184597"/>
                  </a:lnTo>
                  <a:lnTo>
                    <a:pt x="643877" y="5135423"/>
                  </a:lnTo>
                  <a:lnTo>
                    <a:pt x="634619" y="5086223"/>
                  </a:lnTo>
                  <a:lnTo>
                    <a:pt x="623747" y="5034927"/>
                  </a:lnTo>
                  <a:lnTo>
                    <a:pt x="613562" y="4983302"/>
                  </a:lnTo>
                  <a:lnTo>
                    <a:pt x="604012" y="4931410"/>
                  </a:lnTo>
                  <a:lnTo>
                    <a:pt x="595045" y="4879289"/>
                  </a:lnTo>
                  <a:lnTo>
                    <a:pt x="586638" y="4826965"/>
                  </a:lnTo>
                  <a:lnTo>
                    <a:pt x="578739" y="4774489"/>
                  </a:lnTo>
                  <a:lnTo>
                    <a:pt x="571309" y="4721885"/>
                  </a:lnTo>
                  <a:lnTo>
                    <a:pt x="564324" y="4669193"/>
                  </a:lnTo>
                  <a:lnTo>
                    <a:pt x="558330" y="4621174"/>
                  </a:lnTo>
                  <a:lnTo>
                    <a:pt x="582447" y="4717123"/>
                  </a:lnTo>
                  <a:lnTo>
                    <a:pt x="608177" y="4817148"/>
                  </a:lnTo>
                  <a:lnTo>
                    <a:pt x="634479" y="4916817"/>
                  </a:lnTo>
                  <a:lnTo>
                    <a:pt x="661390" y="5016220"/>
                  </a:lnTo>
                  <a:lnTo>
                    <a:pt x="688962" y="5115395"/>
                  </a:lnTo>
                  <a:lnTo>
                    <a:pt x="717270" y="5214391"/>
                  </a:lnTo>
                  <a:lnTo>
                    <a:pt x="746353" y="5313286"/>
                  </a:lnTo>
                  <a:lnTo>
                    <a:pt x="776287" y="5412105"/>
                  </a:lnTo>
                  <a:lnTo>
                    <a:pt x="823683" y="5558548"/>
                  </a:lnTo>
                  <a:lnTo>
                    <a:pt x="856056" y="5655805"/>
                  </a:lnTo>
                  <a:lnTo>
                    <a:pt x="872629" y="5704243"/>
                  </a:lnTo>
                  <a:lnTo>
                    <a:pt x="889558" y="5752503"/>
                  </a:lnTo>
                  <a:lnTo>
                    <a:pt x="906881" y="5800572"/>
                  </a:lnTo>
                  <a:lnTo>
                    <a:pt x="924674" y="5848401"/>
                  </a:lnTo>
                  <a:lnTo>
                    <a:pt x="942975" y="5895975"/>
                  </a:lnTo>
                  <a:lnTo>
                    <a:pt x="943444" y="5949937"/>
                  </a:lnTo>
                  <a:lnTo>
                    <a:pt x="944892" y="6003823"/>
                  </a:lnTo>
                  <a:lnTo>
                    <a:pt x="947381" y="6057608"/>
                  </a:lnTo>
                  <a:lnTo>
                    <a:pt x="950976" y="6111214"/>
                  </a:lnTo>
                  <a:lnTo>
                    <a:pt x="955725" y="6164605"/>
                  </a:lnTo>
                  <a:lnTo>
                    <a:pt x="961682" y="6217717"/>
                  </a:lnTo>
                  <a:lnTo>
                    <a:pt x="968908" y="6270485"/>
                  </a:lnTo>
                  <a:lnTo>
                    <a:pt x="975169" y="6308801"/>
                  </a:lnTo>
                  <a:lnTo>
                    <a:pt x="975169" y="5485358"/>
                  </a:lnTo>
                  <a:lnTo>
                    <a:pt x="968540" y="5527433"/>
                  </a:lnTo>
                  <a:lnTo>
                    <a:pt x="961644" y="5577052"/>
                  </a:lnTo>
                  <a:lnTo>
                    <a:pt x="955624" y="5626773"/>
                  </a:lnTo>
                  <a:lnTo>
                    <a:pt x="950518" y="5676570"/>
                  </a:lnTo>
                  <a:lnTo>
                    <a:pt x="946289" y="5726417"/>
                  </a:lnTo>
                  <a:lnTo>
                    <a:pt x="943203" y="5772683"/>
                  </a:lnTo>
                  <a:lnTo>
                    <a:pt x="942975" y="5772150"/>
                  </a:lnTo>
                  <a:lnTo>
                    <a:pt x="942975" y="5771400"/>
                  </a:lnTo>
                  <a:lnTo>
                    <a:pt x="894994" y="5631243"/>
                  </a:lnTo>
                  <a:lnTo>
                    <a:pt x="863765" y="5537797"/>
                  </a:lnTo>
                  <a:lnTo>
                    <a:pt x="848537" y="5491073"/>
                  </a:lnTo>
                  <a:lnTo>
                    <a:pt x="833640" y="5444350"/>
                  </a:lnTo>
                  <a:lnTo>
                    <a:pt x="819150" y="5397627"/>
                  </a:lnTo>
                  <a:lnTo>
                    <a:pt x="788327" y="5300726"/>
                  </a:lnTo>
                  <a:lnTo>
                    <a:pt x="758240" y="5203380"/>
                  </a:lnTo>
                  <a:lnTo>
                    <a:pt x="728916" y="5105641"/>
                  </a:lnTo>
                  <a:lnTo>
                    <a:pt x="700354" y="5007546"/>
                  </a:lnTo>
                  <a:lnTo>
                    <a:pt x="672579" y="4909147"/>
                  </a:lnTo>
                  <a:lnTo>
                    <a:pt x="645629" y="4810493"/>
                  </a:lnTo>
                  <a:lnTo>
                    <a:pt x="619518" y="4711611"/>
                  </a:lnTo>
                  <a:lnTo>
                    <a:pt x="594271" y="4612564"/>
                  </a:lnTo>
                  <a:lnTo>
                    <a:pt x="569887" y="4513389"/>
                  </a:lnTo>
                  <a:lnTo>
                    <a:pt x="546417" y="4414126"/>
                  </a:lnTo>
                  <a:lnTo>
                    <a:pt x="523875" y="4314825"/>
                  </a:lnTo>
                  <a:lnTo>
                    <a:pt x="533565" y="4415447"/>
                  </a:lnTo>
                  <a:lnTo>
                    <a:pt x="538746" y="4465764"/>
                  </a:lnTo>
                  <a:lnTo>
                    <a:pt x="544334" y="4516094"/>
                  </a:lnTo>
                  <a:lnTo>
                    <a:pt x="550443" y="4566412"/>
                  </a:lnTo>
                  <a:lnTo>
                    <a:pt x="556412" y="4610798"/>
                  </a:lnTo>
                  <a:lnTo>
                    <a:pt x="545706" y="4565205"/>
                  </a:lnTo>
                  <a:lnTo>
                    <a:pt x="540207" y="4517504"/>
                  </a:lnTo>
                  <a:lnTo>
                    <a:pt x="534962" y="4466996"/>
                  </a:lnTo>
                  <a:lnTo>
                    <a:pt x="530199" y="4417707"/>
                  </a:lnTo>
                  <a:lnTo>
                    <a:pt x="525564" y="4367225"/>
                  </a:lnTo>
                  <a:lnTo>
                    <a:pt x="521068" y="4316730"/>
                  </a:lnTo>
                  <a:lnTo>
                    <a:pt x="519087" y="4314660"/>
                  </a:lnTo>
                  <a:lnTo>
                    <a:pt x="512775" y="4271772"/>
                  </a:lnTo>
                  <a:lnTo>
                    <a:pt x="507796" y="4228719"/>
                  </a:lnTo>
                  <a:lnTo>
                    <a:pt x="503707" y="4185666"/>
                  </a:lnTo>
                  <a:lnTo>
                    <a:pt x="500062" y="4142613"/>
                  </a:lnTo>
                  <a:lnTo>
                    <a:pt x="496379" y="4092029"/>
                  </a:lnTo>
                  <a:lnTo>
                    <a:pt x="492861" y="4041508"/>
                  </a:lnTo>
                  <a:lnTo>
                    <a:pt x="489508" y="3991064"/>
                  </a:lnTo>
                  <a:lnTo>
                    <a:pt x="486333" y="3940683"/>
                  </a:lnTo>
                  <a:lnTo>
                    <a:pt x="483323" y="3890365"/>
                  </a:lnTo>
                  <a:lnTo>
                    <a:pt x="480491" y="3840111"/>
                  </a:lnTo>
                  <a:lnTo>
                    <a:pt x="477850" y="3789921"/>
                  </a:lnTo>
                  <a:lnTo>
                    <a:pt x="475399" y="3739769"/>
                  </a:lnTo>
                  <a:lnTo>
                    <a:pt x="473138" y="3689667"/>
                  </a:lnTo>
                  <a:lnTo>
                    <a:pt x="471068" y="3639616"/>
                  </a:lnTo>
                  <a:lnTo>
                    <a:pt x="469201" y="3589604"/>
                  </a:lnTo>
                  <a:lnTo>
                    <a:pt x="467537" y="3539617"/>
                  </a:lnTo>
                  <a:lnTo>
                    <a:pt x="466077" y="3489668"/>
                  </a:lnTo>
                  <a:lnTo>
                    <a:pt x="464832" y="3439744"/>
                  </a:lnTo>
                  <a:lnTo>
                    <a:pt x="463816" y="3389833"/>
                  </a:lnTo>
                  <a:lnTo>
                    <a:pt x="463003" y="3339947"/>
                  </a:lnTo>
                  <a:lnTo>
                    <a:pt x="462419" y="3290087"/>
                  </a:lnTo>
                  <a:lnTo>
                    <a:pt x="462076" y="3240646"/>
                  </a:lnTo>
                  <a:lnTo>
                    <a:pt x="462076" y="3139744"/>
                  </a:lnTo>
                  <a:lnTo>
                    <a:pt x="462432" y="3089122"/>
                  </a:lnTo>
                  <a:lnTo>
                    <a:pt x="463016" y="3038500"/>
                  </a:lnTo>
                  <a:lnTo>
                    <a:pt x="463816" y="2987903"/>
                  </a:lnTo>
                  <a:lnTo>
                    <a:pt x="464858" y="2937319"/>
                  </a:lnTo>
                  <a:lnTo>
                    <a:pt x="466115" y="2886760"/>
                  </a:lnTo>
                  <a:lnTo>
                    <a:pt x="467575" y="2836227"/>
                  </a:lnTo>
                  <a:lnTo>
                    <a:pt x="469252" y="2785719"/>
                  </a:lnTo>
                  <a:lnTo>
                    <a:pt x="471131" y="2735249"/>
                  </a:lnTo>
                  <a:lnTo>
                    <a:pt x="473214" y="2684818"/>
                  </a:lnTo>
                  <a:lnTo>
                    <a:pt x="475500" y="2634424"/>
                  </a:lnTo>
                  <a:lnTo>
                    <a:pt x="477964" y="2584081"/>
                  </a:lnTo>
                  <a:lnTo>
                    <a:pt x="480618" y="2533789"/>
                  </a:lnTo>
                  <a:lnTo>
                    <a:pt x="483450" y="2483548"/>
                  </a:lnTo>
                  <a:lnTo>
                    <a:pt x="486448" y="2433370"/>
                  </a:lnTo>
                  <a:lnTo>
                    <a:pt x="489610" y="2383244"/>
                  </a:lnTo>
                  <a:lnTo>
                    <a:pt x="492937" y="2333193"/>
                  </a:lnTo>
                  <a:lnTo>
                    <a:pt x="496430" y="2283206"/>
                  </a:lnTo>
                  <a:lnTo>
                    <a:pt x="500062" y="2233295"/>
                  </a:lnTo>
                  <a:lnTo>
                    <a:pt x="503402" y="2180679"/>
                  </a:lnTo>
                  <a:lnTo>
                    <a:pt x="507111" y="2128050"/>
                  </a:lnTo>
                  <a:lnTo>
                    <a:pt x="511162" y="2075408"/>
                  </a:lnTo>
                  <a:lnTo>
                    <a:pt x="515581" y="2022767"/>
                  </a:lnTo>
                  <a:lnTo>
                    <a:pt x="520344" y="1970125"/>
                  </a:lnTo>
                  <a:lnTo>
                    <a:pt x="525449" y="1917484"/>
                  </a:lnTo>
                  <a:lnTo>
                    <a:pt x="530923" y="1864842"/>
                  </a:lnTo>
                  <a:lnTo>
                    <a:pt x="536740" y="1812213"/>
                  </a:lnTo>
                  <a:lnTo>
                    <a:pt x="542925" y="1759585"/>
                  </a:lnTo>
                  <a:lnTo>
                    <a:pt x="549287" y="1706968"/>
                  </a:lnTo>
                  <a:lnTo>
                    <a:pt x="555726" y="1654340"/>
                  </a:lnTo>
                  <a:lnTo>
                    <a:pt x="562317" y="1601698"/>
                  </a:lnTo>
                  <a:lnTo>
                    <a:pt x="569150" y="1549057"/>
                  </a:lnTo>
                  <a:lnTo>
                    <a:pt x="576300" y="1496415"/>
                  </a:lnTo>
                  <a:lnTo>
                    <a:pt x="583844" y="1443774"/>
                  </a:lnTo>
                  <a:lnTo>
                    <a:pt x="591845" y="1391132"/>
                  </a:lnTo>
                  <a:lnTo>
                    <a:pt x="600405" y="1338503"/>
                  </a:lnTo>
                  <a:lnTo>
                    <a:pt x="609600" y="1285875"/>
                  </a:lnTo>
                  <a:lnTo>
                    <a:pt x="604837" y="1285875"/>
                  </a:lnTo>
                  <a:lnTo>
                    <a:pt x="595477" y="1338503"/>
                  </a:lnTo>
                  <a:lnTo>
                    <a:pt x="586486" y="1391132"/>
                  </a:lnTo>
                  <a:lnTo>
                    <a:pt x="577837" y="1443774"/>
                  </a:lnTo>
                  <a:lnTo>
                    <a:pt x="569556" y="1496415"/>
                  </a:lnTo>
                  <a:lnTo>
                    <a:pt x="561619" y="1549057"/>
                  </a:lnTo>
                  <a:lnTo>
                    <a:pt x="554024" y="1601698"/>
                  </a:lnTo>
                  <a:lnTo>
                    <a:pt x="546798" y="1654340"/>
                  </a:lnTo>
                  <a:lnTo>
                    <a:pt x="539915" y="1706968"/>
                  </a:lnTo>
                  <a:lnTo>
                    <a:pt x="533400" y="1759585"/>
                  </a:lnTo>
                  <a:lnTo>
                    <a:pt x="527215" y="1812213"/>
                  </a:lnTo>
                  <a:lnTo>
                    <a:pt x="521347" y="1864842"/>
                  </a:lnTo>
                  <a:lnTo>
                    <a:pt x="515759" y="1917484"/>
                  </a:lnTo>
                  <a:lnTo>
                    <a:pt x="510400" y="1970125"/>
                  </a:lnTo>
                  <a:lnTo>
                    <a:pt x="505231" y="2022767"/>
                  </a:lnTo>
                  <a:lnTo>
                    <a:pt x="500227" y="2075408"/>
                  </a:lnTo>
                  <a:lnTo>
                    <a:pt x="495350" y="2128050"/>
                  </a:lnTo>
                  <a:lnTo>
                    <a:pt x="490537" y="2180679"/>
                  </a:lnTo>
                  <a:lnTo>
                    <a:pt x="485775" y="2233295"/>
                  </a:lnTo>
                  <a:lnTo>
                    <a:pt x="481317" y="2283891"/>
                  </a:lnTo>
                  <a:lnTo>
                    <a:pt x="477126" y="2334412"/>
                  </a:lnTo>
                  <a:lnTo>
                    <a:pt x="473176" y="2384869"/>
                  </a:lnTo>
                  <a:lnTo>
                    <a:pt x="469620" y="2433370"/>
                  </a:lnTo>
                  <a:lnTo>
                    <a:pt x="466178" y="2483548"/>
                  </a:lnTo>
                  <a:lnTo>
                    <a:pt x="462851" y="2535923"/>
                  </a:lnTo>
                  <a:lnTo>
                    <a:pt x="459892" y="2586215"/>
                  </a:lnTo>
                  <a:lnTo>
                    <a:pt x="457174" y="2636469"/>
                  </a:lnTo>
                  <a:lnTo>
                    <a:pt x="454698" y="2686710"/>
                  </a:lnTo>
                  <a:lnTo>
                    <a:pt x="452450" y="2736964"/>
                  </a:lnTo>
                  <a:lnTo>
                    <a:pt x="450456" y="2787205"/>
                  </a:lnTo>
                  <a:lnTo>
                    <a:pt x="448691" y="2837459"/>
                  </a:lnTo>
                  <a:lnTo>
                    <a:pt x="447154" y="2887751"/>
                  </a:lnTo>
                  <a:lnTo>
                    <a:pt x="445858" y="2938056"/>
                  </a:lnTo>
                  <a:lnTo>
                    <a:pt x="444792" y="2988411"/>
                  </a:lnTo>
                  <a:lnTo>
                    <a:pt x="443966" y="3038805"/>
                  </a:lnTo>
                  <a:lnTo>
                    <a:pt x="443382" y="3089262"/>
                  </a:lnTo>
                  <a:lnTo>
                    <a:pt x="443026" y="3139744"/>
                  </a:lnTo>
                  <a:lnTo>
                    <a:pt x="442912" y="3190367"/>
                  </a:lnTo>
                  <a:lnTo>
                    <a:pt x="442239" y="3240646"/>
                  </a:lnTo>
                  <a:lnTo>
                    <a:pt x="441858" y="3290087"/>
                  </a:lnTo>
                  <a:lnTo>
                    <a:pt x="441845" y="3391966"/>
                  </a:lnTo>
                  <a:lnTo>
                    <a:pt x="442239" y="3442551"/>
                  </a:lnTo>
                  <a:lnTo>
                    <a:pt x="442912" y="3493211"/>
                  </a:lnTo>
                  <a:lnTo>
                    <a:pt x="443826" y="3543922"/>
                  </a:lnTo>
                  <a:lnTo>
                    <a:pt x="445020" y="3594684"/>
                  </a:lnTo>
                  <a:lnTo>
                    <a:pt x="446481" y="3645509"/>
                  </a:lnTo>
                  <a:lnTo>
                    <a:pt x="448195" y="3696373"/>
                  </a:lnTo>
                  <a:lnTo>
                    <a:pt x="450176" y="3747274"/>
                  </a:lnTo>
                  <a:lnTo>
                    <a:pt x="452437" y="3798214"/>
                  </a:lnTo>
                  <a:lnTo>
                    <a:pt x="454939" y="3849179"/>
                  </a:lnTo>
                  <a:lnTo>
                    <a:pt x="457720" y="3900170"/>
                  </a:lnTo>
                  <a:lnTo>
                    <a:pt x="460768" y="3951186"/>
                  </a:lnTo>
                  <a:lnTo>
                    <a:pt x="464070" y="4002201"/>
                  </a:lnTo>
                  <a:lnTo>
                    <a:pt x="467639" y="4053230"/>
                  </a:lnTo>
                  <a:lnTo>
                    <a:pt x="471487" y="4104259"/>
                  </a:lnTo>
                  <a:lnTo>
                    <a:pt x="476250" y="4126966"/>
                  </a:lnTo>
                  <a:lnTo>
                    <a:pt x="476250" y="4143756"/>
                  </a:lnTo>
                  <a:lnTo>
                    <a:pt x="480301" y="4198594"/>
                  </a:lnTo>
                  <a:lnTo>
                    <a:pt x="490118" y="4310037"/>
                  </a:lnTo>
                  <a:lnTo>
                    <a:pt x="494182" y="4364863"/>
                  </a:lnTo>
                  <a:lnTo>
                    <a:pt x="496709" y="4376471"/>
                  </a:lnTo>
                  <a:lnTo>
                    <a:pt x="500583" y="4414837"/>
                  </a:lnTo>
                  <a:lnTo>
                    <a:pt x="506171" y="4467212"/>
                  </a:lnTo>
                  <a:lnTo>
                    <a:pt x="512051" y="4519574"/>
                  </a:lnTo>
                  <a:lnTo>
                    <a:pt x="518236" y="4571898"/>
                  </a:lnTo>
                  <a:lnTo>
                    <a:pt x="524700" y="4624171"/>
                  </a:lnTo>
                  <a:lnTo>
                    <a:pt x="531469" y="4676406"/>
                  </a:lnTo>
                  <a:lnTo>
                    <a:pt x="538530" y="4728565"/>
                  </a:lnTo>
                  <a:lnTo>
                    <a:pt x="545884" y="4780661"/>
                  </a:lnTo>
                  <a:lnTo>
                    <a:pt x="553529" y="4832667"/>
                  </a:lnTo>
                  <a:lnTo>
                    <a:pt x="561467" y="4884572"/>
                  </a:lnTo>
                  <a:lnTo>
                    <a:pt x="569696" y="4936375"/>
                  </a:lnTo>
                  <a:lnTo>
                    <a:pt x="578231" y="4988064"/>
                  </a:lnTo>
                  <a:lnTo>
                    <a:pt x="587057" y="5039626"/>
                  </a:lnTo>
                  <a:lnTo>
                    <a:pt x="596176" y="5091049"/>
                  </a:lnTo>
                  <a:lnTo>
                    <a:pt x="605434" y="5140960"/>
                  </a:lnTo>
                  <a:lnTo>
                    <a:pt x="615010" y="5190795"/>
                  </a:lnTo>
                  <a:lnTo>
                    <a:pt x="624916" y="5240540"/>
                  </a:lnTo>
                  <a:lnTo>
                    <a:pt x="635139" y="5290210"/>
                  </a:lnTo>
                  <a:lnTo>
                    <a:pt x="645680" y="5339804"/>
                  </a:lnTo>
                  <a:lnTo>
                    <a:pt x="656539" y="5389308"/>
                  </a:lnTo>
                  <a:lnTo>
                    <a:pt x="667715" y="5438737"/>
                  </a:lnTo>
                  <a:lnTo>
                    <a:pt x="679208" y="5488089"/>
                  </a:lnTo>
                  <a:lnTo>
                    <a:pt x="691032" y="5537352"/>
                  </a:lnTo>
                  <a:lnTo>
                    <a:pt x="703173" y="5586539"/>
                  </a:lnTo>
                  <a:lnTo>
                    <a:pt x="715619" y="5635650"/>
                  </a:lnTo>
                  <a:lnTo>
                    <a:pt x="728395" y="5684685"/>
                  </a:lnTo>
                  <a:lnTo>
                    <a:pt x="741489" y="5733631"/>
                  </a:lnTo>
                  <a:lnTo>
                    <a:pt x="754900" y="5782500"/>
                  </a:lnTo>
                  <a:lnTo>
                    <a:pt x="768642" y="5831294"/>
                  </a:lnTo>
                  <a:lnTo>
                    <a:pt x="782688" y="5879998"/>
                  </a:lnTo>
                  <a:lnTo>
                    <a:pt x="797064" y="5928639"/>
                  </a:lnTo>
                  <a:lnTo>
                    <a:pt x="811758" y="5977191"/>
                  </a:lnTo>
                  <a:lnTo>
                    <a:pt x="826770" y="6025654"/>
                  </a:lnTo>
                  <a:lnTo>
                    <a:pt x="842962" y="6075350"/>
                  </a:lnTo>
                  <a:lnTo>
                    <a:pt x="859561" y="6125324"/>
                  </a:lnTo>
                  <a:lnTo>
                    <a:pt x="876579" y="6175489"/>
                  </a:lnTo>
                  <a:lnTo>
                    <a:pt x="894080" y="6225781"/>
                  </a:lnTo>
                  <a:lnTo>
                    <a:pt x="912101" y="6276098"/>
                  </a:lnTo>
                  <a:lnTo>
                    <a:pt x="930668" y="6326378"/>
                  </a:lnTo>
                  <a:lnTo>
                    <a:pt x="949833" y="6376543"/>
                  </a:lnTo>
                  <a:lnTo>
                    <a:pt x="969632" y="6426517"/>
                  </a:lnTo>
                  <a:lnTo>
                    <a:pt x="990104" y="6476200"/>
                  </a:lnTo>
                  <a:lnTo>
                    <a:pt x="1004506" y="6505791"/>
                  </a:lnTo>
                  <a:lnTo>
                    <a:pt x="1018921" y="6536728"/>
                  </a:lnTo>
                  <a:lnTo>
                    <a:pt x="1044651" y="6593941"/>
                  </a:lnTo>
                  <a:lnTo>
                    <a:pt x="1047750" y="6603314"/>
                  </a:lnTo>
                  <a:lnTo>
                    <a:pt x="1049680" y="6607708"/>
                  </a:lnTo>
                  <a:lnTo>
                    <a:pt x="1062482" y="6653200"/>
                  </a:lnTo>
                  <a:lnTo>
                    <a:pt x="1078979" y="6705333"/>
                  </a:lnTo>
                  <a:lnTo>
                    <a:pt x="1096797" y="6756997"/>
                  </a:lnTo>
                  <a:lnTo>
                    <a:pt x="1115479" y="6807962"/>
                  </a:lnTo>
                  <a:lnTo>
                    <a:pt x="1134618" y="6858000"/>
                  </a:lnTo>
                  <a:lnTo>
                    <a:pt x="1162050" y="6858000"/>
                  </a:lnTo>
                  <a:lnTo>
                    <a:pt x="1141831" y="6816382"/>
                  </a:lnTo>
                  <a:lnTo>
                    <a:pt x="1122248" y="6774078"/>
                  </a:lnTo>
                  <a:lnTo>
                    <a:pt x="1103185" y="6731241"/>
                  </a:lnTo>
                  <a:lnTo>
                    <a:pt x="1084491" y="6687998"/>
                  </a:lnTo>
                  <a:lnTo>
                    <a:pt x="1070622" y="6655130"/>
                  </a:lnTo>
                  <a:lnTo>
                    <a:pt x="1086015" y="6689636"/>
                  </a:lnTo>
                  <a:lnTo>
                    <a:pt x="1105484" y="6732460"/>
                  </a:lnTo>
                  <a:lnTo>
                    <a:pt x="1125359" y="6774891"/>
                  </a:lnTo>
                  <a:lnTo>
                    <a:pt x="1145755" y="6816788"/>
                  </a:lnTo>
                  <a:lnTo>
                    <a:pt x="1166812" y="6858000"/>
                  </a:lnTo>
                  <a:lnTo>
                    <a:pt x="1190625" y="6858000"/>
                  </a:lnTo>
                  <a:lnTo>
                    <a:pt x="1169962" y="6811975"/>
                  </a:lnTo>
                  <a:lnTo>
                    <a:pt x="1150759" y="6765277"/>
                  </a:lnTo>
                  <a:lnTo>
                    <a:pt x="1132878" y="6718046"/>
                  </a:lnTo>
                  <a:lnTo>
                    <a:pt x="1116177" y="6670421"/>
                  </a:lnTo>
                  <a:lnTo>
                    <a:pt x="1100543" y="6622516"/>
                  </a:lnTo>
                  <a:lnTo>
                    <a:pt x="1085850" y="6574485"/>
                  </a:lnTo>
                  <a:lnTo>
                    <a:pt x="1072299" y="6545656"/>
                  </a:lnTo>
                  <a:lnTo>
                    <a:pt x="1058011" y="6513119"/>
                  </a:lnTo>
                  <a:lnTo>
                    <a:pt x="1071829" y="6543484"/>
                  </a:lnTo>
                  <a:lnTo>
                    <a:pt x="1085850" y="6572250"/>
                  </a:lnTo>
                  <a:lnTo>
                    <a:pt x="1082916" y="6565062"/>
                  </a:lnTo>
                  <a:lnTo>
                    <a:pt x="1078915" y="6550673"/>
                  </a:lnTo>
                  <a:lnTo>
                    <a:pt x="1075994" y="6543472"/>
                  </a:lnTo>
                  <a:lnTo>
                    <a:pt x="1061821" y="6494970"/>
                  </a:lnTo>
                  <a:lnTo>
                    <a:pt x="1048842" y="6446240"/>
                  </a:lnTo>
                  <a:lnTo>
                    <a:pt x="1037043" y="6397307"/>
                  </a:lnTo>
                  <a:lnTo>
                    <a:pt x="1026401" y="6348209"/>
                  </a:lnTo>
                  <a:lnTo>
                    <a:pt x="1016889" y="6298971"/>
                  </a:lnTo>
                  <a:lnTo>
                    <a:pt x="1008494" y="6249581"/>
                  </a:lnTo>
                  <a:lnTo>
                    <a:pt x="1001179" y="6200102"/>
                  </a:lnTo>
                  <a:lnTo>
                    <a:pt x="999261" y="6184862"/>
                  </a:lnTo>
                  <a:lnTo>
                    <a:pt x="999261" y="6414135"/>
                  </a:lnTo>
                  <a:lnTo>
                    <a:pt x="989672" y="6369342"/>
                  </a:lnTo>
                  <a:lnTo>
                    <a:pt x="983145" y="6336309"/>
                  </a:lnTo>
                  <a:lnTo>
                    <a:pt x="983538" y="6337262"/>
                  </a:lnTo>
                  <a:lnTo>
                    <a:pt x="990180" y="6371234"/>
                  </a:lnTo>
                  <a:lnTo>
                    <a:pt x="999261" y="6414135"/>
                  </a:lnTo>
                  <a:lnTo>
                    <a:pt x="999261" y="6184862"/>
                  </a:lnTo>
                  <a:lnTo>
                    <a:pt x="994943" y="6150521"/>
                  </a:lnTo>
                  <a:lnTo>
                    <a:pt x="989736" y="6100877"/>
                  </a:lnTo>
                  <a:lnTo>
                    <a:pt x="985558" y="6051194"/>
                  </a:lnTo>
                  <a:lnTo>
                    <a:pt x="982383" y="6001486"/>
                  </a:lnTo>
                  <a:lnTo>
                    <a:pt x="980744" y="5996508"/>
                  </a:lnTo>
                  <a:lnTo>
                    <a:pt x="978319" y="5965114"/>
                  </a:lnTo>
                  <a:lnTo>
                    <a:pt x="976896" y="5929909"/>
                  </a:lnTo>
                  <a:lnTo>
                    <a:pt x="976376" y="5895606"/>
                  </a:lnTo>
                  <a:lnTo>
                    <a:pt x="976312" y="5866663"/>
                  </a:lnTo>
                  <a:lnTo>
                    <a:pt x="976541" y="5867400"/>
                  </a:lnTo>
                  <a:lnTo>
                    <a:pt x="976604" y="5849417"/>
                  </a:lnTo>
                  <a:lnTo>
                    <a:pt x="977138" y="5831433"/>
                  </a:lnTo>
                  <a:lnTo>
                    <a:pt x="978560" y="5813450"/>
                  </a:lnTo>
                  <a:lnTo>
                    <a:pt x="981329" y="5795454"/>
                  </a:lnTo>
                  <a:lnTo>
                    <a:pt x="982853" y="5745531"/>
                  </a:lnTo>
                  <a:lnTo>
                    <a:pt x="985507" y="5695493"/>
                  </a:lnTo>
                  <a:lnTo>
                    <a:pt x="989266" y="5645366"/>
                  </a:lnTo>
                  <a:lnTo>
                    <a:pt x="994092" y="5595201"/>
                  </a:lnTo>
                  <a:lnTo>
                    <a:pt x="999972" y="5545010"/>
                  </a:lnTo>
                  <a:lnTo>
                    <a:pt x="1006868" y="5494807"/>
                  </a:lnTo>
                  <a:lnTo>
                    <a:pt x="1014768" y="5444629"/>
                  </a:lnTo>
                  <a:lnTo>
                    <a:pt x="1023632" y="5394515"/>
                  </a:lnTo>
                  <a:lnTo>
                    <a:pt x="1033449" y="5344465"/>
                  </a:lnTo>
                  <a:lnTo>
                    <a:pt x="1044194" y="5294515"/>
                  </a:lnTo>
                  <a:lnTo>
                    <a:pt x="1055827" y="5244706"/>
                  </a:lnTo>
                  <a:lnTo>
                    <a:pt x="1068324" y="5195049"/>
                  </a:lnTo>
                  <a:lnTo>
                    <a:pt x="1081671" y="5145557"/>
                  </a:lnTo>
                  <a:lnTo>
                    <a:pt x="1095832" y="5096281"/>
                  </a:lnTo>
                  <a:lnTo>
                    <a:pt x="1110792" y="5047234"/>
                  </a:lnTo>
                  <a:lnTo>
                    <a:pt x="1126515" y="4999355"/>
                  </a:lnTo>
                  <a:lnTo>
                    <a:pt x="1142987" y="4951615"/>
                  </a:lnTo>
                  <a:lnTo>
                    <a:pt x="1160195" y="4904029"/>
                  </a:lnTo>
                  <a:lnTo>
                    <a:pt x="1178115" y="4856632"/>
                  </a:lnTo>
                  <a:lnTo>
                    <a:pt x="1196733" y="4809426"/>
                  </a:lnTo>
                  <a:lnTo>
                    <a:pt x="1216037" y="4762436"/>
                  </a:lnTo>
                  <a:lnTo>
                    <a:pt x="1236014" y="4715675"/>
                  </a:lnTo>
                  <a:lnTo>
                    <a:pt x="1256626" y="4669167"/>
                  </a:lnTo>
                  <a:lnTo>
                    <a:pt x="1277886" y="4622914"/>
                  </a:lnTo>
                  <a:lnTo>
                    <a:pt x="1299743" y="4576940"/>
                  </a:lnTo>
                  <a:lnTo>
                    <a:pt x="1322209" y="4531271"/>
                  </a:lnTo>
                  <a:lnTo>
                    <a:pt x="1345247" y="4485919"/>
                  </a:lnTo>
                  <a:lnTo>
                    <a:pt x="1368856" y="4440898"/>
                  </a:lnTo>
                  <a:lnTo>
                    <a:pt x="1393012" y="4396219"/>
                  </a:lnTo>
                  <a:lnTo>
                    <a:pt x="1417701" y="4351909"/>
                  </a:lnTo>
                  <a:lnTo>
                    <a:pt x="1441983" y="4307014"/>
                  </a:lnTo>
                  <a:lnTo>
                    <a:pt x="1466900" y="4262501"/>
                  </a:lnTo>
                  <a:lnTo>
                    <a:pt x="1492415" y="4218343"/>
                  </a:lnTo>
                  <a:lnTo>
                    <a:pt x="1518526" y="4174553"/>
                  </a:lnTo>
                  <a:lnTo>
                    <a:pt x="1545196" y="4131094"/>
                  </a:lnTo>
                  <a:lnTo>
                    <a:pt x="1572425" y="4087990"/>
                  </a:lnTo>
                  <a:lnTo>
                    <a:pt x="1600187" y="4045216"/>
                  </a:lnTo>
                  <a:lnTo>
                    <a:pt x="1628470" y="4002773"/>
                  </a:lnTo>
                  <a:lnTo>
                    <a:pt x="1657248" y="3960634"/>
                  </a:lnTo>
                  <a:lnTo>
                    <a:pt x="1686521" y="3918813"/>
                  </a:lnTo>
                  <a:lnTo>
                    <a:pt x="1716265" y="3877284"/>
                  </a:lnTo>
                  <a:lnTo>
                    <a:pt x="1746453" y="3836047"/>
                  </a:lnTo>
                  <a:lnTo>
                    <a:pt x="1777085" y="3795090"/>
                  </a:lnTo>
                  <a:lnTo>
                    <a:pt x="1808137" y="3754412"/>
                  </a:lnTo>
                  <a:lnTo>
                    <a:pt x="1839595" y="3713988"/>
                  </a:lnTo>
                  <a:lnTo>
                    <a:pt x="1868576" y="3676243"/>
                  </a:lnTo>
                  <a:lnTo>
                    <a:pt x="1898027" y="3638613"/>
                  </a:lnTo>
                  <a:lnTo>
                    <a:pt x="1927923" y="3601199"/>
                  </a:lnTo>
                  <a:lnTo>
                    <a:pt x="1958276" y="3564115"/>
                  </a:lnTo>
                  <a:lnTo>
                    <a:pt x="1989074" y="3527488"/>
                  </a:lnTo>
                  <a:lnTo>
                    <a:pt x="2020328" y="3491407"/>
                  </a:lnTo>
                  <a:lnTo>
                    <a:pt x="2052027" y="3456013"/>
                  </a:lnTo>
                  <a:lnTo>
                    <a:pt x="2084197" y="3421380"/>
                  </a:lnTo>
                  <a:lnTo>
                    <a:pt x="2213610" y="3277489"/>
                  </a:lnTo>
                  <a:lnTo>
                    <a:pt x="2246795" y="3244431"/>
                  </a:lnTo>
                  <a:lnTo>
                    <a:pt x="2281326" y="3210420"/>
                  </a:lnTo>
                  <a:lnTo>
                    <a:pt x="2316759" y="3176397"/>
                  </a:lnTo>
                  <a:lnTo>
                    <a:pt x="2352675" y="3143250"/>
                  </a:lnTo>
                  <a:close/>
                </a:path>
              </a:pathLst>
            </a:custGeom>
            <a:solidFill>
              <a:srgbClr val="2D5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" y="3181350"/>
              <a:ext cx="1095375" cy="514350"/>
            </a:xfrm>
            <a:custGeom>
              <a:avLst/>
              <a:gdLst/>
              <a:ahLst/>
              <a:cxnLst/>
              <a:rect l="l" t="t" r="r" b="b"/>
              <a:pathLst>
                <a:path w="1095375" h="514350">
                  <a:moveTo>
                    <a:pt x="845612" y="0"/>
                  </a:moveTo>
                  <a:lnTo>
                    <a:pt x="750451" y="0"/>
                  </a:lnTo>
                  <a:lnTo>
                    <a:pt x="91" y="10287"/>
                  </a:lnTo>
                  <a:lnTo>
                    <a:pt x="0" y="60693"/>
                  </a:lnTo>
                  <a:lnTo>
                    <a:pt x="489" y="111099"/>
                  </a:lnTo>
                  <a:lnTo>
                    <a:pt x="1414" y="161505"/>
                  </a:lnTo>
                  <a:lnTo>
                    <a:pt x="2629" y="211912"/>
                  </a:lnTo>
                  <a:lnTo>
                    <a:pt x="5350" y="312724"/>
                  </a:lnTo>
                  <a:lnTo>
                    <a:pt x="6565" y="363131"/>
                  </a:lnTo>
                  <a:lnTo>
                    <a:pt x="7490" y="413537"/>
                  </a:lnTo>
                  <a:lnTo>
                    <a:pt x="7979" y="463943"/>
                  </a:lnTo>
                  <a:lnTo>
                    <a:pt x="7888" y="514350"/>
                  </a:lnTo>
                  <a:lnTo>
                    <a:pt x="750451" y="505841"/>
                  </a:lnTo>
                  <a:lnTo>
                    <a:pt x="850387" y="505841"/>
                  </a:lnTo>
                  <a:lnTo>
                    <a:pt x="856597" y="499491"/>
                  </a:lnTo>
                  <a:lnTo>
                    <a:pt x="858502" y="497967"/>
                  </a:lnTo>
                  <a:lnTo>
                    <a:pt x="860090" y="496316"/>
                  </a:lnTo>
                  <a:lnTo>
                    <a:pt x="1088309" y="267208"/>
                  </a:lnTo>
                  <a:lnTo>
                    <a:pt x="1093588" y="260064"/>
                  </a:lnTo>
                  <a:lnTo>
                    <a:pt x="1095348" y="252920"/>
                  </a:lnTo>
                  <a:lnTo>
                    <a:pt x="1093588" y="245776"/>
                  </a:lnTo>
                  <a:lnTo>
                    <a:pt x="1088309" y="238633"/>
                  </a:lnTo>
                  <a:lnTo>
                    <a:pt x="860090" y="9525"/>
                  </a:lnTo>
                  <a:lnTo>
                    <a:pt x="854997" y="9525"/>
                  </a:lnTo>
                  <a:lnTo>
                    <a:pt x="854997" y="4699"/>
                  </a:lnTo>
                  <a:lnTo>
                    <a:pt x="850387" y="4699"/>
                  </a:lnTo>
                  <a:lnTo>
                    <a:pt x="845612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01266" y="2937573"/>
            <a:ext cx="2388870" cy="427040"/>
          </a:xfrm>
          <a:prstGeom prst="rect">
            <a:avLst/>
          </a:prstGeom>
        </p:spPr>
        <p:txBody>
          <a:bodyPr vert="horz" wrap="square" lIns="0" tIns="148590" rIns="0" bIns="0" rtlCol="0">
            <a:spAutoFit/>
          </a:bodyPr>
          <a:lstStyle/>
          <a:p>
            <a:pPr marR="30480" algn="r">
              <a:lnSpc>
                <a:spcPct val="100000"/>
              </a:lnSpc>
              <a:spcBef>
                <a:spcPts val="1070"/>
              </a:spcBef>
            </a:pP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r>
              <a:rPr sz="1800" spc="75" baseline="23148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172" baseline="23148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διάλεξη</a:t>
            </a:r>
            <a:endParaRPr sz="18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00600" y="0"/>
            <a:ext cx="7391400" cy="6858000"/>
          </a:xfrm>
          <a:custGeom>
            <a:avLst/>
            <a:gdLst/>
            <a:ahLst/>
            <a:cxnLst/>
            <a:rect l="l" t="t" r="r" b="b"/>
            <a:pathLst>
              <a:path w="7391400" h="6858000">
                <a:moveTo>
                  <a:pt x="7391400" y="0"/>
                </a:moveTo>
                <a:lnTo>
                  <a:pt x="0" y="0"/>
                </a:lnTo>
                <a:lnTo>
                  <a:pt x="0" y="6858000"/>
                </a:lnTo>
                <a:lnTo>
                  <a:pt x="7391400" y="6858000"/>
                </a:lnTo>
                <a:lnTo>
                  <a:pt x="7391400" y="0"/>
                </a:lnTo>
                <a:close/>
              </a:path>
            </a:pathLst>
          </a:custGeom>
          <a:solidFill>
            <a:srgbClr val="223D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702934" y="1763331"/>
            <a:ext cx="5038090" cy="3319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99"/>
              </a:lnSpc>
              <a:spcBef>
                <a:spcPts val="100"/>
              </a:spcBef>
            </a:pPr>
            <a:r>
              <a:rPr sz="5400" b="1" spc="-70" dirty="0">
                <a:solidFill>
                  <a:srgbClr val="FFFFFF"/>
                </a:solidFill>
                <a:latin typeface="Tahoma"/>
                <a:cs typeface="Tahoma"/>
              </a:rPr>
              <a:t>Εισαγωγή</a:t>
            </a:r>
            <a:r>
              <a:rPr sz="5400" b="1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145" dirty="0">
                <a:solidFill>
                  <a:srgbClr val="FFFFFF"/>
                </a:solidFill>
                <a:latin typeface="Tahoma"/>
                <a:cs typeface="Tahoma"/>
              </a:rPr>
              <a:t>στη </a:t>
            </a:r>
            <a:r>
              <a:rPr sz="5400" b="1" spc="-1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170" dirty="0">
                <a:solidFill>
                  <a:srgbClr val="FFFFFF"/>
                </a:solidFill>
                <a:latin typeface="Tahoma"/>
                <a:cs typeface="Tahoma"/>
              </a:rPr>
              <a:t>συμβουλευτική </a:t>
            </a:r>
            <a:r>
              <a:rPr sz="5400" b="1" spc="-15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90" dirty="0">
                <a:solidFill>
                  <a:srgbClr val="FFFFFF"/>
                </a:solidFill>
                <a:latin typeface="Tahoma"/>
                <a:cs typeface="Tahoma"/>
              </a:rPr>
              <a:t>ψυχολογία</a:t>
            </a:r>
            <a:r>
              <a:rPr sz="54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30" dirty="0">
                <a:solidFill>
                  <a:srgbClr val="FFFFFF"/>
                </a:solidFill>
                <a:latin typeface="Tahoma"/>
                <a:cs typeface="Tahoma"/>
              </a:rPr>
              <a:t>στο </a:t>
            </a:r>
            <a:r>
              <a:rPr sz="5400" b="1" spc="-15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30" dirty="0">
                <a:solidFill>
                  <a:srgbClr val="FFFFFF"/>
                </a:solidFill>
                <a:latin typeface="Tahoma"/>
                <a:cs typeface="Tahoma"/>
              </a:rPr>
              <a:t>σχολείο</a:t>
            </a:r>
            <a:endParaRPr sz="5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35226" y="2174493"/>
            <a:ext cx="9250045" cy="1128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  <a:tabLst>
                <a:tab pos="5659755" algn="l"/>
                <a:tab pos="6486525" algn="l"/>
              </a:tabLst>
            </a:pPr>
            <a:r>
              <a:rPr b="1" spc="-395" dirty="0">
                <a:latin typeface="Tahoma"/>
                <a:cs typeface="Tahoma"/>
              </a:rPr>
              <a:t>Σ</a:t>
            </a:r>
            <a:r>
              <a:rPr b="1" spc="-90" dirty="0">
                <a:latin typeface="Tahoma"/>
                <a:cs typeface="Tahoma"/>
              </a:rPr>
              <a:t> 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25" dirty="0">
                <a:latin typeface="Tahoma"/>
                <a:cs typeface="Tahoma"/>
              </a:rPr>
              <a:t>Μ</a:t>
            </a:r>
            <a:r>
              <a:rPr b="1" spc="-100" dirty="0">
                <a:latin typeface="Tahoma"/>
                <a:cs typeface="Tahoma"/>
              </a:rPr>
              <a:t> </a:t>
            </a:r>
            <a:r>
              <a:rPr b="1" spc="-380" dirty="0">
                <a:latin typeface="Tahoma"/>
                <a:cs typeface="Tahoma"/>
              </a:rPr>
              <a:t>Β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spc="-75" dirty="0">
                <a:latin typeface="Tahoma"/>
                <a:cs typeface="Tahoma"/>
              </a:rPr>
              <a:t> </a:t>
            </a:r>
            <a:r>
              <a:rPr b="1" spc="70" dirty="0">
                <a:latin typeface="Tahoma"/>
                <a:cs typeface="Tahoma"/>
              </a:rPr>
              <a:t>Λ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345" dirty="0">
                <a:latin typeface="Tahoma"/>
                <a:cs typeface="Tahoma"/>
              </a:rPr>
              <a:t>Ε</a:t>
            </a:r>
            <a:r>
              <a:rPr b="1" spc="-80" dirty="0">
                <a:latin typeface="Tahoma"/>
                <a:cs typeface="Tahoma"/>
              </a:rPr>
              <a:t> 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-695" dirty="0">
                <a:latin typeface="Tahoma"/>
                <a:cs typeface="Tahoma"/>
              </a:rPr>
              <a:t>Τ</a:t>
            </a:r>
            <a:r>
              <a:rPr b="1" spc="-100" dirty="0">
                <a:latin typeface="Tahoma"/>
                <a:cs typeface="Tahoma"/>
              </a:rPr>
              <a:t> </a:t>
            </a:r>
            <a:r>
              <a:rPr b="1" spc="-735" dirty="0">
                <a:latin typeface="Tahoma"/>
                <a:cs typeface="Tahoma"/>
              </a:rPr>
              <a:t>Ι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-275" dirty="0">
                <a:latin typeface="Tahoma"/>
                <a:cs typeface="Tahoma"/>
              </a:rPr>
              <a:t>Κ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-300" dirty="0">
                <a:latin typeface="Tahoma"/>
                <a:cs typeface="Tahoma"/>
              </a:rPr>
              <a:t>Η</a:t>
            </a:r>
            <a:r>
              <a:rPr b="1" dirty="0">
                <a:latin typeface="Tahoma"/>
                <a:cs typeface="Tahoma"/>
              </a:rPr>
              <a:t>	</a:t>
            </a:r>
            <a:r>
              <a:rPr b="1" spc="-365" dirty="0">
                <a:latin typeface="Tahoma"/>
                <a:cs typeface="Tahoma"/>
              </a:rPr>
              <a:t>&amp;</a:t>
            </a:r>
            <a:r>
              <a:rPr b="1" dirty="0">
                <a:latin typeface="Tahoma"/>
                <a:cs typeface="Tahoma"/>
              </a:rPr>
              <a:t>	</a:t>
            </a:r>
            <a:r>
              <a:rPr b="1" spc="-395" dirty="0">
                <a:latin typeface="Tahoma"/>
                <a:cs typeface="Tahoma"/>
              </a:rPr>
              <a:t>Σ</a:t>
            </a:r>
            <a:r>
              <a:rPr b="1" spc="-90" dirty="0">
                <a:latin typeface="Tahoma"/>
                <a:cs typeface="Tahoma"/>
              </a:rPr>
              <a:t> </a:t>
            </a:r>
            <a:r>
              <a:rPr b="1" spc="-15" dirty="0">
                <a:latin typeface="Tahoma"/>
                <a:cs typeface="Tahoma"/>
              </a:rPr>
              <a:t>Χ</a:t>
            </a:r>
            <a:r>
              <a:rPr b="1" spc="10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110" dirty="0">
                <a:latin typeface="Tahoma"/>
                <a:cs typeface="Tahoma"/>
              </a:rPr>
              <a:t> </a:t>
            </a:r>
            <a:r>
              <a:rPr b="1" spc="70" dirty="0">
                <a:latin typeface="Tahoma"/>
                <a:cs typeface="Tahoma"/>
              </a:rPr>
              <a:t>Λ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735" dirty="0">
                <a:latin typeface="Tahoma"/>
                <a:cs typeface="Tahoma"/>
              </a:rPr>
              <a:t>Ι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-275" dirty="0">
                <a:latin typeface="Tahoma"/>
                <a:cs typeface="Tahoma"/>
              </a:rPr>
              <a:t>Κ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-300" dirty="0">
                <a:latin typeface="Tahoma"/>
                <a:cs typeface="Tahoma"/>
              </a:rPr>
              <a:t>Η</a:t>
            </a:r>
          </a:p>
          <a:p>
            <a:pPr marL="526415" algn="ctr">
              <a:lnSpc>
                <a:spcPct val="100000"/>
              </a:lnSpc>
              <a:spcBef>
                <a:spcPts val="35"/>
              </a:spcBef>
            </a:pPr>
            <a:r>
              <a:rPr b="1" spc="-290" dirty="0">
                <a:latin typeface="Tahoma"/>
                <a:cs typeface="Tahoma"/>
              </a:rPr>
              <a:t>Ψ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-15" dirty="0">
                <a:latin typeface="Tahoma"/>
                <a:cs typeface="Tahoma"/>
              </a:rPr>
              <a:t>Χ</a:t>
            </a:r>
            <a:r>
              <a:rPr b="1" spc="-65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70" dirty="0">
                <a:latin typeface="Tahoma"/>
                <a:cs typeface="Tahoma"/>
              </a:rPr>
              <a:t>Λ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370" dirty="0">
                <a:latin typeface="Tahoma"/>
                <a:cs typeface="Tahoma"/>
              </a:rPr>
              <a:t>Γ</a:t>
            </a:r>
            <a:r>
              <a:rPr b="1" spc="-30" dirty="0">
                <a:latin typeface="Tahoma"/>
                <a:cs typeface="Tahoma"/>
              </a:rPr>
              <a:t> </a:t>
            </a:r>
            <a:r>
              <a:rPr b="1" spc="-735" dirty="0">
                <a:latin typeface="Tahoma"/>
                <a:cs typeface="Tahoma"/>
              </a:rPr>
              <a:t>Ι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200" dirty="0">
                <a:latin typeface="Tahoma"/>
                <a:cs typeface="Tahoma"/>
              </a:rPr>
              <a:t>Α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5716587" y="2992437"/>
            <a:ext cx="6483350" cy="3873500"/>
            <a:chOff x="5716587" y="2992437"/>
            <a:chExt cx="6483350" cy="3873500"/>
          </a:xfrm>
        </p:grpSpPr>
        <p:sp>
          <p:nvSpPr>
            <p:cNvPr id="4" name="object 4"/>
            <p:cNvSpPr/>
            <p:nvPr/>
          </p:nvSpPr>
          <p:spPr>
            <a:xfrm>
              <a:off x="5724525" y="3000375"/>
              <a:ext cx="6467475" cy="3857625"/>
            </a:xfrm>
            <a:custGeom>
              <a:avLst/>
              <a:gdLst/>
              <a:ahLst/>
              <a:cxnLst/>
              <a:rect l="l" t="t" r="r" b="b"/>
              <a:pathLst>
                <a:path w="6467475" h="3857625">
                  <a:moveTo>
                    <a:pt x="3089901" y="2970047"/>
                  </a:moveTo>
                  <a:lnTo>
                    <a:pt x="2310003" y="2970047"/>
                  </a:lnTo>
                  <a:lnTo>
                    <a:pt x="2490321" y="3857621"/>
                  </a:lnTo>
                  <a:lnTo>
                    <a:pt x="2660459" y="3857621"/>
                  </a:lnTo>
                  <a:lnTo>
                    <a:pt x="3089901" y="2970047"/>
                  </a:lnTo>
                  <a:close/>
                </a:path>
                <a:path w="6467475" h="3857625">
                  <a:moveTo>
                    <a:pt x="4176911" y="2838526"/>
                  </a:moveTo>
                  <a:lnTo>
                    <a:pt x="3153536" y="2838526"/>
                  </a:lnTo>
                  <a:lnTo>
                    <a:pt x="3966464" y="3751195"/>
                  </a:lnTo>
                  <a:lnTo>
                    <a:pt x="4176911" y="2838526"/>
                  </a:lnTo>
                  <a:close/>
                </a:path>
                <a:path w="6467475" h="3857625">
                  <a:moveTo>
                    <a:pt x="5156508" y="2747683"/>
                  </a:moveTo>
                  <a:lnTo>
                    <a:pt x="4197858" y="2747683"/>
                  </a:lnTo>
                  <a:lnTo>
                    <a:pt x="5432933" y="3439121"/>
                  </a:lnTo>
                  <a:lnTo>
                    <a:pt x="5156508" y="2747683"/>
                  </a:lnTo>
                  <a:close/>
                </a:path>
                <a:path w="6467475" h="3857625">
                  <a:moveTo>
                    <a:pt x="5116997" y="2648851"/>
                  </a:moveTo>
                  <a:lnTo>
                    <a:pt x="1696847" y="2648851"/>
                  </a:lnTo>
                  <a:lnTo>
                    <a:pt x="1425828" y="3348266"/>
                  </a:lnTo>
                  <a:lnTo>
                    <a:pt x="2310003" y="2970047"/>
                  </a:lnTo>
                  <a:lnTo>
                    <a:pt x="3089901" y="2970047"/>
                  </a:lnTo>
                  <a:lnTo>
                    <a:pt x="3153536" y="2838526"/>
                  </a:lnTo>
                  <a:lnTo>
                    <a:pt x="4176911" y="2838526"/>
                  </a:lnTo>
                  <a:lnTo>
                    <a:pt x="4197858" y="2747683"/>
                  </a:lnTo>
                  <a:lnTo>
                    <a:pt x="5156508" y="2747683"/>
                  </a:lnTo>
                  <a:lnTo>
                    <a:pt x="5116997" y="2648851"/>
                  </a:lnTo>
                  <a:close/>
                </a:path>
                <a:path w="6467475" h="3857625">
                  <a:moveTo>
                    <a:pt x="110744" y="436245"/>
                  </a:moveTo>
                  <a:lnTo>
                    <a:pt x="1385443" y="1447673"/>
                  </a:lnTo>
                  <a:lnTo>
                    <a:pt x="0" y="1637411"/>
                  </a:lnTo>
                  <a:lnTo>
                    <a:pt x="1114425" y="2237994"/>
                  </a:lnTo>
                  <a:lnTo>
                    <a:pt x="40386" y="2772384"/>
                  </a:lnTo>
                  <a:lnTo>
                    <a:pt x="1696847" y="2648851"/>
                  </a:lnTo>
                  <a:lnTo>
                    <a:pt x="5116997" y="2648851"/>
                  </a:lnTo>
                  <a:lnTo>
                    <a:pt x="5041392" y="2459736"/>
                  </a:lnTo>
                  <a:lnTo>
                    <a:pt x="6319624" y="2459736"/>
                  </a:lnTo>
                  <a:lnTo>
                    <a:pt x="5271897" y="1990852"/>
                  </a:lnTo>
                  <a:lnTo>
                    <a:pt x="6316853" y="1546479"/>
                  </a:lnTo>
                  <a:lnTo>
                    <a:pt x="5000879" y="1390269"/>
                  </a:lnTo>
                  <a:lnTo>
                    <a:pt x="5175789" y="1201166"/>
                  </a:lnTo>
                  <a:lnTo>
                    <a:pt x="2189353" y="1201166"/>
                  </a:lnTo>
                  <a:lnTo>
                    <a:pt x="110744" y="436245"/>
                  </a:lnTo>
                  <a:close/>
                </a:path>
                <a:path w="6467475" h="3857625">
                  <a:moveTo>
                    <a:pt x="6319624" y="2459736"/>
                  </a:moveTo>
                  <a:lnTo>
                    <a:pt x="5041392" y="2459736"/>
                  </a:lnTo>
                  <a:lnTo>
                    <a:pt x="6467475" y="2525903"/>
                  </a:lnTo>
                  <a:lnTo>
                    <a:pt x="6319624" y="2459736"/>
                  </a:lnTo>
                  <a:close/>
                </a:path>
                <a:path w="6467475" h="3857625">
                  <a:moveTo>
                    <a:pt x="2500756" y="436245"/>
                  </a:moveTo>
                  <a:lnTo>
                    <a:pt x="2189353" y="1201166"/>
                  </a:lnTo>
                  <a:lnTo>
                    <a:pt x="5175789" y="1201166"/>
                  </a:lnTo>
                  <a:lnTo>
                    <a:pt x="5267179" y="1102360"/>
                  </a:lnTo>
                  <a:lnTo>
                    <a:pt x="3233801" y="1102360"/>
                  </a:lnTo>
                  <a:lnTo>
                    <a:pt x="2500756" y="436245"/>
                  </a:lnTo>
                  <a:close/>
                </a:path>
                <a:path w="6467475" h="3857625">
                  <a:moveTo>
                    <a:pt x="4348226" y="0"/>
                  </a:moveTo>
                  <a:lnTo>
                    <a:pt x="3233801" y="1102360"/>
                  </a:lnTo>
                  <a:lnTo>
                    <a:pt x="5267179" y="1102360"/>
                  </a:lnTo>
                  <a:lnTo>
                    <a:pt x="5350699" y="1012063"/>
                  </a:lnTo>
                  <a:lnTo>
                    <a:pt x="4238244" y="1012063"/>
                  </a:lnTo>
                  <a:lnTo>
                    <a:pt x="4348226" y="0"/>
                  </a:lnTo>
                  <a:close/>
                </a:path>
                <a:path w="6467475" h="3857625">
                  <a:moveTo>
                    <a:pt x="5503291" y="847089"/>
                  </a:moveTo>
                  <a:lnTo>
                    <a:pt x="4238244" y="1012063"/>
                  </a:lnTo>
                  <a:lnTo>
                    <a:pt x="5350699" y="1012063"/>
                  </a:lnTo>
                  <a:lnTo>
                    <a:pt x="5503291" y="847089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24525" y="3000375"/>
              <a:ext cx="6467475" cy="3857625"/>
            </a:xfrm>
            <a:custGeom>
              <a:avLst/>
              <a:gdLst/>
              <a:ahLst/>
              <a:cxnLst/>
              <a:rect l="l" t="t" r="r" b="b"/>
              <a:pathLst>
                <a:path w="6467475" h="3857625">
                  <a:moveTo>
                    <a:pt x="3233801" y="1102360"/>
                  </a:moveTo>
                  <a:lnTo>
                    <a:pt x="4348226" y="0"/>
                  </a:lnTo>
                  <a:lnTo>
                    <a:pt x="4238244" y="1012063"/>
                  </a:lnTo>
                  <a:lnTo>
                    <a:pt x="5503291" y="847089"/>
                  </a:lnTo>
                  <a:lnTo>
                    <a:pt x="5000879" y="1390269"/>
                  </a:lnTo>
                  <a:lnTo>
                    <a:pt x="6316853" y="1546479"/>
                  </a:lnTo>
                  <a:lnTo>
                    <a:pt x="5271897" y="1990852"/>
                  </a:lnTo>
                  <a:lnTo>
                    <a:pt x="6467475" y="2525903"/>
                  </a:lnTo>
                  <a:lnTo>
                    <a:pt x="5041392" y="2459736"/>
                  </a:lnTo>
                  <a:lnTo>
                    <a:pt x="5432933" y="3439121"/>
                  </a:lnTo>
                  <a:lnTo>
                    <a:pt x="4197858" y="2747683"/>
                  </a:lnTo>
                  <a:lnTo>
                    <a:pt x="3966464" y="3751195"/>
                  </a:lnTo>
                  <a:lnTo>
                    <a:pt x="3153536" y="2838526"/>
                  </a:lnTo>
                  <a:lnTo>
                    <a:pt x="2660459" y="3857621"/>
                  </a:lnTo>
                </a:path>
                <a:path w="6467475" h="3857625">
                  <a:moveTo>
                    <a:pt x="2490321" y="3857621"/>
                  </a:moveTo>
                  <a:lnTo>
                    <a:pt x="2310003" y="2970047"/>
                  </a:lnTo>
                  <a:lnTo>
                    <a:pt x="1425828" y="3348266"/>
                  </a:lnTo>
                  <a:lnTo>
                    <a:pt x="1696847" y="2648851"/>
                  </a:lnTo>
                  <a:lnTo>
                    <a:pt x="40386" y="2772384"/>
                  </a:lnTo>
                  <a:lnTo>
                    <a:pt x="1114425" y="2237994"/>
                  </a:lnTo>
                  <a:lnTo>
                    <a:pt x="0" y="1637411"/>
                  </a:lnTo>
                  <a:lnTo>
                    <a:pt x="1385443" y="1447673"/>
                  </a:lnTo>
                  <a:lnTo>
                    <a:pt x="110744" y="436245"/>
                  </a:lnTo>
                  <a:lnTo>
                    <a:pt x="2189353" y="1201166"/>
                  </a:lnTo>
                  <a:lnTo>
                    <a:pt x="2500756" y="436245"/>
                  </a:lnTo>
                  <a:lnTo>
                    <a:pt x="3233801" y="1102360"/>
                  </a:lnTo>
                </a:path>
              </a:pathLst>
            </a:custGeom>
            <a:ln w="158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126094" y="4771707"/>
            <a:ext cx="15900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35" dirty="0">
                <a:solidFill>
                  <a:srgbClr val="FFFFFF"/>
                </a:solidFill>
                <a:latin typeface="Trebuchet MS"/>
                <a:cs typeface="Trebuchet MS"/>
              </a:rPr>
              <a:t>ΔΙΑΧΩΡΙΣΜΟΣ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44800" y="1818005"/>
            <a:ext cx="284607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-75" dirty="0">
                <a:solidFill>
                  <a:srgbClr val="404040"/>
                </a:solidFill>
                <a:latin typeface="Tahoma"/>
                <a:cs typeface="Tahoma"/>
              </a:rPr>
              <a:t>Σχ</a:t>
            </a:r>
            <a:r>
              <a:rPr sz="2400" b="1" spc="-120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400" b="1" spc="30" dirty="0">
                <a:solidFill>
                  <a:srgbClr val="404040"/>
                </a:solidFill>
                <a:latin typeface="Tahoma"/>
                <a:cs typeface="Tahoma"/>
              </a:rPr>
              <a:t>λ</a:t>
            </a:r>
            <a:r>
              <a:rPr sz="2400" b="1" spc="-135" dirty="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sz="2400" b="1" spc="-20" dirty="0">
                <a:solidFill>
                  <a:srgbClr val="404040"/>
                </a:solidFill>
                <a:latin typeface="Tahoma"/>
                <a:cs typeface="Tahoma"/>
              </a:rPr>
              <a:t>κ</a:t>
            </a:r>
            <a:r>
              <a:rPr sz="2400" b="1" spc="-95" dirty="0">
                <a:solidFill>
                  <a:srgbClr val="404040"/>
                </a:solidFill>
                <a:latin typeface="Tahoma"/>
                <a:cs typeface="Tahoma"/>
              </a:rPr>
              <a:t>ή</a:t>
            </a:r>
            <a:r>
              <a:rPr sz="2400" b="1" spc="-12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400" b="1" spc="-215" dirty="0">
                <a:solidFill>
                  <a:srgbClr val="404040"/>
                </a:solidFill>
                <a:latin typeface="Tahoma"/>
                <a:cs typeface="Tahoma"/>
              </a:rPr>
              <a:t>Ψ</a:t>
            </a:r>
            <a:r>
              <a:rPr sz="2400" b="1" spc="-105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400" b="1" spc="20" dirty="0">
                <a:solidFill>
                  <a:srgbClr val="404040"/>
                </a:solidFill>
                <a:latin typeface="Tahoma"/>
                <a:cs typeface="Tahoma"/>
              </a:rPr>
              <a:t>χ</a:t>
            </a:r>
            <a:r>
              <a:rPr sz="2400" b="1" spc="-1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400" b="1" spc="30" dirty="0">
                <a:solidFill>
                  <a:srgbClr val="404040"/>
                </a:solidFill>
                <a:latin typeface="Tahoma"/>
                <a:cs typeface="Tahoma"/>
              </a:rPr>
              <a:t>λ</a:t>
            </a:r>
            <a:r>
              <a:rPr sz="2400" b="1" spc="1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400" b="1" spc="-130" dirty="0">
                <a:solidFill>
                  <a:srgbClr val="404040"/>
                </a:solidFill>
                <a:latin typeface="Tahoma"/>
                <a:cs typeface="Tahoma"/>
              </a:rPr>
              <a:t>γ</a:t>
            </a:r>
            <a:r>
              <a:rPr sz="2400" b="1" spc="-45" dirty="0">
                <a:solidFill>
                  <a:srgbClr val="404040"/>
                </a:solidFill>
                <a:latin typeface="Tahoma"/>
                <a:cs typeface="Tahoma"/>
              </a:rPr>
              <a:t>ί</a:t>
            </a:r>
            <a:r>
              <a:rPr sz="2400" b="1" spc="75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96744" y="2573337"/>
            <a:ext cx="3463290" cy="8540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5080" indent="-343535">
              <a:lnSpc>
                <a:spcPct val="100899"/>
              </a:lnSpc>
              <a:spcBef>
                <a:spcPts val="80"/>
              </a:spcBef>
              <a:tabLst>
                <a:tab pos="35560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350" dirty="0">
                <a:solidFill>
                  <a:srgbClr val="404040"/>
                </a:solidFill>
                <a:latin typeface="Trebuchet MS"/>
                <a:cs typeface="Trebuchet MS"/>
              </a:rPr>
              <a:t>Ο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κλάδος της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Ψυχολογίας 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14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18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12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24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ίτ</a:t>
            </a:r>
            <a:r>
              <a:rPr sz="1800" spc="1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ε 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σχολείο.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62800" y="1859280"/>
            <a:ext cx="3862704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spc="-110" dirty="0">
                <a:solidFill>
                  <a:srgbClr val="404040"/>
                </a:solidFill>
                <a:latin typeface="Tahoma"/>
                <a:cs typeface="Tahoma"/>
              </a:rPr>
              <a:t>Συμβουλευτική</a:t>
            </a:r>
            <a:r>
              <a:rPr sz="2400" b="1" spc="-6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400" b="1" spc="-40" dirty="0">
                <a:solidFill>
                  <a:srgbClr val="404040"/>
                </a:solidFill>
                <a:latin typeface="Tahoma"/>
                <a:cs typeface="Tahoma"/>
              </a:rPr>
              <a:t>Ψυχολογία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40601" y="2544762"/>
            <a:ext cx="4158615" cy="31121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960"/>
              </a:lnSpc>
              <a:spcBef>
                <a:spcPts val="125"/>
              </a:spcBef>
              <a:tabLst>
                <a:tab pos="354965" algn="l"/>
              </a:tabLst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-5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-3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1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ζ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r>
              <a:rPr sz="17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ην</a:t>
            </a:r>
            <a:endParaRPr sz="1700">
              <a:latin typeface="Trebuchet MS"/>
              <a:cs typeface="Trebuchet MS"/>
            </a:endParaRPr>
          </a:p>
          <a:p>
            <a:pPr marL="355600" marR="62230">
              <a:lnSpc>
                <a:spcPts val="1800"/>
              </a:lnSpc>
              <a:spcBef>
                <a:spcPts val="180"/>
              </a:spcBef>
            </a:pP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15" dirty="0">
                <a:solidFill>
                  <a:srgbClr val="404040"/>
                </a:solidFill>
                <a:latin typeface="Trebuchet MS"/>
                <a:cs typeface="Trebuchet MS"/>
              </a:rPr>
              <a:t>η: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3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2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2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4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40" dirty="0">
                <a:solidFill>
                  <a:srgbClr val="404040"/>
                </a:solidFill>
                <a:latin typeface="Trebuchet MS"/>
                <a:cs typeface="Trebuchet MS"/>
              </a:rPr>
              <a:t>ό 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μα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45" dirty="0">
                <a:solidFill>
                  <a:srgbClr val="404040"/>
                </a:solidFill>
                <a:latin typeface="Trebuchet MS"/>
                <a:cs typeface="Trebuchet MS"/>
              </a:rPr>
              <a:t>ου</a:t>
            </a:r>
            <a:r>
              <a:rPr sz="17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γγ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7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145" dirty="0">
                <a:solidFill>
                  <a:srgbClr val="404040"/>
                </a:solidFill>
                <a:latin typeface="Trebuchet MS"/>
                <a:cs typeface="Trebuchet MS"/>
              </a:rPr>
              <a:t>ού</a:t>
            </a:r>
            <a:endParaRPr sz="1700">
              <a:latin typeface="Trebuchet MS"/>
              <a:cs typeface="Trebuchet MS"/>
            </a:endParaRPr>
          </a:p>
          <a:p>
            <a:pPr marL="355600">
              <a:lnSpc>
                <a:spcPts val="1739"/>
              </a:lnSpc>
            </a:pP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229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90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5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sz="17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endParaRPr sz="1700">
              <a:latin typeface="Trebuchet MS"/>
              <a:cs typeface="Trebuchet MS"/>
            </a:endParaRPr>
          </a:p>
          <a:p>
            <a:pPr marL="355600">
              <a:lnSpc>
                <a:spcPts val="1920"/>
              </a:lnSpc>
            </a:pP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19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9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7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10" dirty="0">
                <a:solidFill>
                  <a:srgbClr val="404040"/>
                </a:solidFill>
                <a:latin typeface="Trebuchet MS"/>
                <a:cs typeface="Trebuchet MS"/>
              </a:rPr>
              <a:t>/τ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5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700">
              <a:latin typeface="Trebuchet MS"/>
              <a:cs typeface="Trebuchet MS"/>
            </a:endParaRPr>
          </a:p>
          <a:p>
            <a:pPr marL="12700">
              <a:lnSpc>
                <a:spcPts val="1960"/>
              </a:lnSpc>
              <a:spcBef>
                <a:spcPts val="815"/>
              </a:spcBef>
              <a:tabLst>
                <a:tab pos="354965" algn="l"/>
              </a:tabLst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endParaRPr sz="1700">
              <a:latin typeface="Trebuchet MS"/>
              <a:cs typeface="Trebuchet MS"/>
            </a:endParaRPr>
          </a:p>
          <a:p>
            <a:pPr marL="355600" marR="5080" algn="just">
              <a:lnSpc>
                <a:spcPct val="90200"/>
              </a:lnSpc>
              <a:spcBef>
                <a:spcPts val="120"/>
              </a:spcBef>
            </a:pP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-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40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5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sz="17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140" dirty="0">
                <a:solidFill>
                  <a:srgbClr val="404040"/>
                </a:solidFill>
                <a:latin typeface="Trebuchet MS"/>
                <a:cs typeface="Trebuchet MS"/>
              </a:rPr>
              <a:t>ο  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29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σο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45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9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σο</a:t>
            </a:r>
            <a:r>
              <a:rPr sz="17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65" dirty="0">
                <a:solidFill>
                  <a:srgbClr val="404040"/>
                </a:solidFill>
                <a:latin typeface="Trebuchet MS"/>
                <a:cs typeface="Trebuchet MS"/>
              </a:rPr>
              <a:t>&amp; 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  <a:r>
              <a:rPr sz="1700" spc="-15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700">
              <a:latin typeface="Trebuchet MS"/>
              <a:cs typeface="Trebuchet MS"/>
            </a:endParaRPr>
          </a:p>
          <a:p>
            <a:pPr marL="355600" marR="149225" indent="-342900" algn="just">
              <a:lnSpc>
                <a:spcPct val="90200"/>
              </a:lnSpc>
              <a:spcBef>
                <a:spcPts val="935"/>
              </a:spcBef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 </a:t>
            </a:r>
            <a:r>
              <a:rPr sz="17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700" spc="-1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4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24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0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40" dirty="0">
                <a:solidFill>
                  <a:srgbClr val="404040"/>
                </a:solidFill>
                <a:latin typeface="Trebuchet MS"/>
                <a:cs typeface="Trebuchet MS"/>
              </a:rPr>
              <a:t>ο  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13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r>
              <a:rPr sz="17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5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sz="17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ην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5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-3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r>
              <a:rPr sz="17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" dirty="0">
                <a:solidFill>
                  <a:srgbClr val="404040"/>
                </a:solidFill>
                <a:latin typeface="Trebuchet MS"/>
                <a:cs typeface="Trebuchet MS"/>
              </a:rPr>
              <a:t>με  </a:t>
            </a:r>
            <a:r>
              <a:rPr sz="1700" spc="5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40" dirty="0">
                <a:solidFill>
                  <a:srgbClr val="404040"/>
                </a:solidFill>
                <a:latin typeface="Trebuchet MS"/>
                <a:cs typeface="Trebuchet MS"/>
              </a:rPr>
              <a:t>εκπαίδευση.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350" y="648335"/>
            <a:ext cx="607695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5" dirty="0"/>
              <a:t>Η</a:t>
            </a:r>
            <a:r>
              <a:rPr spc="-130" dirty="0"/>
              <a:t> </a:t>
            </a:r>
            <a:r>
              <a:rPr spc="50" dirty="0"/>
              <a:t>Συμβουλευτική</a:t>
            </a:r>
            <a:r>
              <a:rPr spc="-235" dirty="0"/>
              <a:t> </a:t>
            </a:r>
            <a:r>
              <a:rPr spc="125" dirty="0"/>
              <a:t>Ψυχολογία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201737" y="2668587"/>
            <a:ext cx="4516120" cy="2707640"/>
            <a:chOff x="1201737" y="2668587"/>
            <a:chExt cx="4516120" cy="2707640"/>
          </a:xfrm>
        </p:grpSpPr>
        <p:sp>
          <p:nvSpPr>
            <p:cNvPr id="4" name="object 4"/>
            <p:cNvSpPr/>
            <p:nvPr/>
          </p:nvSpPr>
          <p:spPr>
            <a:xfrm>
              <a:off x="3162300" y="2676525"/>
              <a:ext cx="2547620" cy="2691765"/>
            </a:xfrm>
            <a:custGeom>
              <a:avLst/>
              <a:gdLst/>
              <a:ahLst/>
              <a:cxnLst/>
              <a:rect l="l" t="t" r="r" b="b"/>
              <a:pathLst>
                <a:path w="2547620" h="2691765">
                  <a:moveTo>
                    <a:pt x="0" y="1285875"/>
                  </a:moveTo>
                  <a:lnTo>
                    <a:pt x="1273683" y="1285875"/>
                  </a:lnTo>
                  <a:lnTo>
                    <a:pt x="1273683" y="2691257"/>
                  </a:lnTo>
                  <a:lnTo>
                    <a:pt x="2547366" y="2691257"/>
                  </a:lnTo>
                </a:path>
                <a:path w="2547620" h="2691765">
                  <a:moveTo>
                    <a:pt x="0" y="1285875"/>
                  </a:moveTo>
                  <a:lnTo>
                    <a:pt x="1273683" y="1285875"/>
                  </a:lnTo>
                  <a:lnTo>
                    <a:pt x="1273683" y="1793875"/>
                  </a:lnTo>
                  <a:lnTo>
                    <a:pt x="2547366" y="1793875"/>
                  </a:lnTo>
                </a:path>
                <a:path w="2547620" h="2691765">
                  <a:moveTo>
                    <a:pt x="0" y="1284605"/>
                  </a:moveTo>
                  <a:lnTo>
                    <a:pt x="1273683" y="1284605"/>
                  </a:lnTo>
                  <a:lnTo>
                    <a:pt x="1273683" y="895350"/>
                  </a:lnTo>
                  <a:lnTo>
                    <a:pt x="2547366" y="895350"/>
                  </a:lnTo>
                </a:path>
                <a:path w="2547620" h="2691765">
                  <a:moveTo>
                    <a:pt x="0" y="1286637"/>
                  </a:moveTo>
                  <a:lnTo>
                    <a:pt x="1273683" y="1286637"/>
                  </a:lnTo>
                  <a:lnTo>
                    <a:pt x="1273683" y="0"/>
                  </a:lnTo>
                  <a:lnTo>
                    <a:pt x="2547366" y="0"/>
                  </a:lnTo>
                </a:path>
              </a:pathLst>
            </a:custGeom>
            <a:ln w="15875">
              <a:solidFill>
                <a:srgbClr val="2828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09675" y="3590925"/>
              <a:ext cx="3143250" cy="752475"/>
            </a:xfrm>
            <a:custGeom>
              <a:avLst/>
              <a:gdLst/>
              <a:ahLst/>
              <a:cxnLst/>
              <a:rect l="l" t="t" r="r" b="b"/>
              <a:pathLst>
                <a:path w="3143250" h="752475">
                  <a:moveTo>
                    <a:pt x="3143250" y="0"/>
                  </a:moveTo>
                  <a:lnTo>
                    <a:pt x="0" y="0"/>
                  </a:lnTo>
                  <a:lnTo>
                    <a:pt x="0" y="752475"/>
                  </a:lnTo>
                  <a:lnTo>
                    <a:pt x="3143250" y="752475"/>
                  </a:lnTo>
                  <a:lnTo>
                    <a:pt x="314325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09675" y="3590925"/>
              <a:ext cx="3143250" cy="752475"/>
            </a:xfrm>
            <a:custGeom>
              <a:avLst/>
              <a:gdLst/>
              <a:ahLst/>
              <a:cxnLst/>
              <a:rect l="l" t="t" r="r" b="b"/>
              <a:pathLst>
                <a:path w="3143250" h="752475">
                  <a:moveTo>
                    <a:pt x="0" y="752475"/>
                  </a:moveTo>
                  <a:lnTo>
                    <a:pt x="3143250" y="752475"/>
                  </a:lnTo>
                  <a:lnTo>
                    <a:pt x="3143250" y="0"/>
                  </a:lnTo>
                  <a:lnTo>
                    <a:pt x="0" y="0"/>
                  </a:lnTo>
                  <a:lnTo>
                    <a:pt x="0" y="75247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17612" y="3672522"/>
            <a:ext cx="3127375" cy="54800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692150" marR="133985" indent="-543560">
              <a:lnSpc>
                <a:spcPts val="1950"/>
              </a:lnSpc>
              <a:spcBef>
                <a:spcPts val="340"/>
              </a:spcBef>
            </a:pP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Καταλληλότερη</a:t>
            </a:r>
            <a:r>
              <a:rPr sz="18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ειδικότητα </a:t>
            </a:r>
            <a:r>
              <a:rPr sz="1800" spc="-5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FFFFFF"/>
                </a:solidFill>
                <a:latin typeface="Trebuchet MS"/>
                <a:cs typeface="Trebuchet MS"/>
              </a:rPr>
              <a:t>της</a:t>
            </a:r>
            <a:r>
              <a:rPr sz="1800" spc="-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ψυχολογίας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05475" y="2314575"/>
            <a:ext cx="2352675" cy="723900"/>
          </a:xfrm>
          <a:prstGeom prst="rect">
            <a:avLst/>
          </a:prstGeom>
          <a:solidFill>
            <a:srgbClr val="353535"/>
          </a:solidFill>
          <a:ln w="15875">
            <a:solidFill>
              <a:srgbClr val="FFFFFF"/>
            </a:solidFill>
          </a:ln>
        </p:spPr>
        <p:txBody>
          <a:bodyPr vert="horz" wrap="square" lIns="0" tIns="143510" rIns="0" bIns="0" rtlCol="0">
            <a:spAutoFit/>
          </a:bodyPr>
          <a:lstStyle/>
          <a:p>
            <a:pPr marL="90170" marR="85725" indent="57150">
              <a:lnSpc>
                <a:spcPts val="1730"/>
              </a:lnSpc>
              <a:spcBef>
                <a:spcPts val="1130"/>
              </a:spcBef>
            </a:pPr>
            <a:r>
              <a:rPr sz="1550" spc="70" dirty="0">
                <a:solidFill>
                  <a:srgbClr val="FFFFFF"/>
                </a:solidFill>
                <a:latin typeface="Trebuchet MS"/>
                <a:cs typeface="Trebuchet MS"/>
              </a:rPr>
              <a:t>Ισχυροί δεσμοί </a:t>
            </a:r>
            <a:r>
              <a:rPr sz="1550" spc="30" dirty="0">
                <a:solidFill>
                  <a:srgbClr val="FFFFFF"/>
                </a:solidFill>
                <a:latin typeface="Trebuchet MS"/>
                <a:cs typeface="Trebuchet MS"/>
              </a:rPr>
              <a:t>με </a:t>
            </a:r>
            <a:r>
              <a:rPr sz="1550" spc="45" dirty="0">
                <a:solidFill>
                  <a:srgbClr val="FFFFFF"/>
                </a:solidFill>
                <a:latin typeface="Trebuchet MS"/>
                <a:cs typeface="Trebuchet MS"/>
              </a:rPr>
              <a:t>την </a:t>
            </a:r>
            <a:r>
              <a:rPr sz="1550" spc="-4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50" spc="10" dirty="0">
                <a:solidFill>
                  <a:srgbClr val="FFFFFF"/>
                </a:solidFill>
                <a:latin typeface="Trebuchet MS"/>
                <a:cs typeface="Trebuchet MS"/>
              </a:rPr>
              <a:t>εκπαιδευτική</a:t>
            </a:r>
            <a:r>
              <a:rPr sz="155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50" spc="95" dirty="0">
                <a:solidFill>
                  <a:srgbClr val="FFFFFF"/>
                </a:solidFill>
                <a:latin typeface="Trebuchet MS"/>
                <a:cs typeface="Trebuchet MS"/>
              </a:rPr>
              <a:t>ανάπτυξη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05475" y="3219450"/>
            <a:ext cx="2352675" cy="728980"/>
          </a:xfrm>
          <a:prstGeom prst="rect">
            <a:avLst/>
          </a:prstGeom>
          <a:solidFill>
            <a:srgbClr val="353535"/>
          </a:solidFill>
          <a:ln w="15875">
            <a:solidFill>
              <a:srgbClr val="FFFFFF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33655" marR="13970" indent="-635" algn="ctr">
              <a:lnSpc>
                <a:spcPts val="1730"/>
              </a:lnSpc>
              <a:spcBef>
                <a:spcPts val="220"/>
              </a:spcBef>
            </a:pPr>
            <a:r>
              <a:rPr sz="1550" spc="60" dirty="0">
                <a:solidFill>
                  <a:srgbClr val="FFFFFF"/>
                </a:solidFill>
                <a:latin typeface="Trebuchet MS"/>
                <a:cs typeface="Trebuchet MS"/>
              </a:rPr>
              <a:t>Εκπαίδευση </a:t>
            </a:r>
            <a:r>
              <a:rPr sz="1550" spc="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50" spc="125" dirty="0">
                <a:solidFill>
                  <a:srgbClr val="FFFFFF"/>
                </a:solidFill>
                <a:latin typeface="Trebuchet MS"/>
                <a:cs typeface="Trebuchet MS"/>
              </a:rPr>
              <a:t>συμβούλων </a:t>
            </a:r>
            <a:r>
              <a:rPr sz="1550" spc="130" dirty="0">
                <a:solidFill>
                  <a:srgbClr val="FFFFFF"/>
                </a:solidFill>
                <a:latin typeface="Trebuchet MS"/>
                <a:cs typeface="Trebuchet MS"/>
              </a:rPr>
              <a:t>που </a:t>
            </a:r>
            <a:r>
              <a:rPr sz="1550" spc="1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50" spc="70" dirty="0">
                <a:solidFill>
                  <a:srgbClr val="FFFFFF"/>
                </a:solidFill>
                <a:latin typeface="Trebuchet MS"/>
                <a:cs typeface="Trebuchet MS"/>
              </a:rPr>
              <a:t>εργάζονται</a:t>
            </a:r>
            <a:r>
              <a:rPr sz="15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50" spc="105" dirty="0">
                <a:solidFill>
                  <a:srgbClr val="FFFFFF"/>
                </a:solidFill>
                <a:latin typeface="Trebuchet MS"/>
                <a:cs typeface="Trebuchet MS"/>
              </a:rPr>
              <a:t>στα</a:t>
            </a:r>
            <a:r>
              <a:rPr sz="155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50" spc="65" dirty="0">
                <a:solidFill>
                  <a:srgbClr val="FFFFFF"/>
                </a:solidFill>
                <a:latin typeface="Trebuchet MS"/>
                <a:cs typeface="Trebuchet MS"/>
              </a:rPr>
              <a:t>σχολεία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05475" y="4114800"/>
            <a:ext cx="2352675" cy="714375"/>
          </a:xfrm>
          <a:prstGeom prst="rect">
            <a:avLst/>
          </a:prstGeom>
          <a:solidFill>
            <a:srgbClr val="353535"/>
          </a:solidFill>
          <a:ln w="15875">
            <a:solidFill>
              <a:srgbClr val="FFFFFF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462280" marR="380365" indent="-76835">
              <a:lnSpc>
                <a:spcPts val="1730"/>
              </a:lnSpc>
              <a:spcBef>
                <a:spcPts val="1105"/>
              </a:spcBef>
            </a:pPr>
            <a:r>
              <a:rPr sz="1550" spc="6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550" spc="20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550" spc="-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550" spc="114" dirty="0">
                <a:solidFill>
                  <a:srgbClr val="FFFFFF"/>
                </a:solidFill>
                <a:latin typeface="Trebuchet MS"/>
                <a:cs typeface="Trebuchet MS"/>
              </a:rPr>
              <a:t>υπ</a:t>
            </a:r>
            <a:r>
              <a:rPr sz="1550" spc="20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550" spc="-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550" spc="-6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550" spc="-9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550" spc="-6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550" spc="23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550" spc="12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550" spc="-6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550" spc="-2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550" spc="75" dirty="0">
                <a:solidFill>
                  <a:srgbClr val="FFFFFF"/>
                </a:solidFill>
                <a:latin typeface="Trebuchet MS"/>
                <a:cs typeface="Trebuchet MS"/>
              </a:rPr>
              <a:t>ή  </a:t>
            </a:r>
            <a:r>
              <a:rPr sz="1550" spc="65" dirty="0">
                <a:solidFill>
                  <a:srgbClr val="FFFFFF"/>
                </a:solidFill>
                <a:latin typeface="Trebuchet MS"/>
                <a:cs typeface="Trebuchet MS"/>
              </a:rPr>
              <a:t>συμβουλευτική</a:t>
            </a:r>
            <a:endParaRPr sz="155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05475" y="5010150"/>
            <a:ext cx="2352675" cy="714375"/>
          </a:xfrm>
          <a:prstGeom prst="rect">
            <a:avLst/>
          </a:prstGeom>
          <a:solidFill>
            <a:srgbClr val="353535"/>
          </a:solidFill>
          <a:ln w="15875">
            <a:solidFill>
              <a:srgbClr val="FFFFFF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728980">
              <a:lnSpc>
                <a:spcPct val="100000"/>
              </a:lnSpc>
            </a:pPr>
            <a:r>
              <a:rPr sz="1550" spc="95" dirty="0">
                <a:solidFill>
                  <a:srgbClr val="FFFFFF"/>
                </a:solidFill>
                <a:latin typeface="Trebuchet MS"/>
                <a:cs typeface="Trebuchet MS"/>
              </a:rPr>
              <a:t>Πρόληψη</a:t>
            </a:r>
            <a:endParaRPr sz="1550">
              <a:latin typeface="Trebuchet MS"/>
              <a:cs typeface="Trebuchet MS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8174037" y="3944937"/>
            <a:ext cx="777875" cy="234950"/>
            <a:chOff x="8174037" y="3944937"/>
            <a:chExt cx="777875" cy="234950"/>
          </a:xfrm>
        </p:grpSpPr>
        <p:sp>
          <p:nvSpPr>
            <p:cNvPr id="13" name="object 13"/>
            <p:cNvSpPr/>
            <p:nvPr/>
          </p:nvSpPr>
          <p:spPr>
            <a:xfrm>
              <a:off x="8181975" y="3952875"/>
              <a:ext cx="762000" cy="219075"/>
            </a:xfrm>
            <a:custGeom>
              <a:avLst/>
              <a:gdLst/>
              <a:ahLst/>
              <a:cxnLst/>
              <a:rect l="l" t="t" r="r" b="b"/>
              <a:pathLst>
                <a:path w="762000" h="219075">
                  <a:moveTo>
                    <a:pt x="6857" y="54737"/>
                  </a:moveTo>
                  <a:lnTo>
                    <a:pt x="0" y="54737"/>
                  </a:lnTo>
                  <a:lnTo>
                    <a:pt x="0" y="164337"/>
                  </a:lnTo>
                  <a:lnTo>
                    <a:pt x="6857" y="164337"/>
                  </a:lnTo>
                  <a:lnTo>
                    <a:pt x="6857" y="54737"/>
                  </a:lnTo>
                  <a:close/>
                </a:path>
                <a:path w="762000" h="219075">
                  <a:moveTo>
                    <a:pt x="27431" y="54737"/>
                  </a:moveTo>
                  <a:lnTo>
                    <a:pt x="13716" y="54737"/>
                  </a:lnTo>
                  <a:lnTo>
                    <a:pt x="13716" y="164337"/>
                  </a:lnTo>
                  <a:lnTo>
                    <a:pt x="27431" y="164337"/>
                  </a:lnTo>
                  <a:lnTo>
                    <a:pt x="27431" y="54737"/>
                  </a:lnTo>
                  <a:close/>
                </a:path>
                <a:path w="762000" h="219075">
                  <a:moveTo>
                    <a:pt x="652526" y="0"/>
                  </a:moveTo>
                  <a:lnTo>
                    <a:pt x="652526" y="54737"/>
                  </a:lnTo>
                  <a:lnTo>
                    <a:pt x="34290" y="54737"/>
                  </a:lnTo>
                  <a:lnTo>
                    <a:pt x="34290" y="164337"/>
                  </a:lnTo>
                  <a:lnTo>
                    <a:pt x="652526" y="164337"/>
                  </a:lnTo>
                  <a:lnTo>
                    <a:pt x="652526" y="219075"/>
                  </a:lnTo>
                  <a:lnTo>
                    <a:pt x="762000" y="109474"/>
                  </a:lnTo>
                  <a:lnTo>
                    <a:pt x="652526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181975" y="3952875"/>
              <a:ext cx="762000" cy="219075"/>
            </a:xfrm>
            <a:custGeom>
              <a:avLst/>
              <a:gdLst/>
              <a:ahLst/>
              <a:cxnLst/>
              <a:rect l="l" t="t" r="r" b="b"/>
              <a:pathLst>
                <a:path w="762000" h="219075">
                  <a:moveTo>
                    <a:pt x="0" y="54737"/>
                  </a:moveTo>
                  <a:lnTo>
                    <a:pt x="6857" y="54737"/>
                  </a:lnTo>
                  <a:lnTo>
                    <a:pt x="6857" y="164337"/>
                  </a:lnTo>
                  <a:lnTo>
                    <a:pt x="0" y="164337"/>
                  </a:lnTo>
                  <a:lnTo>
                    <a:pt x="0" y="54737"/>
                  </a:lnTo>
                  <a:close/>
                </a:path>
                <a:path w="762000" h="219075">
                  <a:moveTo>
                    <a:pt x="13716" y="54737"/>
                  </a:moveTo>
                  <a:lnTo>
                    <a:pt x="27431" y="54737"/>
                  </a:lnTo>
                  <a:lnTo>
                    <a:pt x="27431" y="164337"/>
                  </a:lnTo>
                  <a:lnTo>
                    <a:pt x="13716" y="164337"/>
                  </a:lnTo>
                  <a:lnTo>
                    <a:pt x="13716" y="54737"/>
                  </a:lnTo>
                  <a:close/>
                </a:path>
                <a:path w="762000" h="219075">
                  <a:moveTo>
                    <a:pt x="34290" y="54737"/>
                  </a:moveTo>
                  <a:lnTo>
                    <a:pt x="652526" y="54737"/>
                  </a:lnTo>
                  <a:lnTo>
                    <a:pt x="652526" y="0"/>
                  </a:lnTo>
                  <a:lnTo>
                    <a:pt x="762000" y="109474"/>
                  </a:lnTo>
                  <a:lnTo>
                    <a:pt x="652526" y="219075"/>
                  </a:lnTo>
                  <a:lnTo>
                    <a:pt x="652526" y="164337"/>
                  </a:lnTo>
                  <a:lnTo>
                    <a:pt x="34290" y="164337"/>
                  </a:lnTo>
                  <a:lnTo>
                    <a:pt x="34290" y="54737"/>
                  </a:lnTo>
                  <a:close/>
                </a:path>
              </a:pathLst>
            </a:custGeom>
            <a:ln w="158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172575" y="3552825"/>
            <a:ext cx="2105025" cy="140970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149860" rIns="0" bIns="0" rtlCol="0">
            <a:spAutoFit/>
          </a:bodyPr>
          <a:lstStyle/>
          <a:p>
            <a:pPr marL="113664" marR="105410" indent="7620" algn="ctr">
              <a:lnSpc>
                <a:spcPct val="100800"/>
              </a:lnSpc>
              <a:spcBef>
                <a:spcPts val="1180"/>
              </a:spcBef>
            </a:pPr>
            <a:r>
              <a:rPr sz="1800" spc="19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-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&amp;  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εκπαιδευτική 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διαδικασία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382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0" y="0"/>
                </a:moveTo>
                <a:lnTo>
                  <a:pt x="0" y="501288"/>
                </a:lnTo>
                <a:lnTo>
                  <a:pt x="1241793" y="504817"/>
                </a:lnTo>
                <a:lnTo>
                  <a:pt x="1342263" y="504817"/>
                </a:lnTo>
                <a:lnTo>
                  <a:pt x="1346835" y="500118"/>
                </a:lnTo>
                <a:lnTo>
                  <a:pt x="1348486" y="498467"/>
                </a:lnTo>
                <a:lnTo>
                  <a:pt x="1350264" y="496943"/>
                </a:lnTo>
                <a:lnTo>
                  <a:pt x="1581150" y="267454"/>
                </a:lnTo>
                <a:lnTo>
                  <a:pt x="1586436" y="260384"/>
                </a:lnTo>
                <a:lnTo>
                  <a:pt x="1588198" y="253278"/>
                </a:lnTo>
                <a:lnTo>
                  <a:pt x="1586436" y="246148"/>
                </a:lnTo>
                <a:lnTo>
                  <a:pt x="1581150" y="239006"/>
                </a:lnTo>
                <a:lnTo>
                  <a:pt x="1351915" y="11168"/>
                </a:lnTo>
                <a:lnTo>
                  <a:pt x="1346835" y="11168"/>
                </a:lnTo>
                <a:lnTo>
                  <a:pt x="1346835" y="6469"/>
                </a:lnTo>
                <a:lnTo>
                  <a:pt x="1342263" y="6469"/>
                </a:lnTo>
                <a:lnTo>
                  <a:pt x="1337437" y="1770"/>
                </a:lnTo>
                <a:lnTo>
                  <a:pt x="1241793" y="1770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571625" y="228600"/>
            <a:ext cx="3114675" cy="1609725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29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b="1" spc="-110" dirty="0">
                <a:solidFill>
                  <a:srgbClr val="FFFFFF"/>
                </a:solidFill>
                <a:latin typeface="Tahoma"/>
                <a:cs typeface="Tahoma"/>
              </a:rPr>
              <a:t>Συμβουλευτική</a:t>
            </a:r>
            <a:endParaRPr sz="2400">
              <a:latin typeface="Tahoma"/>
              <a:cs typeface="Tahoma"/>
            </a:endParaRPr>
          </a:p>
          <a:p>
            <a:pPr marL="635" algn="ctr">
              <a:lnSpc>
                <a:spcPct val="100000"/>
              </a:lnSpc>
              <a:spcBef>
                <a:spcPts val="50"/>
              </a:spcBef>
            </a:pPr>
            <a:r>
              <a:rPr sz="2400" b="1" spc="-40" dirty="0">
                <a:solidFill>
                  <a:srgbClr val="FFFFFF"/>
                </a:solidFill>
                <a:latin typeface="Tahoma"/>
                <a:cs typeface="Tahoma"/>
              </a:rPr>
              <a:t>Ψυχολογία</a:t>
            </a:r>
            <a:endParaRPr sz="240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421062" y="1830387"/>
            <a:ext cx="1273175" cy="1711325"/>
            <a:chOff x="3421062" y="1830387"/>
            <a:chExt cx="1273175" cy="1711325"/>
          </a:xfrm>
        </p:grpSpPr>
        <p:sp>
          <p:nvSpPr>
            <p:cNvPr id="5" name="object 5"/>
            <p:cNvSpPr/>
            <p:nvPr/>
          </p:nvSpPr>
          <p:spPr>
            <a:xfrm>
              <a:off x="3429000" y="1838325"/>
              <a:ext cx="1257300" cy="1695450"/>
            </a:xfrm>
            <a:custGeom>
              <a:avLst/>
              <a:gdLst/>
              <a:ahLst/>
              <a:cxnLst/>
              <a:rect l="l" t="t" r="r" b="b"/>
              <a:pathLst>
                <a:path w="1257300" h="1695450">
                  <a:moveTo>
                    <a:pt x="314325" y="0"/>
                  </a:moveTo>
                  <a:lnTo>
                    <a:pt x="0" y="0"/>
                  </a:lnTo>
                  <a:lnTo>
                    <a:pt x="0" y="1538224"/>
                  </a:lnTo>
                  <a:lnTo>
                    <a:pt x="942975" y="1538224"/>
                  </a:lnTo>
                  <a:lnTo>
                    <a:pt x="942975" y="1695450"/>
                  </a:lnTo>
                  <a:lnTo>
                    <a:pt x="1257300" y="1381125"/>
                  </a:lnTo>
                  <a:lnTo>
                    <a:pt x="942975" y="1066800"/>
                  </a:lnTo>
                  <a:lnTo>
                    <a:pt x="942975" y="1224026"/>
                  </a:lnTo>
                  <a:lnTo>
                    <a:pt x="314325" y="1224026"/>
                  </a:lnTo>
                  <a:lnTo>
                    <a:pt x="314325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429000" y="1838325"/>
              <a:ext cx="1257300" cy="1695450"/>
            </a:xfrm>
            <a:custGeom>
              <a:avLst/>
              <a:gdLst/>
              <a:ahLst/>
              <a:cxnLst/>
              <a:rect l="l" t="t" r="r" b="b"/>
              <a:pathLst>
                <a:path w="1257300" h="1695450">
                  <a:moveTo>
                    <a:pt x="314325" y="0"/>
                  </a:moveTo>
                  <a:lnTo>
                    <a:pt x="314325" y="1224026"/>
                  </a:lnTo>
                  <a:lnTo>
                    <a:pt x="942975" y="1224026"/>
                  </a:lnTo>
                  <a:lnTo>
                    <a:pt x="942975" y="1066800"/>
                  </a:lnTo>
                  <a:lnTo>
                    <a:pt x="1257300" y="1381125"/>
                  </a:lnTo>
                  <a:lnTo>
                    <a:pt x="942975" y="1695450"/>
                  </a:lnTo>
                  <a:lnTo>
                    <a:pt x="942975" y="1538224"/>
                  </a:lnTo>
                  <a:lnTo>
                    <a:pt x="0" y="1538224"/>
                  </a:lnTo>
                  <a:lnTo>
                    <a:pt x="0" y="0"/>
                  </a:lnTo>
                  <a:lnTo>
                    <a:pt x="314325" y="0"/>
                  </a:lnTo>
                  <a:close/>
                </a:path>
              </a:pathLst>
            </a:custGeom>
            <a:ln w="158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686300" y="2686050"/>
            <a:ext cx="5257800" cy="260985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00">
              <a:latin typeface="Times New Roman"/>
              <a:cs typeface="Times New Roman"/>
            </a:endParaRPr>
          </a:p>
          <a:p>
            <a:pPr marL="132080" marR="147320" indent="10160" algn="ctr">
              <a:lnSpc>
                <a:spcPct val="100000"/>
              </a:lnSpc>
            </a:pPr>
            <a:r>
              <a:rPr sz="2400" b="1" spc="-75" dirty="0">
                <a:solidFill>
                  <a:srgbClr val="FFFFFF"/>
                </a:solidFill>
                <a:latin typeface="Tahoma"/>
                <a:cs typeface="Tahoma"/>
              </a:rPr>
              <a:t>Σχ</a:t>
            </a:r>
            <a:r>
              <a:rPr sz="2400" b="1" spc="-114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400" b="1" spc="30" dirty="0">
                <a:solidFill>
                  <a:srgbClr val="FFFFFF"/>
                </a:solidFill>
                <a:latin typeface="Tahoma"/>
                <a:cs typeface="Tahoma"/>
              </a:rPr>
              <a:t>λ</a:t>
            </a:r>
            <a:r>
              <a:rPr sz="2400" b="1" spc="-13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κ</a:t>
            </a:r>
            <a:r>
              <a:rPr sz="2400" b="1" spc="-95" dirty="0">
                <a:solidFill>
                  <a:srgbClr val="FFFFFF"/>
                </a:solidFill>
                <a:latin typeface="Tahoma"/>
                <a:cs typeface="Tahoma"/>
              </a:rPr>
              <a:t>ή</a:t>
            </a:r>
            <a:r>
              <a:rPr sz="2400" b="1" spc="-1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400" b="1" spc="-175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2400" b="1" spc="-204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400" b="1" spc="-145" dirty="0">
                <a:solidFill>
                  <a:srgbClr val="FFFFFF"/>
                </a:solidFill>
                <a:latin typeface="Tahoma"/>
                <a:cs typeface="Tahoma"/>
              </a:rPr>
              <a:t>μ</a:t>
            </a:r>
            <a:r>
              <a:rPr sz="2400" b="1" spc="-45" dirty="0">
                <a:solidFill>
                  <a:srgbClr val="FFFFFF"/>
                </a:solidFill>
                <a:latin typeface="Tahoma"/>
                <a:cs typeface="Tahoma"/>
              </a:rPr>
              <a:t>β</a:t>
            </a:r>
            <a:r>
              <a:rPr sz="2400" b="1" spc="1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400" b="1" spc="-105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400" b="1" spc="30" dirty="0">
                <a:solidFill>
                  <a:srgbClr val="FFFFFF"/>
                </a:solidFill>
                <a:latin typeface="Tahoma"/>
                <a:cs typeface="Tahoma"/>
              </a:rPr>
              <a:t>λ</a:t>
            </a:r>
            <a:r>
              <a:rPr sz="2400" b="1" spc="-130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2400" b="1" spc="-180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400" b="1" spc="-275" dirty="0">
                <a:solidFill>
                  <a:srgbClr val="FFFFFF"/>
                </a:solidFill>
                <a:latin typeface="Tahoma"/>
                <a:cs typeface="Tahoma"/>
              </a:rPr>
              <a:t>τ</a:t>
            </a:r>
            <a:r>
              <a:rPr sz="2400" b="1" spc="-13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2400" b="1" spc="-25" dirty="0">
                <a:solidFill>
                  <a:srgbClr val="FFFFFF"/>
                </a:solidFill>
                <a:latin typeface="Tahoma"/>
                <a:cs typeface="Tahoma"/>
              </a:rPr>
              <a:t>κ</a:t>
            </a:r>
            <a:r>
              <a:rPr sz="2400" b="1" spc="-114" dirty="0">
                <a:solidFill>
                  <a:srgbClr val="FFFFFF"/>
                </a:solidFill>
                <a:latin typeface="Tahoma"/>
                <a:cs typeface="Tahoma"/>
              </a:rPr>
              <a:t>ή</a:t>
            </a:r>
            <a:r>
              <a:rPr sz="2400" b="1" spc="-20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sz="2400" b="1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60" dirty="0">
                <a:solidFill>
                  <a:srgbClr val="FFFFFF"/>
                </a:solidFill>
                <a:latin typeface="Trebuchet MS"/>
                <a:cs typeface="Trebuchet MS"/>
              </a:rPr>
              <a:t>ι 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5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60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ων</a:t>
            </a:r>
            <a:r>
              <a:rPr sz="20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65" dirty="0">
                <a:solidFill>
                  <a:srgbClr val="FFFFFF"/>
                </a:solidFill>
                <a:latin typeface="Trebuchet MS"/>
                <a:cs typeface="Trebuchet MS"/>
              </a:rPr>
              <a:t>ό  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περιβάλλον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2847975" cy="6858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180975" cy="6858000"/>
            </a:xfrm>
            <a:custGeom>
              <a:avLst/>
              <a:gdLst/>
              <a:ahLst/>
              <a:cxnLst/>
              <a:rect l="l" t="t" r="r" b="b"/>
              <a:pathLst>
                <a:path w="180975" h="6858000">
                  <a:moveTo>
                    <a:pt x="18097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0975" y="6858000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2D5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266699"/>
              <a:ext cx="7048500" cy="2867025"/>
            </a:xfrm>
            <a:custGeom>
              <a:avLst/>
              <a:gdLst/>
              <a:ahLst/>
              <a:cxnLst/>
              <a:rect l="l" t="t" r="r" b="b"/>
              <a:pathLst>
                <a:path w="7048500" h="2867025">
                  <a:moveTo>
                    <a:pt x="7048500" y="0"/>
                  </a:moveTo>
                  <a:lnTo>
                    <a:pt x="1581150" y="0"/>
                  </a:lnTo>
                  <a:lnTo>
                    <a:pt x="1581150" y="686689"/>
                  </a:lnTo>
                  <a:lnTo>
                    <a:pt x="1351915" y="458851"/>
                  </a:lnTo>
                  <a:lnTo>
                    <a:pt x="1346835" y="458851"/>
                  </a:lnTo>
                  <a:lnTo>
                    <a:pt x="1346835" y="454152"/>
                  </a:lnTo>
                  <a:lnTo>
                    <a:pt x="1342263" y="454152"/>
                  </a:lnTo>
                  <a:lnTo>
                    <a:pt x="1337437" y="449453"/>
                  </a:lnTo>
                  <a:lnTo>
                    <a:pt x="1241793" y="449453"/>
                  </a:lnTo>
                  <a:lnTo>
                    <a:pt x="0" y="447687"/>
                  </a:lnTo>
                  <a:lnTo>
                    <a:pt x="0" y="948982"/>
                  </a:lnTo>
                  <a:lnTo>
                    <a:pt x="1241793" y="952500"/>
                  </a:lnTo>
                  <a:lnTo>
                    <a:pt x="1342263" y="952500"/>
                  </a:lnTo>
                  <a:lnTo>
                    <a:pt x="1346835" y="947801"/>
                  </a:lnTo>
                  <a:lnTo>
                    <a:pt x="1348486" y="946150"/>
                  </a:lnTo>
                  <a:lnTo>
                    <a:pt x="1350264" y="944626"/>
                  </a:lnTo>
                  <a:lnTo>
                    <a:pt x="1581150" y="715137"/>
                  </a:lnTo>
                  <a:lnTo>
                    <a:pt x="1581150" y="1862963"/>
                  </a:lnTo>
                  <a:lnTo>
                    <a:pt x="3956431" y="1862963"/>
                  </a:lnTo>
                  <a:lnTo>
                    <a:pt x="3956431" y="2150237"/>
                  </a:lnTo>
                  <a:lnTo>
                    <a:pt x="3598037" y="2150237"/>
                  </a:lnTo>
                  <a:lnTo>
                    <a:pt x="4314825" y="2867025"/>
                  </a:lnTo>
                  <a:lnTo>
                    <a:pt x="5031613" y="2150237"/>
                  </a:lnTo>
                  <a:lnTo>
                    <a:pt x="4673219" y="2150237"/>
                  </a:lnTo>
                  <a:lnTo>
                    <a:pt x="4673219" y="1862963"/>
                  </a:lnTo>
                  <a:lnTo>
                    <a:pt x="7048500" y="1862963"/>
                  </a:lnTo>
                  <a:lnTo>
                    <a:pt x="704850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581150" y="266700"/>
              <a:ext cx="5467350" cy="2867025"/>
            </a:xfrm>
            <a:custGeom>
              <a:avLst/>
              <a:gdLst/>
              <a:ahLst/>
              <a:cxnLst/>
              <a:rect l="l" t="t" r="r" b="b"/>
              <a:pathLst>
                <a:path w="5467350" h="2867025">
                  <a:moveTo>
                    <a:pt x="0" y="0"/>
                  </a:moveTo>
                  <a:lnTo>
                    <a:pt x="5467350" y="0"/>
                  </a:lnTo>
                  <a:lnTo>
                    <a:pt x="5467350" y="1862963"/>
                  </a:lnTo>
                  <a:lnTo>
                    <a:pt x="3092069" y="1862963"/>
                  </a:lnTo>
                  <a:lnTo>
                    <a:pt x="3092069" y="2150237"/>
                  </a:lnTo>
                  <a:lnTo>
                    <a:pt x="3450463" y="2150237"/>
                  </a:lnTo>
                  <a:lnTo>
                    <a:pt x="2733675" y="2867025"/>
                  </a:lnTo>
                  <a:lnTo>
                    <a:pt x="2016887" y="2150237"/>
                  </a:lnTo>
                  <a:lnTo>
                    <a:pt x="2375280" y="2150237"/>
                  </a:lnTo>
                  <a:lnTo>
                    <a:pt x="2375280" y="1862963"/>
                  </a:lnTo>
                  <a:lnTo>
                    <a:pt x="0" y="1862963"/>
                  </a:lnTo>
                  <a:lnTo>
                    <a:pt x="0" y="0"/>
                  </a:lnTo>
                  <a:close/>
                </a:path>
              </a:pathLst>
            </a:custGeom>
            <a:ln w="158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1729994" y="361378"/>
            <a:ext cx="516128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55" dirty="0">
                <a:solidFill>
                  <a:srgbClr val="FFFFFF"/>
                </a:solidFill>
                <a:latin typeface="Tahoma"/>
                <a:cs typeface="Tahoma"/>
              </a:rPr>
              <a:t>Τόσο</a:t>
            </a:r>
            <a:r>
              <a:rPr sz="18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90" dirty="0">
                <a:solidFill>
                  <a:srgbClr val="FFFFFF"/>
                </a:solidFill>
                <a:latin typeface="Tahoma"/>
                <a:cs typeface="Tahoma"/>
              </a:rPr>
              <a:t>μεταξύ</a:t>
            </a:r>
            <a:r>
              <a:rPr sz="18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35" dirty="0">
                <a:solidFill>
                  <a:srgbClr val="FFFFFF"/>
                </a:solidFill>
                <a:latin typeface="Tahoma"/>
                <a:cs typeface="Tahoma"/>
              </a:rPr>
              <a:t>των</a:t>
            </a:r>
            <a:r>
              <a:rPr sz="18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dirty="0">
                <a:solidFill>
                  <a:srgbClr val="FFFFFF"/>
                </a:solidFill>
                <a:latin typeface="Tahoma"/>
                <a:cs typeface="Tahoma"/>
              </a:rPr>
              <a:t>ευρωπαϊκών</a:t>
            </a:r>
            <a:r>
              <a:rPr sz="1800" b="1" spc="-1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20" dirty="0">
                <a:solidFill>
                  <a:srgbClr val="FFFFFF"/>
                </a:solidFill>
                <a:latin typeface="Tahoma"/>
                <a:cs typeface="Tahoma"/>
              </a:rPr>
              <a:t>χωρών,</a:t>
            </a:r>
            <a:r>
              <a:rPr sz="1800" b="1" spc="-6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50" dirty="0">
                <a:solidFill>
                  <a:srgbClr val="FFFFFF"/>
                </a:solidFill>
                <a:latin typeface="Tahoma"/>
                <a:cs typeface="Tahoma"/>
              </a:rPr>
              <a:t>όσο</a:t>
            </a:r>
            <a:r>
              <a:rPr sz="18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Tahoma"/>
                <a:cs typeface="Tahoma"/>
              </a:rPr>
              <a:t>και </a:t>
            </a:r>
            <a:r>
              <a:rPr sz="1800" b="1" spc="-5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90" dirty="0">
                <a:solidFill>
                  <a:srgbClr val="FFFFFF"/>
                </a:solidFill>
                <a:latin typeface="Tahoma"/>
                <a:cs typeface="Tahoma"/>
              </a:rPr>
              <a:t>μεταξύ</a:t>
            </a:r>
            <a:r>
              <a:rPr sz="18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50" dirty="0">
                <a:solidFill>
                  <a:srgbClr val="FFFFFF"/>
                </a:solidFill>
                <a:latin typeface="Tahoma"/>
                <a:cs typeface="Tahoma"/>
              </a:rPr>
              <a:t>της</a:t>
            </a:r>
            <a:r>
              <a:rPr sz="1800" b="1" spc="-5" dirty="0">
                <a:solidFill>
                  <a:srgbClr val="FFFFFF"/>
                </a:solidFill>
                <a:latin typeface="Tahoma"/>
                <a:cs typeface="Tahoma"/>
              </a:rPr>
              <a:t> Ευρώπης </a:t>
            </a:r>
            <a:r>
              <a:rPr sz="1800" b="1" spc="-25" dirty="0">
                <a:solidFill>
                  <a:srgbClr val="FFFFFF"/>
                </a:solidFill>
                <a:latin typeface="Tahoma"/>
                <a:cs typeface="Tahoma"/>
              </a:rPr>
              <a:t>και</a:t>
            </a:r>
            <a:r>
              <a:rPr sz="1800" b="1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50" dirty="0">
                <a:solidFill>
                  <a:srgbClr val="FFFFFF"/>
                </a:solidFill>
                <a:latin typeface="Tahoma"/>
                <a:cs typeface="Tahoma"/>
              </a:rPr>
              <a:t>της</a:t>
            </a:r>
            <a:r>
              <a:rPr sz="18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25" dirty="0">
                <a:solidFill>
                  <a:srgbClr val="FFFFFF"/>
                </a:solidFill>
                <a:latin typeface="Tahoma"/>
                <a:cs typeface="Tahoma"/>
              </a:rPr>
              <a:t>Αμερικής, </a:t>
            </a:r>
            <a:r>
              <a:rPr sz="1800" b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ahoma"/>
                <a:cs typeface="Tahoma"/>
              </a:rPr>
              <a:t>υπάρχουν</a:t>
            </a:r>
            <a:r>
              <a:rPr sz="1800" b="1" spc="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u="heavy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σημαντικές</a:t>
            </a:r>
            <a:r>
              <a:rPr sz="1800" b="1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διαφορές</a:t>
            </a:r>
            <a:r>
              <a:rPr sz="1800" b="1" u="heavy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Tahoma"/>
                <a:cs typeface="Tahoma"/>
              </a:rPr>
              <a:t>στον</a:t>
            </a:r>
            <a:r>
              <a:rPr sz="1800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Tahoma"/>
                <a:cs typeface="Tahoma"/>
              </a:rPr>
              <a:t>τρόπο </a:t>
            </a:r>
            <a:r>
              <a:rPr sz="1800" b="1" spc="-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25" dirty="0">
                <a:solidFill>
                  <a:srgbClr val="FFFFFF"/>
                </a:solidFill>
                <a:latin typeface="Tahoma"/>
                <a:cs typeface="Tahoma"/>
              </a:rPr>
              <a:t>παροχής</a:t>
            </a:r>
            <a:r>
              <a:rPr sz="1800" b="1" spc="-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50" dirty="0">
                <a:solidFill>
                  <a:srgbClr val="FFFFFF"/>
                </a:solidFill>
                <a:latin typeface="Tahoma"/>
                <a:cs typeface="Tahoma"/>
              </a:rPr>
              <a:t>συμβουλευτικών</a:t>
            </a:r>
            <a:r>
              <a:rPr sz="1800" b="1" spc="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Tahoma"/>
                <a:cs typeface="Tahoma"/>
              </a:rPr>
              <a:t>υπηρεσιών</a:t>
            </a:r>
            <a:r>
              <a:rPr sz="1800" b="1" spc="-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15" dirty="0">
                <a:solidFill>
                  <a:srgbClr val="FFFFFF"/>
                </a:solidFill>
                <a:latin typeface="Tahoma"/>
                <a:cs typeface="Tahoma"/>
              </a:rPr>
              <a:t>στα </a:t>
            </a:r>
            <a:r>
              <a:rPr sz="1800" b="1" spc="-1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20" dirty="0">
                <a:solidFill>
                  <a:srgbClr val="FFFFFF"/>
                </a:solidFill>
                <a:latin typeface="Tahoma"/>
                <a:cs typeface="Tahoma"/>
              </a:rPr>
              <a:t>σχολεία,</a:t>
            </a:r>
            <a:r>
              <a:rPr sz="1800" b="1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50" dirty="0">
                <a:solidFill>
                  <a:srgbClr val="FFFFFF"/>
                </a:solidFill>
                <a:latin typeface="Tahoma"/>
                <a:cs typeface="Tahoma"/>
              </a:rPr>
              <a:t>οι</a:t>
            </a:r>
            <a:r>
              <a:rPr sz="1800" b="1" spc="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Tahoma"/>
                <a:cs typeface="Tahoma"/>
              </a:rPr>
              <a:t>οποίες </a:t>
            </a:r>
            <a:r>
              <a:rPr sz="1800" b="1" spc="-55" dirty="0">
                <a:solidFill>
                  <a:srgbClr val="FFFFFF"/>
                </a:solidFill>
                <a:latin typeface="Tahoma"/>
                <a:cs typeface="Tahoma"/>
              </a:rPr>
              <a:t>εξαρτώνται: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14525" y="3209925"/>
            <a:ext cx="4800600" cy="40005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59690" rIns="0" bIns="0" rtlCol="0">
            <a:spAutoFit/>
          </a:bodyPr>
          <a:lstStyle/>
          <a:p>
            <a:pPr marR="3810" algn="ctr">
              <a:lnSpc>
                <a:spcPct val="100000"/>
              </a:lnSpc>
              <a:spcBef>
                <a:spcPts val="470"/>
              </a:spcBef>
            </a:pPr>
            <a:r>
              <a:rPr sz="1800" spc="19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3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2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spc="-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14525" y="3905250"/>
            <a:ext cx="4800600" cy="40005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248410">
              <a:lnSpc>
                <a:spcPct val="100000"/>
              </a:lnSpc>
              <a:spcBef>
                <a:spcPts val="459"/>
              </a:spcBef>
            </a:pP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4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κή</a:t>
            </a:r>
            <a:r>
              <a:rPr sz="1800" spc="-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ιτι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κή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14525" y="4610100"/>
            <a:ext cx="4800600" cy="523875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R="10160" algn="ctr">
              <a:lnSpc>
                <a:spcPts val="2025"/>
              </a:lnSpc>
            </a:pP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ιτι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κή</a:t>
            </a:r>
            <a:r>
              <a:rPr sz="1800" spc="-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γγ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13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endParaRPr sz="1800">
              <a:latin typeface="Trebuchet MS"/>
              <a:cs typeface="Trebuchet MS"/>
            </a:endParaRPr>
          </a:p>
          <a:p>
            <a:pPr marR="15875" algn="ctr">
              <a:lnSpc>
                <a:spcPts val="2080"/>
              </a:lnSpc>
              <a:spcBef>
                <a:spcPts val="15"/>
              </a:spcBef>
            </a:pPr>
            <a:r>
              <a:rPr sz="1800" spc="130" dirty="0">
                <a:solidFill>
                  <a:srgbClr val="FFFFFF"/>
                </a:solidFill>
                <a:latin typeface="Trebuchet MS"/>
                <a:cs typeface="Trebuchet MS"/>
              </a:rPr>
              <a:t>οργανώσεων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14525" y="5438775"/>
            <a:ext cx="4800600" cy="87630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323850" marR="326390" indent="-19050" algn="ctr">
              <a:lnSpc>
                <a:spcPct val="100800"/>
              </a:lnSpc>
              <a:spcBef>
                <a:spcPts val="140"/>
              </a:spcBef>
            </a:pP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10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αρ</a:t>
            </a:r>
            <a:r>
              <a:rPr sz="1800" spc="16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30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3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18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7269162" y="2716212"/>
            <a:ext cx="4540250" cy="1597025"/>
            <a:chOff x="7269162" y="2716212"/>
            <a:chExt cx="4540250" cy="1597025"/>
          </a:xfrm>
        </p:grpSpPr>
        <p:sp>
          <p:nvSpPr>
            <p:cNvPr id="14" name="object 14"/>
            <p:cNvSpPr/>
            <p:nvPr/>
          </p:nvSpPr>
          <p:spPr>
            <a:xfrm>
              <a:off x="7277100" y="2724150"/>
              <a:ext cx="4524375" cy="1581150"/>
            </a:xfrm>
            <a:custGeom>
              <a:avLst/>
              <a:gdLst/>
              <a:ahLst/>
              <a:cxnLst/>
              <a:rect l="l" t="t" r="r" b="b"/>
              <a:pathLst>
                <a:path w="4524375" h="1581150">
                  <a:moveTo>
                    <a:pt x="2262251" y="0"/>
                  </a:moveTo>
                  <a:lnTo>
                    <a:pt x="2193086" y="362"/>
                  </a:lnTo>
                  <a:lnTo>
                    <a:pt x="2124438" y="1442"/>
                  </a:lnTo>
                  <a:lnTo>
                    <a:pt x="2056337" y="3230"/>
                  </a:lnTo>
                  <a:lnTo>
                    <a:pt x="1988810" y="5716"/>
                  </a:lnTo>
                  <a:lnTo>
                    <a:pt x="1921889" y="8888"/>
                  </a:lnTo>
                  <a:lnTo>
                    <a:pt x="1855603" y="12737"/>
                  </a:lnTo>
                  <a:lnTo>
                    <a:pt x="1789981" y="17252"/>
                  </a:lnTo>
                  <a:lnTo>
                    <a:pt x="1725053" y="22423"/>
                  </a:lnTo>
                  <a:lnTo>
                    <a:pt x="1660848" y="28239"/>
                  </a:lnTo>
                  <a:lnTo>
                    <a:pt x="1597396" y="34691"/>
                  </a:lnTo>
                  <a:lnTo>
                    <a:pt x="1534727" y="41768"/>
                  </a:lnTo>
                  <a:lnTo>
                    <a:pt x="1472870" y="49459"/>
                  </a:lnTo>
                  <a:lnTo>
                    <a:pt x="1411855" y="57755"/>
                  </a:lnTo>
                  <a:lnTo>
                    <a:pt x="1351711" y="66645"/>
                  </a:lnTo>
                  <a:lnTo>
                    <a:pt x="1292468" y="76118"/>
                  </a:lnTo>
                  <a:lnTo>
                    <a:pt x="1234156" y="86164"/>
                  </a:lnTo>
                  <a:lnTo>
                    <a:pt x="1176803" y="96774"/>
                  </a:lnTo>
                  <a:lnTo>
                    <a:pt x="1120441" y="107935"/>
                  </a:lnTo>
                  <a:lnTo>
                    <a:pt x="1065097" y="119639"/>
                  </a:lnTo>
                  <a:lnTo>
                    <a:pt x="1010802" y="131875"/>
                  </a:lnTo>
                  <a:lnTo>
                    <a:pt x="957586" y="144633"/>
                  </a:lnTo>
                  <a:lnTo>
                    <a:pt x="905478" y="157902"/>
                  </a:lnTo>
                  <a:lnTo>
                    <a:pt x="854507" y="171671"/>
                  </a:lnTo>
                  <a:lnTo>
                    <a:pt x="804703" y="185932"/>
                  </a:lnTo>
                  <a:lnTo>
                    <a:pt x="756096" y="200672"/>
                  </a:lnTo>
                  <a:lnTo>
                    <a:pt x="708715" y="215882"/>
                  </a:lnTo>
                  <a:lnTo>
                    <a:pt x="662590" y="231552"/>
                  </a:lnTo>
                  <a:lnTo>
                    <a:pt x="617751" y="247671"/>
                  </a:lnTo>
                  <a:lnTo>
                    <a:pt x="574226" y="264229"/>
                  </a:lnTo>
                  <a:lnTo>
                    <a:pt x="532046" y="281216"/>
                  </a:lnTo>
                  <a:lnTo>
                    <a:pt x="491240" y="298620"/>
                  </a:lnTo>
                  <a:lnTo>
                    <a:pt x="451838" y="316433"/>
                  </a:lnTo>
                  <a:lnTo>
                    <a:pt x="413870" y="334643"/>
                  </a:lnTo>
                  <a:lnTo>
                    <a:pt x="377364" y="353240"/>
                  </a:lnTo>
                  <a:lnTo>
                    <a:pt x="342350" y="372214"/>
                  </a:lnTo>
                  <a:lnTo>
                    <a:pt x="308859" y="391555"/>
                  </a:lnTo>
                  <a:lnTo>
                    <a:pt x="246560" y="431294"/>
                  </a:lnTo>
                  <a:lnTo>
                    <a:pt x="190705" y="472375"/>
                  </a:lnTo>
                  <a:lnTo>
                    <a:pt x="141529" y="514716"/>
                  </a:lnTo>
                  <a:lnTo>
                    <a:pt x="99270" y="558233"/>
                  </a:lnTo>
                  <a:lnTo>
                    <a:pt x="64164" y="602844"/>
                  </a:lnTo>
                  <a:lnTo>
                    <a:pt x="36447" y="648467"/>
                  </a:lnTo>
                  <a:lnTo>
                    <a:pt x="16356" y="695018"/>
                  </a:lnTo>
                  <a:lnTo>
                    <a:pt x="4128" y="742415"/>
                  </a:lnTo>
                  <a:lnTo>
                    <a:pt x="0" y="790575"/>
                  </a:lnTo>
                  <a:lnTo>
                    <a:pt x="1037" y="814745"/>
                  </a:lnTo>
                  <a:lnTo>
                    <a:pt x="9244" y="862533"/>
                  </a:lnTo>
                  <a:lnTo>
                    <a:pt x="25433" y="909518"/>
                  </a:lnTo>
                  <a:lnTo>
                    <a:pt x="49367" y="955615"/>
                  </a:lnTo>
                  <a:lnTo>
                    <a:pt x="80808" y="1000742"/>
                  </a:lnTo>
                  <a:lnTo>
                    <a:pt x="119520" y="1044816"/>
                  </a:lnTo>
                  <a:lnTo>
                    <a:pt x="165267" y="1087756"/>
                  </a:lnTo>
                  <a:lnTo>
                    <a:pt x="217813" y="1129477"/>
                  </a:lnTo>
                  <a:lnTo>
                    <a:pt x="276919" y="1169898"/>
                  </a:lnTo>
                  <a:lnTo>
                    <a:pt x="342350" y="1208935"/>
                  </a:lnTo>
                  <a:lnTo>
                    <a:pt x="377364" y="1227909"/>
                  </a:lnTo>
                  <a:lnTo>
                    <a:pt x="413870" y="1246506"/>
                  </a:lnTo>
                  <a:lnTo>
                    <a:pt x="451838" y="1264716"/>
                  </a:lnTo>
                  <a:lnTo>
                    <a:pt x="491240" y="1282529"/>
                  </a:lnTo>
                  <a:lnTo>
                    <a:pt x="532046" y="1299933"/>
                  </a:lnTo>
                  <a:lnTo>
                    <a:pt x="574226" y="1316920"/>
                  </a:lnTo>
                  <a:lnTo>
                    <a:pt x="617751" y="1333478"/>
                  </a:lnTo>
                  <a:lnTo>
                    <a:pt x="662590" y="1349597"/>
                  </a:lnTo>
                  <a:lnTo>
                    <a:pt x="708715" y="1365267"/>
                  </a:lnTo>
                  <a:lnTo>
                    <a:pt x="756096" y="1380477"/>
                  </a:lnTo>
                  <a:lnTo>
                    <a:pt x="804703" y="1395217"/>
                  </a:lnTo>
                  <a:lnTo>
                    <a:pt x="854507" y="1409478"/>
                  </a:lnTo>
                  <a:lnTo>
                    <a:pt x="905478" y="1423247"/>
                  </a:lnTo>
                  <a:lnTo>
                    <a:pt x="957586" y="1436516"/>
                  </a:lnTo>
                  <a:lnTo>
                    <a:pt x="1010802" y="1449274"/>
                  </a:lnTo>
                  <a:lnTo>
                    <a:pt x="1065097" y="1461510"/>
                  </a:lnTo>
                  <a:lnTo>
                    <a:pt x="1120441" y="1473214"/>
                  </a:lnTo>
                  <a:lnTo>
                    <a:pt x="1176803" y="1484375"/>
                  </a:lnTo>
                  <a:lnTo>
                    <a:pt x="1234156" y="1494985"/>
                  </a:lnTo>
                  <a:lnTo>
                    <a:pt x="1292468" y="1505031"/>
                  </a:lnTo>
                  <a:lnTo>
                    <a:pt x="1351711" y="1514504"/>
                  </a:lnTo>
                  <a:lnTo>
                    <a:pt x="1411855" y="1523394"/>
                  </a:lnTo>
                  <a:lnTo>
                    <a:pt x="1472870" y="1531690"/>
                  </a:lnTo>
                  <a:lnTo>
                    <a:pt x="1534727" y="1539381"/>
                  </a:lnTo>
                  <a:lnTo>
                    <a:pt x="1597396" y="1546458"/>
                  </a:lnTo>
                  <a:lnTo>
                    <a:pt x="1660848" y="1552910"/>
                  </a:lnTo>
                  <a:lnTo>
                    <a:pt x="1725053" y="1558726"/>
                  </a:lnTo>
                  <a:lnTo>
                    <a:pt x="1789981" y="1563897"/>
                  </a:lnTo>
                  <a:lnTo>
                    <a:pt x="1855603" y="1568412"/>
                  </a:lnTo>
                  <a:lnTo>
                    <a:pt x="1921889" y="1572261"/>
                  </a:lnTo>
                  <a:lnTo>
                    <a:pt x="1988810" y="1575433"/>
                  </a:lnTo>
                  <a:lnTo>
                    <a:pt x="2056337" y="1577919"/>
                  </a:lnTo>
                  <a:lnTo>
                    <a:pt x="2124438" y="1579707"/>
                  </a:lnTo>
                  <a:lnTo>
                    <a:pt x="2193086" y="1580787"/>
                  </a:lnTo>
                  <a:lnTo>
                    <a:pt x="2262251" y="1581150"/>
                  </a:lnTo>
                  <a:lnTo>
                    <a:pt x="2331408" y="1580787"/>
                  </a:lnTo>
                  <a:lnTo>
                    <a:pt x="2400049" y="1579707"/>
                  </a:lnTo>
                  <a:lnTo>
                    <a:pt x="2468144" y="1577919"/>
                  </a:lnTo>
                  <a:lnTo>
                    <a:pt x="2535664" y="1575433"/>
                  </a:lnTo>
                  <a:lnTo>
                    <a:pt x="2602580" y="1572261"/>
                  </a:lnTo>
                  <a:lnTo>
                    <a:pt x="2668860" y="1568412"/>
                  </a:lnTo>
                  <a:lnTo>
                    <a:pt x="2734477" y="1563897"/>
                  </a:lnTo>
                  <a:lnTo>
                    <a:pt x="2799400" y="1558726"/>
                  </a:lnTo>
                  <a:lnTo>
                    <a:pt x="2863600" y="1552910"/>
                  </a:lnTo>
                  <a:lnTo>
                    <a:pt x="2927047" y="1546458"/>
                  </a:lnTo>
                  <a:lnTo>
                    <a:pt x="2989711" y="1539381"/>
                  </a:lnTo>
                  <a:lnTo>
                    <a:pt x="3051564" y="1531690"/>
                  </a:lnTo>
                  <a:lnTo>
                    <a:pt x="3112575" y="1523394"/>
                  </a:lnTo>
                  <a:lnTo>
                    <a:pt x="3172715" y="1514504"/>
                  </a:lnTo>
                  <a:lnTo>
                    <a:pt x="3231954" y="1505031"/>
                  </a:lnTo>
                  <a:lnTo>
                    <a:pt x="3290263" y="1494985"/>
                  </a:lnTo>
                  <a:lnTo>
                    <a:pt x="3347612" y="1484375"/>
                  </a:lnTo>
                  <a:lnTo>
                    <a:pt x="3403971" y="1473214"/>
                  </a:lnTo>
                  <a:lnTo>
                    <a:pt x="3459312" y="1461510"/>
                  </a:lnTo>
                  <a:lnTo>
                    <a:pt x="3513603" y="1449274"/>
                  </a:lnTo>
                  <a:lnTo>
                    <a:pt x="3566817" y="1436516"/>
                  </a:lnTo>
                  <a:lnTo>
                    <a:pt x="3618923" y="1423247"/>
                  </a:lnTo>
                  <a:lnTo>
                    <a:pt x="3669891" y="1409478"/>
                  </a:lnTo>
                  <a:lnTo>
                    <a:pt x="3719693" y="1395217"/>
                  </a:lnTo>
                  <a:lnTo>
                    <a:pt x="3768298" y="1380477"/>
                  </a:lnTo>
                  <a:lnTo>
                    <a:pt x="3815677" y="1365267"/>
                  </a:lnTo>
                  <a:lnTo>
                    <a:pt x="3861800" y="1349597"/>
                  </a:lnTo>
                  <a:lnTo>
                    <a:pt x="3906637" y="1333478"/>
                  </a:lnTo>
                  <a:lnTo>
                    <a:pt x="3950160" y="1316920"/>
                  </a:lnTo>
                  <a:lnTo>
                    <a:pt x="3992339" y="1299933"/>
                  </a:lnTo>
                  <a:lnTo>
                    <a:pt x="4033143" y="1282529"/>
                  </a:lnTo>
                  <a:lnTo>
                    <a:pt x="4072544" y="1264716"/>
                  </a:lnTo>
                  <a:lnTo>
                    <a:pt x="4110512" y="1246506"/>
                  </a:lnTo>
                  <a:lnTo>
                    <a:pt x="4147017" y="1227909"/>
                  </a:lnTo>
                  <a:lnTo>
                    <a:pt x="4182029" y="1208935"/>
                  </a:lnTo>
                  <a:lnTo>
                    <a:pt x="4215520" y="1189594"/>
                  </a:lnTo>
                  <a:lnTo>
                    <a:pt x="4277817" y="1149855"/>
                  </a:lnTo>
                  <a:lnTo>
                    <a:pt x="4333671" y="1108774"/>
                  </a:lnTo>
                  <a:lnTo>
                    <a:pt x="4382846" y="1066433"/>
                  </a:lnTo>
                  <a:lnTo>
                    <a:pt x="4425105" y="1022916"/>
                  </a:lnTo>
                  <a:lnTo>
                    <a:pt x="4460211" y="978305"/>
                  </a:lnTo>
                  <a:lnTo>
                    <a:pt x="4487927" y="932682"/>
                  </a:lnTo>
                  <a:lnTo>
                    <a:pt x="4508018" y="886131"/>
                  </a:lnTo>
                  <a:lnTo>
                    <a:pt x="4520246" y="838734"/>
                  </a:lnTo>
                  <a:lnTo>
                    <a:pt x="4524375" y="790575"/>
                  </a:lnTo>
                  <a:lnTo>
                    <a:pt x="4523337" y="766404"/>
                  </a:lnTo>
                  <a:lnTo>
                    <a:pt x="4515130" y="718616"/>
                  </a:lnTo>
                  <a:lnTo>
                    <a:pt x="4498941" y="671631"/>
                  </a:lnTo>
                  <a:lnTo>
                    <a:pt x="4475008" y="625534"/>
                  </a:lnTo>
                  <a:lnTo>
                    <a:pt x="4443567" y="580407"/>
                  </a:lnTo>
                  <a:lnTo>
                    <a:pt x="4404855" y="536333"/>
                  </a:lnTo>
                  <a:lnTo>
                    <a:pt x="4359108" y="493393"/>
                  </a:lnTo>
                  <a:lnTo>
                    <a:pt x="4306564" y="451672"/>
                  </a:lnTo>
                  <a:lnTo>
                    <a:pt x="4247459" y="411251"/>
                  </a:lnTo>
                  <a:lnTo>
                    <a:pt x="4182029" y="372214"/>
                  </a:lnTo>
                  <a:lnTo>
                    <a:pt x="4147017" y="353240"/>
                  </a:lnTo>
                  <a:lnTo>
                    <a:pt x="4110512" y="334643"/>
                  </a:lnTo>
                  <a:lnTo>
                    <a:pt x="4072544" y="316433"/>
                  </a:lnTo>
                  <a:lnTo>
                    <a:pt x="4033143" y="298620"/>
                  </a:lnTo>
                  <a:lnTo>
                    <a:pt x="3992339" y="281216"/>
                  </a:lnTo>
                  <a:lnTo>
                    <a:pt x="3950160" y="264229"/>
                  </a:lnTo>
                  <a:lnTo>
                    <a:pt x="3906637" y="247671"/>
                  </a:lnTo>
                  <a:lnTo>
                    <a:pt x="3861800" y="231552"/>
                  </a:lnTo>
                  <a:lnTo>
                    <a:pt x="3815677" y="215882"/>
                  </a:lnTo>
                  <a:lnTo>
                    <a:pt x="3768298" y="200672"/>
                  </a:lnTo>
                  <a:lnTo>
                    <a:pt x="3719693" y="185932"/>
                  </a:lnTo>
                  <a:lnTo>
                    <a:pt x="3669891" y="171671"/>
                  </a:lnTo>
                  <a:lnTo>
                    <a:pt x="3618923" y="157902"/>
                  </a:lnTo>
                  <a:lnTo>
                    <a:pt x="3566817" y="144633"/>
                  </a:lnTo>
                  <a:lnTo>
                    <a:pt x="3513603" y="131875"/>
                  </a:lnTo>
                  <a:lnTo>
                    <a:pt x="3459312" y="119639"/>
                  </a:lnTo>
                  <a:lnTo>
                    <a:pt x="3403971" y="107935"/>
                  </a:lnTo>
                  <a:lnTo>
                    <a:pt x="3347612" y="96774"/>
                  </a:lnTo>
                  <a:lnTo>
                    <a:pt x="3290263" y="86164"/>
                  </a:lnTo>
                  <a:lnTo>
                    <a:pt x="3231954" y="76118"/>
                  </a:lnTo>
                  <a:lnTo>
                    <a:pt x="3172715" y="66645"/>
                  </a:lnTo>
                  <a:lnTo>
                    <a:pt x="3112575" y="57755"/>
                  </a:lnTo>
                  <a:lnTo>
                    <a:pt x="3051564" y="49459"/>
                  </a:lnTo>
                  <a:lnTo>
                    <a:pt x="2989711" y="41768"/>
                  </a:lnTo>
                  <a:lnTo>
                    <a:pt x="2927047" y="34691"/>
                  </a:lnTo>
                  <a:lnTo>
                    <a:pt x="2863600" y="28239"/>
                  </a:lnTo>
                  <a:lnTo>
                    <a:pt x="2799400" y="22423"/>
                  </a:lnTo>
                  <a:lnTo>
                    <a:pt x="2734477" y="17252"/>
                  </a:lnTo>
                  <a:lnTo>
                    <a:pt x="2668860" y="12737"/>
                  </a:lnTo>
                  <a:lnTo>
                    <a:pt x="2602580" y="8888"/>
                  </a:lnTo>
                  <a:lnTo>
                    <a:pt x="2535664" y="5716"/>
                  </a:lnTo>
                  <a:lnTo>
                    <a:pt x="2468144" y="3230"/>
                  </a:lnTo>
                  <a:lnTo>
                    <a:pt x="2400049" y="1442"/>
                  </a:lnTo>
                  <a:lnTo>
                    <a:pt x="2331408" y="362"/>
                  </a:lnTo>
                  <a:lnTo>
                    <a:pt x="2262251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77100" y="2724150"/>
              <a:ext cx="4524375" cy="1581150"/>
            </a:xfrm>
            <a:custGeom>
              <a:avLst/>
              <a:gdLst/>
              <a:ahLst/>
              <a:cxnLst/>
              <a:rect l="l" t="t" r="r" b="b"/>
              <a:pathLst>
                <a:path w="4524375" h="1581150">
                  <a:moveTo>
                    <a:pt x="0" y="790575"/>
                  </a:moveTo>
                  <a:lnTo>
                    <a:pt x="4128" y="742415"/>
                  </a:lnTo>
                  <a:lnTo>
                    <a:pt x="16356" y="695018"/>
                  </a:lnTo>
                  <a:lnTo>
                    <a:pt x="36447" y="648467"/>
                  </a:lnTo>
                  <a:lnTo>
                    <a:pt x="64164" y="602844"/>
                  </a:lnTo>
                  <a:lnTo>
                    <a:pt x="99270" y="558233"/>
                  </a:lnTo>
                  <a:lnTo>
                    <a:pt x="141529" y="514716"/>
                  </a:lnTo>
                  <a:lnTo>
                    <a:pt x="190705" y="472375"/>
                  </a:lnTo>
                  <a:lnTo>
                    <a:pt x="246560" y="431294"/>
                  </a:lnTo>
                  <a:lnTo>
                    <a:pt x="308859" y="391555"/>
                  </a:lnTo>
                  <a:lnTo>
                    <a:pt x="342350" y="372214"/>
                  </a:lnTo>
                  <a:lnTo>
                    <a:pt x="377364" y="353240"/>
                  </a:lnTo>
                  <a:lnTo>
                    <a:pt x="413870" y="334643"/>
                  </a:lnTo>
                  <a:lnTo>
                    <a:pt x="451838" y="316433"/>
                  </a:lnTo>
                  <a:lnTo>
                    <a:pt x="491240" y="298620"/>
                  </a:lnTo>
                  <a:lnTo>
                    <a:pt x="532046" y="281216"/>
                  </a:lnTo>
                  <a:lnTo>
                    <a:pt x="574226" y="264229"/>
                  </a:lnTo>
                  <a:lnTo>
                    <a:pt x="617751" y="247671"/>
                  </a:lnTo>
                  <a:lnTo>
                    <a:pt x="662590" y="231552"/>
                  </a:lnTo>
                  <a:lnTo>
                    <a:pt x="708715" y="215882"/>
                  </a:lnTo>
                  <a:lnTo>
                    <a:pt x="756096" y="200672"/>
                  </a:lnTo>
                  <a:lnTo>
                    <a:pt x="804703" y="185932"/>
                  </a:lnTo>
                  <a:lnTo>
                    <a:pt x="854507" y="171671"/>
                  </a:lnTo>
                  <a:lnTo>
                    <a:pt x="905478" y="157902"/>
                  </a:lnTo>
                  <a:lnTo>
                    <a:pt x="957586" y="144633"/>
                  </a:lnTo>
                  <a:lnTo>
                    <a:pt x="1010802" y="131875"/>
                  </a:lnTo>
                  <a:lnTo>
                    <a:pt x="1065097" y="119639"/>
                  </a:lnTo>
                  <a:lnTo>
                    <a:pt x="1120441" y="107935"/>
                  </a:lnTo>
                  <a:lnTo>
                    <a:pt x="1176803" y="96774"/>
                  </a:lnTo>
                  <a:lnTo>
                    <a:pt x="1234156" y="86164"/>
                  </a:lnTo>
                  <a:lnTo>
                    <a:pt x="1292468" y="76118"/>
                  </a:lnTo>
                  <a:lnTo>
                    <a:pt x="1351711" y="66645"/>
                  </a:lnTo>
                  <a:lnTo>
                    <a:pt x="1411855" y="57755"/>
                  </a:lnTo>
                  <a:lnTo>
                    <a:pt x="1472870" y="49459"/>
                  </a:lnTo>
                  <a:lnTo>
                    <a:pt x="1534727" y="41768"/>
                  </a:lnTo>
                  <a:lnTo>
                    <a:pt x="1597396" y="34691"/>
                  </a:lnTo>
                  <a:lnTo>
                    <a:pt x="1660848" y="28239"/>
                  </a:lnTo>
                  <a:lnTo>
                    <a:pt x="1725053" y="22423"/>
                  </a:lnTo>
                  <a:lnTo>
                    <a:pt x="1789981" y="17252"/>
                  </a:lnTo>
                  <a:lnTo>
                    <a:pt x="1855603" y="12737"/>
                  </a:lnTo>
                  <a:lnTo>
                    <a:pt x="1921889" y="8888"/>
                  </a:lnTo>
                  <a:lnTo>
                    <a:pt x="1988810" y="5716"/>
                  </a:lnTo>
                  <a:lnTo>
                    <a:pt x="2056337" y="3230"/>
                  </a:lnTo>
                  <a:lnTo>
                    <a:pt x="2124438" y="1442"/>
                  </a:lnTo>
                  <a:lnTo>
                    <a:pt x="2193086" y="362"/>
                  </a:lnTo>
                  <a:lnTo>
                    <a:pt x="2262251" y="0"/>
                  </a:lnTo>
                  <a:lnTo>
                    <a:pt x="2331408" y="362"/>
                  </a:lnTo>
                  <a:lnTo>
                    <a:pt x="2400049" y="1442"/>
                  </a:lnTo>
                  <a:lnTo>
                    <a:pt x="2468144" y="3230"/>
                  </a:lnTo>
                  <a:lnTo>
                    <a:pt x="2535664" y="5716"/>
                  </a:lnTo>
                  <a:lnTo>
                    <a:pt x="2602580" y="8888"/>
                  </a:lnTo>
                  <a:lnTo>
                    <a:pt x="2668860" y="12737"/>
                  </a:lnTo>
                  <a:lnTo>
                    <a:pt x="2734477" y="17252"/>
                  </a:lnTo>
                  <a:lnTo>
                    <a:pt x="2799400" y="22423"/>
                  </a:lnTo>
                  <a:lnTo>
                    <a:pt x="2863600" y="28239"/>
                  </a:lnTo>
                  <a:lnTo>
                    <a:pt x="2927047" y="34691"/>
                  </a:lnTo>
                  <a:lnTo>
                    <a:pt x="2989711" y="41768"/>
                  </a:lnTo>
                  <a:lnTo>
                    <a:pt x="3051564" y="49459"/>
                  </a:lnTo>
                  <a:lnTo>
                    <a:pt x="3112575" y="57755"/>
                  </a:lnTo>
                  <a:lnTo>
                    <a:pt x="3172715" y="66645"/>
                  </a:lnTo>
                  <a:lnTo>
                    <a:pt x="3231954" y="76118"/>
                  </a:lnTo>
                  <a:lnTo>
                    <a:pt x="3290263" y="86164"/>
                  </a:lnTo>
                  <a:lnTo>
                    <a:pt x="3347612" y="96774"/>
                  </a:lnTo>
                  <a:lnTo>
                    <a:pt x="3403971" y="107935"/>
                  </a:lnTo>
                  <a:lnTo>
                    <a:pt x="3459312" y="119639"/>
                  </a:lnTo>
                  <a:lnTo>
                    <a:pt x="3513603" y="131875"/>
                  </a:lnTo>
                  <a:lnTo>
                    <a:pt x="3566817" y="144633"/>
                  </a:lnTo>
                  <a:lnTo>
                    <a:pt x="3618923" y="157902"/>
                  </a:lnTo>
                  <a:lnTo>
                    <a:pt x="3669891" y="171671"/>
                  </a:lnTo>
                  <a:lnTo>
                    <a:pt x="3719693" y="185932"/>
                  </a:lnTo>
                  <a:lnTo>
                    <a:pt x="3768298" y="200672"/>
                  </a:lnTo>
                  <a:lnTo>
                    <a:pt x="3815677" y="215882"/>
                  </a:lnTo>
                  <a:lnTo>
                    <a:pt x="3861800" y="231552"/>
                  </a:lnTo>
                  <a:lnTo>
                    <a:pt x="3906637" y="247671"/>
                  </a:lnTo>
                  <a:lnTo>
                    <a:pt x="3950160" y="264229"/>
                  </a:lnTo>
                  <a:lnTo>
                    <a:pt x="3992339" y="281216"/>
                  </a:lnTo>
                  <a:lnTo>
                    <a:pt x="4033143" y="298620"/>
                  </a:lnTo>
                  <a:lnTo>
                    <a:pt x="4072544" y="316433"/>
                  </a:lnTo>
                  <a:lnTo>
                    <a:pt x="4110512" y="334643"/>
                  </a:lnTo>
                  <a:lnTo>
                    <a:pt x="4147017" y="353240"/>
                  </a:lnTo>
                  <a:lnTo>
                    <a:pt x="4182029" y="372214"/>
                  </a:lnTo>
                  <a:lnTo>
                    <a:pt x="4215520" y="391555"/>
                  </a:lnTo>
                  <a:lnTo>
                    <a:pt x="4277817" y="431294"/>
                  </a:lnTo>
                  <a:lnTo>
                    <a:pt x="4333671" y="472375"/>
                  </a:lnTo>
                  <a:lnTo>
                    <a:pt x="4382846" y="514716"/>
                  </a:lnTo>
                  <a:lnTo>
                    <a:pt x="4425105" y="558233"/>
                  </a:lnTo>
                  <a:lnTo>
                    <a:pt x="4460211" y="602844"/>
                  </a:lnTo>
                  <a:lnTo>
                    <a:pt x="4487927" y="648467"/>
                  </a:lnTo>
                  <a:lnTo>
                    <a:pt x="4508018" y="695018"/>
                  </a:lnTo>
                  <a:lnTo>
                    <a:pt x="4520246" y="742415"/>
                  </a:lnTo>
                  <a:lnTo>
                    <a:pt x="4524375" y="790575"/>
                  </a:lnTo>
                  <a:lnTo>
                    <a:pt x="4523337" y="814745"/>
                  </a:lnTo>
                  <a:lnTo>
                    <a:pt x="4515130" y="862533"/>
                  </a:lnTo>
                  <a:lnTo>
                    <a:pt x="4498941" y="909518"/>
                  </a:lnTo>
                  <a:lnTo>
                    <a:pt x="4475008" y="955615"/>
                  </a:lnTo>
                  <a:lnTo>
                    <a:pt x="4443567" y="1000742"/>
                  </a:lnTo>
                  <a:lnTo>
                    <a:pt x="4404855" y="1044816"/>
                  </a:lnTo>
                  <a:lnTo>
                    <a:pt x="4359108" y="1087756"/>
                  </a:lnTo>
                  <a:lnTo>
                    <a:pt x="4306564" y="1129477"/>
                  </a:lnTo>
                  <a:lnTo>
                    <a:pt x="4247459" y="1169898"/>
                  </a:lnTo>
                  <a:lnTo>
                    <a:pt x="4182029" y="1208935"/>
                  </a:lnTo>
                  <a:lnTo>
                    <a:pt x="4147017" y="1227909"/>
                  </a:lnTo>
                  <a:lnTo>
                    <a:pt x="4110512" y="1246506"/>
                  </a:lnTo>
                  <a:lnTo>
                    <a:pt x="4072544" y="1264716"/>
                  </a:lnTo>
                  <a:lnTo>
                    <a:pt x="4033143" y="1282529"/>
                  </a:lnTo>
                  <a:lnTo>
                    <a:pt x="3992339" y="1299933"/>
                  </a:lnTo>
                  <a:lnTo>
                    <a:pt x="3950160" y="1316920"/>
                  </a:lnTo>
                  <a:lnTo>
                    <a:pt x="3906637" y="1333478"/>
                  </a:lnTo>
                  <a:lnTo>
                    <a:pt x="3861800" y="1349597"/>
                  </a:lnTo>
                  <a:lnTo>
                    <a:pt x="3815677" y="1365267"/>
                  </a:lnTo>
                  <a:lnTo>
                    <a:pt x="3768298" y="1380477"/>
                  </a:lnTo>
                  <a:lnTo>
                    <a:pt x="3719693" y="1395217"/>
                  </a:lnTo>
                  <a:lnTo>
                    <a:pt x="3669891" y="1409478"/>
                  </a:lnTo>
                  <a:lnTo>
                    <a:pt x="3618923" y="1423247"/>
                  </a:lnTo>
                  <a:lnTo>
                    <a:pt x="3566817" y="1436516"/>
                  </a:lnTo>
                  <a:lnTo>
                    <a:pt x="3513603" y="1449274"/>
                  </a:lnTo>
                  <a:lnTo>
                    <a:pt x="3459312" y="1461510"/>
                  </a:lnTo>
                  <a:lnTo>
                    <a:pt x="3403971" y="1473214"/>
                  </a:lnTo>
                  <a:lnTo>
                    <a:pt x="3347612" y="1484375"/>
                  </a:lnTo>
                  <a:lnTo>
                    <a:pt x="3290263" y="1494985"/>
                  </a:lnTo>
                  <a:lnTo>
                    <a:pt x="3231954" y="1505031"/>
                  </a:lnTo>
                  <a:lnTo>
                    <a:pt x="3172715" y="1514504"/>
                  </a:lnTo>
                  <a:lnTo>
                    <a:pt x="3112575" y="1523394"/>
                  </a:lnTo>
                  <a:lnTo>
                    <a:pt x="3051564" y="1531690"/>
                  </a:lnTo>
                  <a:lnTo>
                    <a:pt x="2989711" y="1539381"/>
                  </a:lnTo>
                  <a:lnTo>
                    <a:pt x="2927047" y="1546458"/>
                  </a:lnTo>
                  <a:lnTo>
                    <a:pt x="2863600" y="1552910"/>
                  </a:lnTo>
                  <a:lnTo>
                    <a:pt x="2799400" y="1558726"/>
                  </a:lnTo>
                  <a:lnTo>
                    <a:pt x="2734477" y="1563897"/>
                  </a:lnTo>
                  <a:lnTo>
                    <a:pt x="2668860" y="1568412"/>
                  </a:lnTo>
                  <a:lnTo>
                    <a:pt x="2602580" y="1572261"/>
                  </a:lnTo>
                  <a:lnTo>
                    <a:pt x="2535664" y="1575433"/>
                  </a:lnTo>
                  <a:lnTo>
                    <a:pt x="2468144" y="1577919"/>
                  </a:lnTo>
                  <a:lnTo>
                    <a:pt x="2400049" y="1579707"/>
                  </a:lnTo>
                  <a:lnTo>
                    <a:pt x="2331408" y="1580787"/>
                  </a:lnTo>
                  <a:lnTo>
                    <a:pt x="2262251" y="1581150"/>
                  </a:lnTo>
                  <a:lnTo>
                    <a:pt x="2193086" y="1580787"/>
                  </a:lnTo>
                  <a:lnTo>
                    <a:pt x="2124438" y="1579707"/>
                  </a:lnTo>
                  <a:lnTo>
                    <a:pt x="2056337" y="1577919"/>
                  </a:lnTo>
                  <a:lnTo>
                    <a:pt x="1988810" y="1575433"/>
                  </a:lnTo>
                  <a:lnTo>
                    <a:pt x="1921889" y="1572261"/>
                  </a:lnTo>
                  <a:lnTo>
                    <a:pt x="1855603" y="1568412"/>
                  </a:lnTo>
                  <a:lnTo>
                    <a:pt x="1789981" y="1563897"/>
                  </a:lnTo>
                  <a:lnTo>
                    <a:pt x="1725053" y="1558726"/>
                  </a:lnTo>
                  <a:lnTo>
                    <a:pt x="1660848" y="1552910"/>
                  </a:lnTo>
                  <a:lnTo>
                    <a:pt x="1597396" y="1546458"/>
                  </a:lnTo>
                  <a:lnTo>
                    <a:pt x="1534727" y="1539381"/>
                  </a:lnTo>
                  <a:lnTo>
                    <a:pt x="1472870" y="1531690"/>
                  </a:lnTo>
                  <a:lnTo>
                    <a:pt x="1411855" y="1523394"/>
                  </a:lnTo>
                  <a:lnTo>
                    <a:pt x="1351711" y="1514504"/>
                  </a:lnTo>
                  <a:lnTo>
                    <a:pt x="1292468" y="1505031"/>
                  </a:lnTo>
                  <a:lnTo>
                    <a:pt x="1234156" y="1494985"/>
                  </a:lnTo>
                  <a:lnTo>
                    <a:pt x="1176803" y="1484375"/>
                  </a:lnTo>
                  <a:lnTo>
                    <a:pt x="1120441" y="1473214"/>
                  </a:lnTo>
                  <a:lnTo>
                    <a:pt x="1065097" y="1461510"/>
                  </a:lnTo>
                  <a:lnTo>
                    <a:pt x="1010802" y="1449274"/>
                  </a:lnTo>
                  <a:lnTo>
                    <a:pt x="957586" y="1436516"/>
                  </a:lnTo>
                  <a:lnTo>
                    <a:pt x="905478" y="1423247"/>
                  </a:lnTo>
                  <a:lnTo>
                    <a:pt x="854507" y="1409478"/>
                  </a:lnTo>
                  <a:lnTo>
                    <a:pt x="804703" y="1395217"/>
                  </a:lnTo>
                  <a:lnTo>
                    <a:pt x="756096" y="1380477"/>
                  </a:lnTo>
                  <a:lnTo>
                    <a:pt x="708715" y="1365267"/>
                  </a:lnTo>
                  <a:lnTo>
                    <a:pt x="662590" y="1349597"/>
                  </a:lnTo>
                  <a:lnTo>
                    <a:pt x="617751" y="1333478"/>
                  </a:lnTo>
                  <a:lnTo>
                    <a:pt x="574226" y="1316920"/>
                  </a:lnTo>
                  <a:lnTo>
                    <a:pt x="532046" y="1299933"/>
                  </a:lnTo>
                  <a:lnTo>
                    <a:pt x="491240" y="1282529"/>
                  </a:lnTo>
                  <a:lnTo>
                    <a:pt x="451838" y="1264716"/>
                  </a:lnTo>
                  <a:lnTo>
                    <a:pt x="413870" y="1246506"/>
                  </a:lnTo>
                  <a:lnTo>
                    <a:pt x="377364" y="1227909"/>
                  </a:lnTo>
                  <a:lnTo>
                    <a:pt x="342350" y="1208935"/>
                  </a:lnTo>
                  <a:lnTo>
                    <a:pt x="308859" y="1189594"/>
                  </a:lnTo>
                  <a:lnTo>
                    <a:pt x="246560" y="1149855"/>
                  </a:lnTo>
                  <a:lnTo>
                    <a:pt x="190705" y="1108774"/>
                  </a:lnTo>
                  <a:lnTo>
                    <a:pt x="141529" y="1066433"/>
                  </a:lnTo>
                  <a:lnTo>
                    <a:pt x="99270" y="1022916"/>
                  </a:lnTo>
                  <a:lnTo>
                    <a:pt x="64164" y="978305"/>
                  </a:lnTo>
                  <a:lnTo>
                    <a:pt x="36447" y="932682"/>
                  </a:lnTo>
                  <a:lnTo>
                    <a:pt x="16356" y="886131"/>
                  </a:lnTo>
                  <a:lnTo>
                    <a:pt x="4128" y="838734"/>
                  </a:lnTo>
                  <a:lnTo>
                    <a:pt x="0" y="790575"/>
                  </a:lnTo>
                  <a:close/>
                </a:path>
              </a:pathLst>
            </a:custGeom>
            <a:ln w="158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8056626" y="3085147"/>
            <a:ext cx="2981960" cy="8540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65" marR="5080" indent="-1270" algn="ctr">
              <a:lnSpc>
                <a:spcPct val="100899"/>
              </a:lnSpc>
              <a:spcBef>
                <a:spcPts val="80"/>
              </a:spcBef>
            </a:pP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-14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-16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18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-145" dirty="0">
                <a:solidFill>
                  <a:srgbClr val="FFFFFF"/>
                </a:solidFill>
                <a:latin typeface="Trebuchet MS"/>
                <a:cs typeface="Trebuchet MS"/>
              </a:rPr>
              <a:t>, 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3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-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-145" dirty="0">
                <a:solidFill>
                  <a:srgbClr val="FFFFFF"/>
                </a:solidFill>
                <a:latin typeface="Trebuchet MS"/>
                <a:cs typeface="Trebuchet MS"/>
              </a:rPr>
              <a:t>, 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*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350" y="648335"/>
            <a:ext cx="765619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5" dirty="0"/>
              <a:t>Ο</a:t>
            </a:r>
            <a:r>
              <a:rPr spc="-114" dirty="0"/>
              <a:t> </a:t>
            </a:r>
            <a:r>
              <a:rPr spc="305" dirty="0"/>
              <a:t>ρόλος</a:t>
            </a:r>
            <a:r>
              <a:rPr spc="-45" dirty="0"/>
              <a:t> </a:t>
            </a:r>
            <a:r>
              <a:rPr spc="120" dirty="0"/>
              <a:t>των</a:t>
            </a:r>
            <a:r>
              <a:rPr spc="-100" dirty="0"/>
              <a:t> </a:t>
            </a:r>
            <a:r>
              <a:rPr spc="40" dirty="0"/>
              <a:t>Σχολικών</a:t>
            </a:r>
            <a:r>
              <a:rPr spc="-95" dirty="0"/>
              <a:t> </a:t>
            </a:r>
            <a:r>
              <a:rPr spc="165" dirty="0"/>
              <a:t>Συμβούλων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0825">
              <a:lnSpc>
                <a:spcPct val="100000"/>
              </a:lnSpc>
              <a:spcBef>
                <a:spcPts val="105"/>
              </a:spcBef>
            </a:pPr>
            <a:r>
              <a:rPr spc="30" dirty="0"/>
              <a:t>Στην</a:t>
            </a:r>
            <a:r>
              <a:rPr spc="-140" dirty="0"/>
              <a:t> </a:t>
            </a:r>
            <a:r>
              <a:rPr spc="40" dirty="0"/>
              <a:t>Ελλάδα:</a:t>
            </a: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/>
          </a:p>
          <a:p>
            <a:pPr marL="355600" marR="315595" indent="-343535">
              <a:lnSpc>
                <a:spcPts val="1950"/>
              </a:lnSpc>
              <a:tabLst>
                <a:tab pos="355600" algn="l"/>
              </a:tabLst>
            </a:pPr>
            <a:r>
              <a:rPr sz="1800" u="none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u="none" spc="85" dirty="0"/>
              <a:t>Πρωτοβάθμια/Δευτεροβάθμια </a:t>
            </a:r>
            <a:r>
              <a:rPr sz="1800" u="none" spc="-530" dirty="0"/>
              <a:t> </a:t>
            </a:r>
            <a:r>
              <a:rPr sz="1800" u="none" spc="40" dirty="0"/>
              <a:t>εκπαίδευση</a:t>
            </a:r>
            <a:endParaRPr sz="1800">
              <a:latin typeface="Microsoft Sans Serif"/>
              <a:cs typeface="Microsoft Sans Serif"/>
            </a:endParaRPr>
          </a:p>
          <a:p>
            <a:pPr marL="355600" marR="374650" indent="-343535">
              <a:lnSpc>
                <a:spcPts val="1950"/>
              </a:lnSpc>
              <a:spcBef>
                <a:spcPts val="980"/>
              </a:spcBef>
              <a:tabLst>
                <a:tab pos="355600" algn="l"/>
              </a:tabLst>
            </a:pPr>
            <a:r>
              <a:rPr sz="1800" u="none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u="none" spc="5" dirty="0"/>
              <a:t>Ε</a:t>
            </a:r>
            <a:r>
              <a:rPr sz="1800" u="none" spc="114" dirty="0"/>
              <a:t>π</a:t>
            </a:r>
            <a:r>
              <a:rPr sz="1800" u="none" spc="-55" dirty="0"/>
              <a:t>ι</a:t>
            </a:r>
            <a:r>
              <a:rPr sz="1800" u="none" spc="245" dirty="0"/>
              <a:t>σ</a:t>
            </a:r>
            <a:r>
              <a:rPr sz="1800" u="none" spc="-55" dirty="0"/>
              <a:t>τ</a:t>
            </a:r>
            <a:r>
              <a:rPr sz="1800" u="none" spc="125" dirty="0"/>
              <a:t>η</a:t>
            </a:r>
            <a:r>
              <a:rPr sz="1800" u="none" spc="135" dirty="0"/>
              <a:t>μ</a:t>
            </a:r>
            <a:r>
              <a:rPr sz="1800" u="none" spc="210" dirty="0"/>
              <a:t>ο</a:t>
            </a:r>
            <a:r>
              <a:rPr sz="1800" u="none" spc="150" dirty="0"/>
              <a:t>ν</a:t>
            </a:r>
            <a:r>
              <a:rPr sz="1800" u="none" spc="-130" dirty="0"/>
              <a:t>ι</a:t>
            </a:r>
            <a:r>
              <a:rPr sz="1800" u="none" spc="15" dirty="0"/>
              <a:t>κή</a:t>
            </a:r>
            <a:r>
              <a:rPr sz="1800" u="none" spc="-300" dirty="0"/>
              <a:t> </a:t>
            </a:r>
            <a:r>
              <a:rPr sz="1800" u="none" spc="90" dirty="0"/>
              <a:t>&amp;</a:t>
            </a:r>
            <a:r>
              <a:rPr sz="1800" u="none" spc="-35" dirty="0"/>
              <a:t> </a:t>
            </a:r>
            <a:r>
              <a:rPr sz="1800" u="none" spc="114" dirty="0"/>
              <a:t>π</a:t>
            </a:r>
            <a:r>
              <a:rPr sz="1800" u="none" spc="145" dirty="0"/>
              <a:t>α</a:t>
            </a:r>
            <a:r>
              <a:rPr sz="1800" u="none" spc="-55" dirty="0"/>
              <a:t>ι</a:t>
            </a:r>
            <a:r>
              <a:rPr sz="1800" u="none" spc="45" dirty="0"/>
              <a:t>δ</a:t>
            </a:r>
            <a:r>
              <a:rPr sz="1800" u="none" spc="145" dirty="0"/>
              <a:t>α</a:t>
            </a:r>
            <a:r>
              <a:rPr sz="1800" u="none" spc="-80" dirty="0"/>
              <a:t>γ</a:t>
            </a:r>
            <a:r>
              <a:rPr sz="1800" u="none" spc="200" dirty="0"/>
              <a:t>ω</a:t>
            </a:r>
            <a:r>
              <a:rPr sz="1800" u="none" spc="-80" dirty="0"/>
              <a:t>γ</a:t>
            </a:r>
            <a:r>
              <a:rPr sz="1800" u="none" spc="-55" dirty="0"/>
              <a:t>ι</a:t>
            </a:r>
            <a:r>
              <a:rPr sz="1800" u="none" spc="10" dirty="0"/>
              <a:t>κή  </a:t>
            </a:r>
            <a:r>
              <a:rPr sz="1800" u="none" spc="50" dirty="0"/>
              <a:t>κ</a:t>
            </a:r>
            <a:r>
              <a:rPr sz="1800" u="none" spc="15" dirty="0"/>
              <a:t>α</a:t>
            </a:r>
            <a:r>
              <a:rPr sz="1800" u="none" spc="215" dirty="0"/>
              <a:t>θ</a:t>
            </a:r>
            <a:r>
              <a:rPr sz="1800" u="none" spc="210" dirty="0"/>
              <a:t>ο</a:t>
            </a:r>
            <a:r>
              <a:rPr sz="1800" u="none" spc="45" dirty="0"/>
              <a:t>δ</a:t>
            </a:r>
            <a:r>
              <a:rPr sz="1800" u="none" spc="125" dirty="0"/>
              <a:t>ή</a:t>
            </a:r>
            <a:r>
              <a:rPr sz="1800" u="none" spc="-80" dirty="0"/>
              <a:t>γ</a:t>
            </a:r>
            <a:r>
              <a:rPr sz="1800" u="none" spc="125" dirty="0"/>
              <a:t>η</a:t>
            </a:r>
            <a:r>
              <a:rPr sz="1800" u="none" spc="245" dirty="0"/>
              <a:t>σ</a:t>
            </a:r>
            <a:r>
              <a:rPr sz="1800" u="none" spc="125" dirty="0"/>
              <a:t>η</a:t>
            </a:r>
            <a:r>
              <a:rPr sz="1800" u="none" spc="-200" dirty="0"/>
              <a:t>/</a:t>
            </a:r>
            <a:r>
              <a:rPr sz="1800" u="none" spc="55" dirty="0"/>
              <a:t>υ</a:t>
            </a:r>
            <a:r>
              <a:rPr sz="1800" u="none" spc="114" dirty="0"/>
              <a:t>π</a:t>
            </a:r>
            <a:r>
              <a:rPr sz="1800" u="none" spc="210" dirty="0"/>
              <a:t>ο</a:t>
            </a:r>
            <a:r>
              <a:rPr sz="1800" u="none" spc="245" dirty="0"/>
              <a:t>σ</a:t>
            </a:r>
            <a:r>
              <a:rPr sz="1800" u="none" spc="-55" dirty="0"/>
              <a:t>τ</a:t>
            </a:r>
            <a:r>
              <a:rPr sz="1800" u="none" spc="125" dirty="0"/>
              <a:t>ή</a:t>
            </a:r>
            <a:r>
              <a:rPr sz="1800" u="none" spc="170" dirty="0"/>
              <a:t>ρ</a:t>
            </a:r>
            <a:r>
              <a:rPr sz="1800" u="none" spc="-55" dirty="0"/>
              <a:t>ι</a:t>
            </a:r>
            <a:r>
              <a:rPr sz="1800" u="none" spc="-5" dirty="0"/>
              <a:t>ξ</a:t>
            </a:r>
            <a:r>
              <a:rPr sz="1800" u="none" spc="105" dirty="0"/>
              <a:t>η</a:t>
            </a:r>
            <a:r>
              <a:rPr sz="1800" u="none" spc="-145" dirty="0"/>
              <a:t> </a:t>
            </a:r>
            <a:r>
              <a:rPr sz="1800" u="none" spc="-55" dirty="0"/>
              <a:t>τ</a:t>
            </a:r>
            <a:r>
              <a:rPr sz="1800" u="none" spc="200" dirty="0"/>
              <a:t>ω</a:t>
            </a:r>
            <a:r>
              <a:rPr sz="1800" u="none" spc="75" dirty="0"/>
              <a:t>ν  </a:t>
            </a:r>
            <a:r>
              <a:rPr sz="1800" u="none" spc="10" dirty="0"/>
              <a:t>εκπαιδευτικών</a:t>
            </a:r>
            <a:endParaRPr sz="1800">
              <a:latin typeface="Microsoft Sans Serif"/>
              <a:cs typeface="Microsoft Sans Serif"/>
            </a:endParaRPr>
          </a:p>
          <a:p>
            <a:pPr marL="355600" marR="160020" indent="-343535">
              <a:lnSpc>
                <a:spcPts val="1950"/>
              </a:lnSpc>
              <a:spcBef>
                <a:spcPts val="985"/>
              </a:spcBef>
              <a:tabLst>
                <a:tab pos="355600" algn="l"/>
              </a:tabLst>
            </a:pPr>
            <a:r>
              <a:rPr sz="1800" u="none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u="none" spc="5" dirty="0"/>
              <a:t>Ε</a:t>
            </a:r>
            <a:r>
              <a:rPr sz="1800" u="none" spc="220" dirty="0"/>
              <a:t>ν</a:t>
            </a:r>
            <a:r>
              <a:rPr sz="1800" u="none" spc="215" dirty="0"/>
              <a:t>θ</a:t>
            </a:r>
            <a:r>
              <a:rPr sz="1800" u="none" spc="145" dirty="0"/>
              <a:t>ά</a:t>
            </a:r>
            <a:r>
              <a:rPr sz="1800" u="none" spc="170" dirty="0"/>
              <a:t>ρρ</a:t>
            </a:r>
            <a:r>
              <a:rPr sz="1800" u="none" spc="55" dirty="0"/>
              <a:t>υ</a:t>
            </a:r>
            <a:r>
              <a:rPr sz="1800" u="none" spc="220" dirty="0"/>
              <a:t>ν</a:t>
            </a:r>
            <a:r>
              <a:rPr sz="1800" u="none" spc="245" dirty="0"/>
              <a:t>σ</a:t>
            </a:r>
            <a:r>
              <a:rPr sz="1800" u="none" spc="105" dirty="0"/>
              <a:t>η</a:t>
            </a:r>
            <a:r>
              <a:rPr sz="1800" u="none" spc="-220" dirty="0"/>
              <a:t> </a:t>
            </a:r>
            <a:r>
              <a:rPr sz="1800" u="none" spc="-55" dirty="0"/>
              <a:t>τ</a:t>
            </a:r>
            <a:r>
              <a:rPr sz="1800" u="none" spc="125" dirty="0"/>
              <a:t>η</a:t>
            </a:r>
            <a:r>
              <a:rPr sz="1800" u="none" spc="215" dirty="0"/>
              <a:t>ς</a:t>
            </a:r>
            <a:r>
              <a:rPr sz="1800" u="none" spc="-165" dirty="0"/>
              <a:t> </a:t>
            </a:r>
            <a:r>
              <a:rPr sz="1800" u="none" spc="-95" dirty="0"/>
              <a:t>ε</a:t>
            </a:r>
            <a:r>
              <a:rPr sz="1800" u="none" spc="114" dirty="0"/>
              <a:t>π</a:t>
            </a:r>
            <a:r>
              <a:rPr sz="1800" u="none" spc="-55" dirty="0"/>
              <a:t>ι</a:t>
            </a:r>
            <a:r>
              <a:rPr sz="1800" u="none" spc="245" dirty="0"/>
              <a:t>σ</a:t>
            </a:r>
            <a:r>
              <a:rPr sz="1800" u="none" spc="-55" dirty="0"/>
              <a:t>τ</a:t>
            </a:r>
            <a:r>
              <a:rPr sz="1800" u="none" spc="125" dirty="0"/>
              <a:t>η</a:t>
            </a:r>
            <a:r>
              <a:rPr sz="1800" u="none" spc="135" dirty="0"/>
              <a:t>μ</a:t>
            </a:r>
            <a:r>
              <a:rPr sz="1800" u="none" spc="210" dirty="0"/>
              <a:t>ο</a:t>
            </a:r>
            <a:r>
              <a:rPr sz="1800" u="none" spc="150" dirty="0"/>
              <a:t>ν</a:t>
            </a:r>
            <a:r>
              <a:rPr sz="1800" u="none" spc="-130" dirty="0"/>
              <a:t>ι</a:t>
            </a:r>
            <a:r>
              <a:rPr sz="1800" u="none" spc="15" dirty="0"/>
              <a:t>κ</a:t>
            </a:r>
            <a:r>
              <a:rPr sz="1800" u="none" spc="30" dirty="0"/>
              <a:t>ή</a:t>
            </a:r>
            <a:r>
              <a:rPr sz="1800" u="none" spc="165" dirty="0"/>
              <a:t>ς  </a:t>
            </a:r>
            <a:r>
              <a:rPr sz="1800" u="none" spc="-95" dirty="0"/>
              <a:t>έ</a:t>
            </a:r>
            <a:r>
              <a:rPr sz="1800" u="none" spc="170" dirty="0"/>
              <a:t>ρ</a:t>
            </a:r>
            <a:r>
              <a:rPr sz="1800" u="none" spc="-95" dirty="0"/>
              <a:t>ε</a:t>
            </a:r>
            <a:r>
              <a:rPr sz="1800" u="none" spc="55" dirty="0"/>
              <a:t>υ</a:t>
            </a:r>
            <a:r>
              <a:rPr sz="1800" u="none" spc="220" dirty="0"/>
              <a:t>ν</a:t>
            </a:r>
            <a:r>
              <a:rPr sz="1800" u="none" spc="145" dirty="0"/>
              <a:t>α</a:t>
            </a:r>
            <a:r>
              <a:rPr sz="1800" u="none" spc="215" dirty="0"/>
              <a:t>ς</a:t>
            </a:r>
            <a:r>
              <a:rPr sz="1800" u="none" spc="-90" dirty="0"/>
              <a:t> </a:t>
            </a:r>
            <a:r>
              <a:rPr sz="1800" u="none" spc="245" dirty="0"/>
              <a:t>σ</a:t>
            </a:r>
            <a:r>
              <a:rPr sz="1800" u="none" spc="-55" dirty="0"/>
              <a:t>τ</a:t>
            </a:r>
            <a:r>
              <a:rPr sz="1800" u="none" spc="195" dirty="0"/>
              <a:t>ο</a:t>
            </a:r>
            <a:r>
              <a:rPr sz="1800" u="none" spc="-75" dirty="0"/>
              <a:t> </a:t>
            </a:r>
            <a:r>
              <a:rPr sz="1800" u="none" spc="-25" dirty="0"/>
              <a:t>χ</a:t>
            </a:r>
            <a:r>
              <a:rPr sz="1800" u="none" spc="200" dirty="0"/>
              <a:t>ώ</a:t>
            </a:r>
            <a:r>
              <a:rPr sz="1800" u="none" spc="170" dirty="0"/>
              <a:t>ρ</a:t>
            </a:r>
            <a:r>
              <a:rPr sz="1800" u="none" spc="195" dirty="0"/>
              <a:t>ο</a:t>
            </a:r>
            <a:r>
              <a:rPr sz="1800" u="none" spc="-150" dirty="0"/>
              <a:t> </a:t>
            </a:r>
            <a:r>
              <a:rPr sz="1800" u="none" spc="-55" dirty="0"/>
              <a:t>τ</a:t>
            </a:r>
            <a:r>
              <a:rPr sz="1800" u="none" spc="125" dirty="0"/>
              <a:t>η</a:t>
            </a:r>
            <a:r>
              <a:rPr sz="1800" u="none" spc="215" dirty="0"/>
              <a:t>ς</a:t>
            </a:r>
            <a:endParaRPr sz="1800">
              <a:latin typeface="Microsoft Sans Serif"/>
              <a:cs typeface="Microsoft Sans Serif"/>
            </a:endParaRPr>
          </a:p>
          <a:p>
            <a:pPr marL="355600">
              <a:lnSpc>
                <a:spcPts val="1925"/>
              </a:lnSpc>
            </a:pPr>
            <a:r>
              <a:rPr sz="1800" u="none" spc="55" dirty="0"/>
              <a:t>εκπαίδευσης</a:t>
            </a:r>
            <a:endParaRPr sz="1800"/>
          </a:p>
          <a:p>
            <a:pPr marL="355600" marR="5080" indent="-343535">
              <a:lnSpc>
                <a:spcPts val="195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800" u="none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u="none" spc="100" dirty="0"/>
              <a:t>Αξιολόγηση </a:t>
            </a:r>
            <a:r>
              <a:rPr sz="1800" u="none" spc="80" dirty="0"/>
              <a:t>του </a:t>
            </a:r>
            <a:r>
              <a:rPr sz="1800" u="none" spc="10" dirty="0"/>
              <a:t>εκπαιδευτικού </a:t>
            </a:r>
            <a:r>
              <a:rPr sz="1800" u="none" spc="15" dirty="0"/>
              <a:t> </a:t>
            </a:r>
            <a:r>
              <a:rPr sz="1800" u="none" spc="-95" dirty="0"/>
              <a:t>έ</a:t>
            </a:r>
            <a:r>
              <a:rPr sz="1800" u="none" spc="170" dirty="0"/>
              <a:t>ρ</a:t>
            </a:r>
            <a:r>
              <a:rPr sz="1800" u="none" spc="-80" dirty="0"/>
              <a:t>γ</a:t>
            </a:r>
            <a:r>
              <a:rPr sz="1800" u="none" spc="210" dirty="0"/>
              <a:t>ο</a:t>
            </a:r>
            <a:r>
              <a:rPr sz="1800" u="none" spc="80" dirty="0"/>
              <a:t>υ</a:t>
            </a:r>
            <a:r>
              <a:rPr sz="1800" u="none" spc="30" dirty="0"/>
              <a:t> </a:t>
            </a:r>
            <a:r>
              <a:rPr sz="1800" u="none" spc="90" dirty="0"/>
              <a:t>&amp;</a:t>
            </a:r>
            <a:r>
              <a:rPr sz="1800" u="none" spc="-35" dirty="0"/>
              <a:t> </a:t>
            </a:r>
            <a:r>
              <a:rPr sz="1800" u="none" spc="-55" dirty="0"/>
              <a:t>τ</a:t>
            </a:r>
            <a:r>
              <a:rPr sz="1800" u="none" spc="200" dirty="0"/>
              <a:t>ω</a:t>
            </a:r>
            <a:r>
              <a:rPr sz="1800" u="none" spc="100" dirty="0"/>
              <a:t>ν</a:t>
            </a:r>
            <a:r>
              <a:rPr sz="1800" u="none" spc="-120" dirty="0"/>
              <a:t> </a:t>
            </a:r>
            <a:r>
              <a:rPr sz="1800" u="none" spc="-95" dirty="0"/>
              <a:t>ε</a:t>
            </a:r>
            <a:r>
              <a:rPr sz="1800" u="none" spc="20" dirty="0"/>
              <a:t>κ</a:t>
            </a:r>
            <a:r>
              <a:rPr sz="1800" u="none" spc="10" dirty="0"/>
              <a:t>π</a:t>
            </a:r>
            <a:r>
              <a:rPr sz="1800" u="none" spc="145" dirty="0"/>
              <a:t>α</a:t>
            </a:r>
            <a:r>
              <a:rPr sz="1800" u="none" spc="-55" dirty="0"/>
              <a:t>ι</a:t>
            </a:r>
            <a:r>
              <a:rPr sz="1800" u="none" spc="45" dirty="0"/>
              <a:t>δ</a:t>
            </a:r>
            <a:r>
              <a:rPr sz="1800" u="none" spc="-95" dirty="0"/>
              <a:t>ε</a:t>
            </a:r>
            <a:r>
              <a:rPr sz="1800" u="none" spc="55" dirty="0"/>
              <a:t>υ</a:t>
            </a:r>
            <a:r>
              <a:rPr sz="1800" u="none" spc="-55" dirty="0"/>
              <a:t>τι</a:t>
            </a:r>
            <a:r>
              <a:rPr sz="1800" u="none" spc="40" dirty="0"/>
              <a:t>κ</a:t>
            </a:r>
            <a:r>
              <a:rPr sz="1800" u="none" spc="75" dirty="0"/>
              <a:t>ώ</a:t>
            </a:r>
            <a:r>
              <a:rPr sz="1800" u="none" spc="100" dirty="0"/>
              <a:t>ν</a:t>
            </a:r>
            <a:r>
              <a:rPr sz="1800" u="none" spc="-195" dirty="0"/>
              <a:t> </a:t>
            </a:r>
            <a:r>
              <a:rPr sz="1800" u="none" spc="-55" dirty="0"/>
              <a:t>τ</a:t>
            </a:r>
            <a:r>
              <a:rPr sz="1800" u="none" spc="200" dirty="0"/>
              <a:t>ω</a:t>
            </a:r>
            <a:r>
              <a:rPr sz="1800" u="none" spc="75" dirty="0"/>
              <a:t>ν  </a:t>
            </a:r>
            <a:r>
              <a:rPr sz="1800" u="none" spc="245" dirty="0"/>
              <a:t>σ</a:t>
            </a:r>
            <a:r>
              <a:rPr sz="1800" u="none" spc="-25" dirty="0"/>
              <a:t>χ</a:t>
            </a:r>
            <a:r>
              <a:rPr sz="1800" u="none" spc="210" dirty="0"/>
              <a:t>ο</a:t>
            </a:r>
            <a:r>
              <a:rPr sz="1800" u="none" spc="15" dirty="0"/>
              <a:t>λ</a:t>
            </a:r>
            <a:r>
              <a:rPr sz="1800" u="none" spc="-95" dirty="0"/>
              <a:t>ε</a:t>
            </a:r>
            <a:r>
              <a:rPr sz="1800" u="none" spc="-55" dirty="0"/>
              <a:t>ί</a:t>
            </a:r>
            <a:r>
              <a:rPr sz="1800" u="none" spc="200" dirty="0"/>
              <a:t>ω</a:t>
            </a:r>
            <a:r>
              <a:rPr sz="1800" u="none" spc="100" dirty="0"/>
              <a:t>ν</a:t>
            </a:r>
            <a:r>
              <a:rPr sz="1800" u="none" spc="-195" dirty="0"/>
              <a:t> </a:t>
            </a:r>
            <a:r>
              <a:rPr sz="1800" u="none" spc="-55" dirty="0"/>
              <a:t>τ</a:t>
            </a:r>
            <a:r>
              <a:rPr sz="1800" u="none" spc="125" dirty="0"/>
              <a:t>η</a:t>
            </a:r>
            <a:r>
              <a:rPr sz="1800" u="none" spc="215" dirty="0"/>
              <a:t>ς</a:t>
            </a:r>
            <a:r>
              <a:rPr sz="1800" u="none" spc="-165" dirty="0"/>
              <a:t> </a:t>
            </a:r>
            <a:r>
              <a:rPr sz="1800" u="none" spc="114" dirty="0"/>
              <a:t>π</a:t>
            </a:r>
            <a:r>
              <a:rPr sz="1800" u="none" spc="-95" dirty="0"/>
              <a:t>ε</a:t>
            </a:r>
            <a:r>
              <a:rPr sz="1800" u="none" spc="170" dirty="0"/>
              <a:t>ρ</a:t>
            </a:r>
            <a:r>
              <a:rPr sz="1800" u="none" spc="-55" dirty="0"/>
              <a:t>ι</a:t>
            </a:r>
            <a:r>
              <a:rPr sz="1800" u="none" spc="210" dirty="0"/>
              <a:t>ο</a:t>
            </a:r>
            <a:r>
              <a:rPr sz="1800" u="none" spc="-25" dirty="0"/>
              <a:t>χ</a:t>
            </a:r>
            <a:r>
              <a:rPr sz="1800" u="none" spc="125" dirty="0"/>
              <a:t>ή</a:t>
            </a:r>
            <a:r>
              <a:rPr sz="1800" u="none" spc="215" dirty="0"/>
              <a:t>ς</a:t>
            </a:r>
            <a:r>
              <a:rPr sz="1800" u="none" spc="-165" dirty="0"/>
              <a:t> </a:t>
            </a:r>
            <a:r>
              <a:rPr sz="1800" u="none" spc="-55" dirty="0"/>
              <a:t>τ</a:t>
            </a:r>
            <a:r>
              <a:rPr sz="1800" u="none" spc="210" dirty="0"/>
              <a:t>ο</a:t>
            </a:r>
            <a:r>
              <a:rPr sz="1800" u="none" spc="55" dirty="0"/>
              <a:t>υ</a:t>
            </a:r>
            <a:r>
              <a:rPr sz="1800" u="none" spc="215" dirty="0"/>
              <a:t>ς</a:t>
            </a:r>
            <a:r>
              <a:rPr sz="1800" u="none" spc="-90" dirty="0"/>
              <a:t> </a:t>
            </a:r>
            <a:r>
              <a:rPr sz="1800" u="none" spc="-70" dirty="0"/>
              <a:t>(</a:t>
            </a:r>
            <a:r>
              <a:rPr sz="1800" u="none" spc="125" dirty="0"/>
              <a:t>Φ</a:t>
            </a:r>
            <a:r>
              <a:rPr sz="1800" u="none" spc="5" dirty="0"/>
              <a:t>Ε</a:t>
            </a:r>
            <a:r>
              <a:rPr sz="1800" u="none" spc="15" dirty="0"/>
              <a:t>Κ  </a:t>
            </a:r>
            <a:r>
              <a:rPr sz="1800" u="none" spc="-5" dirty="0"/>
              <a:t>1340/16-10-02)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1975" y="1857755"/>
            <a:ext cx="4168140" cy="40532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3045">
              <a:lnSpc>
                <a:spcPct val="100000"/>
              </a:lnSpc>
              <a:spcBef>
                <a:spcPts val="105"/>
              </a:spcBef>
            </a:pPr>
            <a:r>
              <a:rPr sz="2400" u="heavy" spc="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Στο</a:t>
            </a:r>
            <a:r>
              <a:rPr sz="2400" u="heavy" spc="-7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Εξωτερικό: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1810"/>
              </a:lnSpc>
              <a:spcBef>
                <a:spcPts val="1925"/>
              </a:spcBef>
              <a:tabLst>
                <a:tab pos="355600" algn="l"/>
              </a:tabLst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6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4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endParaRPr sz="1700">
              <a:latin typeface="Trebuchet MS"/>
              <a:cs typeface="Trebuchet MS"/>
            </a:endParaRPr>
          </a:p>
          <a:p>
            <a:pPr marL="355600">
              <a:lnSpc>
                <a:spcPts val="1614"/>
              </a:lnSpc>
            </a:pP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140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endParaRPr sz="1700">
              <a:latin typeface="Trebuchet MS"/>
              <a:cs typeface="Trebuchet MS"/>
            </a:endParaRPr>
          </a:p>
          <a:p>
            <a:pPr marL="355600">
              <a:lnSpc>
                <a:spcPts val="1845"/>
              </a:lnSpc>
            </a:pP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19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-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85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700" spc="-8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5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700">
              <a:latin typeface="Trebuchet MS"/>
              <a:cs typeface="Trebuchet MS"/>
            </a:endParaRPr>
          </a:p>
          <a:p>
            <a:pPr marL="355600" marR="71120" indent="-343535">
              <a:lnSpc>
                <a:spcPts val="1650"/>
              </a:lnSpc>
              <a:spcBef>
                <a:spcPts val="969"/>
              </a:spcBef>
              <a:tabLst>
                <a:tab pos="355600" algn="l"/>
              </a:tabLst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51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-15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1700" spc="-2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2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ζ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ς  </a:t>
            </a:r>
            <a:r>
              <a:rPr sz="1700" spc="19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-150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r>
              <a:rPr sz="1700" spc="-2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5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-4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υν</a:t>
            </a:r>
            <a:r>
              <a:rPr sz="17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ην</a:t>
            </a:r>
            <a:r>
              <a:rPr sz="17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- 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9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ρρ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endParaRPr sz="1700">
              <a:latin typeface="Trebuchet MS"/>
              <a:cs typeface="Trebuchet MS"/>
            </a:endParaRPr>
          </a:p>
          <a:p>
            <a:pPr marL="355600">
              <a:lnSpc>
                <a:spcPts val="1664"/>
              </a:lnSpc>
            </a:pPr>
            <a:r>
              <a:rPr sz="1700" spc="65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μαθητών/τριων.</a:t>
            </a:r>
            <a:endParaRPr sz="1700">
              <a:latin typeface="Trebuchet MS"/>
              <a:cs typeface="Trebuchet MS"/>
            </a:endParaRPr>
          </a:p>
          <a:p>
            <a:pPr marL="355600" marR="164465" indent="-343535">
              <a:lnSpc>
                <a:spcPct val="79800"/>
              </a:lnSpc>
              <a:spcBef>
                <a:spcPts val="1000"/>
              </a:spcBef>
              <a:tabLst>
                <a:tab pos="355600" algn="l"/>
              </a:tabLst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ην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υν</a:t>
            </a:r>
            <a:r>
              <a:rPr sz="17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-3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130" dirty="0">
                <a:solidFill>
                  <a:srgbClr val="404040"/>
                </a:solidFill>
                <a:latin typeface="Trebuchet MS"/>
                <a:cs typeface="Trebuchet MS"/>
              </a:rPr>
              <a:t>, 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-35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5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sz="17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9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140" dirty="0">
                <a:solidFill>
                  <a:srgbClr val="404040"/>
                </a:solidFill>
                <a:latin typeface="Trebuchet MS"/>
                <a:cs typeface="Trebuchet MS"/>
              </a:rPr>
              <a:t>ό  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150" dirty="0">
                <a:solidFill>
                  <a:srgbClr val="404040"/>
                </a:solidFill>
                <a:latin typeface="Trebuchet MS"/>
                <a:cs typeface="Trebuchet MS"/>
              </a:rPr>
              <a:t>:</a:t>
            </a:r>
            <a:r>
              <a:rPr sz="17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5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-4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υν</a:t>
            </a:r>
            <a:r>
              <a:rPr sz="17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ην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 ε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2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-3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η  </a:t>
            </a:r>
            <a:r>
              <a:rPr sz="1700" spc="135" dirty="0">
                <a:solidFill>
                  <a:srgbClr val="404040"/>
                </a:solidFill>
                <a:latin typeface="Trebuchet MS"/>
                <a:cs typeface="Trebuchet MS"/>
              </a:rPr>
              <a:t>τόσο</a:t>
            </a:r>
            <a:r>
              <a:rPr sz="17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7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ψυχό-κοινωνικών</a:t>
            </a:r>
            <a:endParaRPr sz="1700">
              <a:latin typeface="Trebuchet MS"/>
              <a:cs typeface="Trebuchet MS"/>
            </a:endParaRPr>
          </a:p>
          <a:p>
            <a:pPr marL="355600" marR="5080">
              <a:lnSpc>
                <a:spcPct val="81000"/>
              </a:lnSpc>
            </a:pP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δεξιοτήτων</a:t>
            </a:r>
            <a:r>
              <a:rPr sz="17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7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μαθητών/τριών,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όσο </a:t>
            </a:r>
            <a:r>
              <a:rPr sz="1700" spc="-4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7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endParaRPr sz="1700">
              <a:latin typeface="Trebuchet MS"/>
              <a:cs typeface="Trebuchet MS"/>
            </a:endParaRPr>
          </a:p>
          <a:p>
            <a:pPr marL="355600">
              <a:lnSpc>
                <a:spcPts val="1385"/>
              </a:lnSpc>
            </a:pPr>
            <a:r>
              <a:rPr sz="1700" spc="1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εκπαιδευτικής/επαγγελματικής</a:t>
            </a:r>
            <a:r>
              <a:rPr sz="1700" spc="-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τους</a:t>
            </a:r>
            <a:endParaRPr sz="1700">
              <a:latin typeface="Trebuchet MS"/>
              <a:cs typeface="Trebuchet MS"/>
            </a:endParaRPr>
          </a:p>
          <a:p>
            <a:pPr marL="355600">
              <a:lnSpc>
                <a:spcPts val="1845"/>
              </a:lnSpc>
            </a:pP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ετοιμότητα.</a:t>
            </a:r>
            <a:endParaRPr sz="1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350" y="648335"/>
            <a:ext cx="655002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85" dirty="0"/>
              <a:t>Προτάσεις</a:t>
            </a:r>
            <a:r>
              <a:rPr spc="-114" dirty="0"/>
              <a:t> </a:t>
            </a:r>
            <a:r>
              <a:rPr spc="165" dirty="0"/>
              <a:t>σε</a:t>
            </a:r>
            <a:r>
              <a:rPr spc="-75" dirty="0"/>
              <a:t> </a:t>
            </a:r>
            <a:r>
              <a:rPr spc="80" dirty="0"/>
              <a:t>διεθνές</a:t>
            </a:r>
            <a:r>
              <a:rPr spc="-185" dirty="0"/>
              <a:t> </a:t>
            </a:r>
            <a:r>
              <a:rPr spc="-5" dirty="0"/>
              <a:t>επίπεδο: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0175" y="1621091"/>
            <a:ext cx="8644255" cy="402018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5080" indent="-342900">
              <a:lnSpc>
                <a:spcPts val="1950"/>
              </a:lnSpc>
              <a:spcBef>
                <a:spcPts val="340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Όλοι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επαγγελματίες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ψυχικής</a:t>
            </a:r>
            <a:r>
              <a:rPr sz="18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υγείας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εργάζονται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25" dirty="0">
                <a:solidFill>
                  <a:srgbClr val="404040"/>
                </a:solidFill>
                <a:latin typeface="Trebuchet MS"/>
                <a:cs typeface="Trebuchet MS"/>
              </a:rPr>
              <a:t>στα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σχολεία</a:t>
            </a:r>
            <a:r>
              <a:rPr sz="18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(σχολικοί </a:t>
            </a:r>
            <a:r>
              <a:rPr sz="1800" spc="-5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-165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8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-165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  <a:r>
              <a:rPr sz="1800" spc="-165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18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endParaRPr sz="1800">
              <a:latin typeface="Trebuchet MS"/>
              <a:cs typeface="Trebuchet MS"/>
            </a:endParaRPr>
          </a:p>
          <a:p>
            <a:pPr marL="355600">
              <a:lnSpc>
                <a:spcPts val="1850"/>
              </a:lnSpc>
            </a:pPr>
            <a:r>
              <a:rPr sz="1800" spc="105" dirty="0">
                <a:solidFill>
                  <a:srgbClr val="404040"/>
                </a:solidFill>
                <a:latin typeface="Trebuchet MS"/>
                <a:cs typeface="Trebuchet MS"/>
              </a:rPr>
              <a:t>συνεργαστούν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μεταξύ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τους.</a:t>
            </a:r>
            <a:endParaRPr sz="1800">
              <a:latin typeface="Trebuchet MS"/>
              <a:cs typeface="Trebuchet MS"/>
            </a:endParaRPr>
          </a:p>
          <a:p>
            <a:pPr marL="355600" marR="718185" indent="-342900">
              <a:lnSpc>
                <a:spcPts val="1950"/>
              </a:lnSpc>
              <a:spcBef>
                <a:spcPts val="1085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90" dirty="0">
                <a:solidFill>
                  <a:srgbClr val="404040"/>
                </a:solidFill>
                <a:latin typeface="Trebuchet MS"/>
                <a:cs typeface="Trebuchet MS"/>
              </a:rPr>
              <a:t>Να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ενισχυθούν</a:t>
            </a:r>
            <a:r>
              <a:rPr sz="1800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5" dirty="0">
                <a:solidFill>
                  <a:srgbClr val="404040"/>
                </a:solidFill>
                <a:latin typeface="Trebuchet MS"/>
                <a:cs typeface="Trebuchet MS"/>
              </a:rPr>
              <a:t>ακόμη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περισσότερο</a:t>
            </a:r>
            <a:r>
              <a:rPr sz="18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τα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κοινά</a:t>
            </a:r>
            <a:r>
              <a:rPr sz="1800" spc="-2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στοιχεία</a:t>
            </a:r>
            <a:r>
              <a:rPr sz="1800" spc="-2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Trebuchet MS"/>
                <a:cs typeface="Trebuchet MS"/>
              </a:rPr>
              <a:t>ανάμεσα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στους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20" dirty="0">
                <a:solidFill>
                  <a:srgbClr val="404040"/>
                </a:solidFill>
                <a:latin typeface="Trebuchet MS"/>
                <a:cs typeface="Trebuchet MS"/>
              </a:rPr>
              <a:t>διάφορους</a:t>
            </a:r>
            <a:r>
              <a:rPr sz="18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κλάδους</a:t>
            </a:r>
            <a:r>
              <a:rPr sz="18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(στο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επίπεδο</a:t>
            </a:r>
            <a:r>
              <a:rPr sz="18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θεωρίας,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έρευνας</a:t>
            </a:r>
            <a:r>
              <a:rPr sz="18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πρακτικής).</a:t>
            </a:r>
            <a:endParaRPr sz="1800">
              <a:latin typeface="Trebuchet MS"/>
              <a:cs typeface="Trebuchet MS"/>
            </a:endParaRPr>
          </a:p>
          <a:p>
            <a:pPr marL="355600" marR="495934" indent="-342900">
              <a:lnSpc>
                <a:spcPts val="1950"/>
              </a:lnSpc>
              <a:spcBef>
                <a:spcPts val="985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90" dirty="0">
                <a:solidFill>
                  <a:srgbClr val="404040"/>
                </a:solidFill>
                <a:latin typeface="Trebuchet MS"/>
                <a:cs typeface="Trebuchet MS"/>
              </a:rPr>
              <a:t>Να </a:t>
            </a:r>
            <a:r>
              <a:rPr sz="1800" spc="145" dirty="0">
                <a:solidFill>
                  <a:srgbClr val="404040"/>
                </a:solidFill>
                <a:latin typeface="Trebuchet MS"/>
                <a:cs typeface="Trebuchet MS"/>
              </a:rPr>
              <a:t>προσαρτηθούν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τα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κοινά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αυτά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στοιχεία, </a:t>
            </a:r>
            <a:r>
              <a:rPr sz="1800" spc="110" dirty="0">
                <a:solidFill>
                  <a:srgbClr val="404040"/>
                </a:solidFill>
                <a:latin typeface="Trebuchet MS"/>
                <a:cs typeface="Trebuchet MS"/>
              </a:rPr>
              <a:t>στην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εκπαίδευση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επαγγελματική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εξέλιξη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5" dirty="0">
                <a:solidFill>
                  <a:srgbClr val="404040"/>
                </a:solidFill>
                <a:latin typeface="Trebuchet MS"/>
                <a:cs typeface="Trebuchet MS"/>
              </a:rPr>
              <a:t>τόσο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σχολικών</a:t>
            </a:r>
            <a:r>
              <a:rPr sz="18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20" dirty="0">
                <a:solidFill>
                  <a:srgbClr val="404040"/>
                </a:solidFill>
                <a:latin typeface="Trebuchet MS"/>
                <a:cs typeface="Trebuchet MS"/>
              </a:rPr>
              <a:t>όσο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συμβουλευτικών </a:t>
            </a:r>
            <a:r>
              <a:rPr sz="1800" spc="-5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ψυχολόγων.</a:t>
            </a:r>
            <a:endParaRPr sz="1800">
              <a:latin typeface="Trebuchet MS"/>
              <a:cs typeface="Trebuchet MS"/>
            </a:endParaRPr>
          </a:p>
          <a:p>
            <a:pPr marL="355600" marR="264160" indent="-342900">
              <a:lnSpc>
                <a:spcPts val="1950"/>
              </a:lnSpc>
              <a:spcBef>
                <a:spcPts val="980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90" dirty="0">
                <a:solidFill>
                  <a:srgbClr val="404040"/>
                </a:solidFill>
                <a:latin typeface="Trebuchet MS"/>
                <a:cs typeface="Trebuchet MS"/>
              </a:rPr>
              <a:t>Να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αναθεωρούν</a:t>
            </a:r>
            <a:r>
              <a:rPr sz="1800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τις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επαγγελματικές</a:t>
            </a:r>
            <a:r>
              <a:rPr sz="1800" spc="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πρακτικές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σχολικών</a:t>
            </a:r>
            <a:r>
              <a:rPr sz="18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ψυχολόγων,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προκειμένου</a:t>
            </a:r>
            <a:r>
              <a:rPr sz="1800" spc="-2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4" dirty="0">
                <a:solidFill>
                  <a:srgbClr val="404040"/>
                </a:solidFill>
                <a:latin typeface="Trebuchet MS"/>
                <a:cs typeface="Trebuchet MS"/>
              </a:rPr>
              <a:t>να</a:t>
            </a:r>
            <a:r>
              <a:rPr sz="1800" spc="-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ξεφύγουν</a:t>
            </a:r>
            <a:r>
              <a:rPr sz="1800" spc="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5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τον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20" dirty="0">
                <a:solidFill>
                  <a:srgbClr val="404040"/>
                </a:solidFill>
                <a:latin typeface="Trebuchet MS"/>
                <a:cs typeface="Trebuchet MS"/>
              </a:rPr>
              <a:t>παραδοσιακό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ρόλο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endParaRPr sz="1800">
              <a:latin typeface="Trebuchet MS"/>
              <a:cs typeface="Trebuchet MS"/>
            </a:endParaRPr>
          </a:p>
          <a:p>
            <a:pPr marL="355600">
              <a:lnSpc>
                <a:spcPts val="1930"/>
              </a:lnSpc>
            </a:pP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1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8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22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800" spc="-16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355600" marR="453390" indent="-342900">
              <a:lnSpc>
                <a:spcPts val="195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90" dirty="0">
                <a:solidFill>
                  <a:srgbClr val="404040"/>
                </a:solidFill>
                <a:latin typeface="Trebuchet MS"/>
                <a:cs typeface="Trebuchet MS"/>
              </a:rPr>
              <a:t>Να 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ενσωματώσουν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στις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υπηρεσίες </a:t>
            </a:r>
            <a:r>
              <a:rPr sz="1800" spc="110" dirty="0">
                <a:solidFill>
                  <a:srgbClr val="404040"/>
                </a:solidFill>
                <a:latin typeface="Trebuchet MS"/>
                <a:cs typeface="Trebuchet MS"/>
              </a:rPr>
              <a:t>τους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έμμεση </a:t>
            </a:r>
            <a:r>
              <a:rPr sz="1800" spc="125" dirty="0">
                <a:solidFill>
                  <a:srgbClr val="404040"/>
                </a:solidFill>
                <a:latin typeface="Trebuchet MS"/>
                <a:cs typeface="Trebuchet MS"/>
              </a:rPr>
              <a:t>παροχή 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14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κά</a:t>
            </a:r>
            <a:r>
              <a:rPr sz="1800" spc="-2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18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800" spc="1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μμ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18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8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8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ή 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δευτερογενούς</a:t>
            </a:r>
            <a:r>
              <a:rPr sz="18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πρόληψης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549400" marR="5080">
              <a:lnSpc>
                <a:spcPct val="100800"/>
              </a:lnSpc>
              <a:spcBef>
                <a:spcPts val="70"/>
              </a:spcBef>
            </a:pPr>
            <a:r>
              <a:rPr spc="185" dirty="0"/>
              <a:t>Προτάσεις</a:t>
            </a:r>
            <a:r>
              <a:rPr spc="-114" dirty="0"/>
              <a:t> </a:t>
            </a:r>
            <a:r>
              <a:rPr spc="185" dirty="0"/>
              <a:t>&amp;</a:t>
            </a:r>
            <a:r>
              <a:rPr spc="-80" dirty="0"/>
              <a:t> </a:t>
            </a:r>
            <a:r>
              <a:rPr spc="125" dirty="0"/>
              <a:t>προοπτικές</a:t>
            </a:r>
            <a:r>
              <a:rPr spc="-45" dirty="0"/>
              <a:t> </a:t>
            </a:r>
            <a:r>
              <a:rPr spc="80" dirty="0"/>
              <a:t>για</a:t>
            </a:r>
            <a:r>
              <a:rPr spc="-260" dirty="0"/>
              <a:t> </a:t>
            </a:r>
            <a:r>
              <a:rPr spc="75" dirty="0"/>
              <a:t>την</a:t>
            </a:r>
            <a:r>
              <a:rPr spc="-25" dirty="0"/>
              <a:t> </a:t>
            </a:r>
            <a:r>
              <a:rPr spc="235" dirty="0"/>
              <a:t>χώρα </a:t>
            </a:r>
            <a:r>
              <a:rPr spc="-1070" dirty="0"/>
              <a:t> </a:t>
            </a:r>
            <a:r>
              <a:rPr spc="175" dirty="0"/>
              <a:t>μας: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0175" y="2140902"/>
            <a:ext cx="8639175" cy="40208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355600" marR="827405" indent="-342900">
              <a:lnSpc>
                <a:spcPts val="1950"/>
              </a:lnSpc>
              <a:spcBef>
                <a:spcPts val="340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Συνεργασία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μεταξύ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κλάδων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Σχολικής</a:t>
            </a:r>
            <a:r>
              <a:rPr sz="1800" spc="-2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 </a:t>
            </a:r>
            <a:r>
              <a:rPr sz="1800" spc="-5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Ψυχολογίας.</a:t>
            </a:r>
            <a:endParaRPr sz="1800">
              <a:latin typeface="Trebuchet MS"/>
              <a:cs typeface="Trebuchet MS"/>
            </a:endParaRPr>
          </a:p>
          <a:p>
            <a:pPr marL="355600" marR="610870" indent="-342900">
              <a:lnSpc>
                <a:spcPts val="1950"/>
              </a:lnSpc>
              <a:spcBef>
                <a:spcPts val="985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25" dirty="0">
                <a:solidFill>
                  <a:srgbClr val="404040"/>
                </a:solidFill>
                <a:latin typeface="Trebuchet MS"/>
                <a:cs typeface="Trebuchet MS"/>
              </a:rPr>
              <a:t>Θεσμοθέτηση</a:t>
            </a:r>
            <a:r>
              <a:rPr sz="1800" spc="-1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ψυχολογικών</a:t>
            </a:r>
            <a:r>
              <a:rPr sz="18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υπηρεσιών</a:t>
            </a:r>
            <a:r>
              <a:rPr sz="18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στο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ελληνικό</a:t>
            </a:r>
            <a:r>
              <a:rPr sz="1800" spc="-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εκπαιδευτικό </a:t>
            </a:r>
            <a:r>
              <a:rPr sz="1800" spc="-5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18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u="sng" spc="-9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ε</a:t>
            </a:r>
            <a:r>
              <a:rPr sz="1800" u="sng" spc="2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ν</a:t>
            </a:r>
            <a:r>
              <a:rPr sz="1800" u="sng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τ</a:t>
            </a:r>
            <a:r>
              <a:rPr sz="1800" u="sng" spc="21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ό</a:t>
            </a:r>
            <a:r>
              <a:rPr sz="1800" u="sng" spc="2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ς</a:t>
            </a:r>
            <a:r>
              <a:rPr sz="1800" spc="-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16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  <a:p>
            <a:pPr marL="355600" marR="981710" indent="-342900">
              <a:lnSpc>
                <a:spcPts val="1950"/>
              </a:lnSpc>
              <a:spcBef>
                <a:spcPts val="980"/>
              </a:spcBef>
              <a:tabLst>
                <a:tab pos="354965" algn="l"/>
              </a:tabLst>
            </a:pPr>
            <a:r>
              <a:rPr sz="18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10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6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16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απ</a:t>
            </a:r>
            <a:r>
              <a:rPr sz="1800" spc="11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800" spc="10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19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800" spc="185" dirty="0">
                <a:solidFill>
                  <a:srgbClr val="404040"/>
                </a:solidFill>
                <a:latin typeface="Trebuchet MS"/>
                <a:cs typeface="Trebuchet MS"/>
              </a:rPr>
              <a:t>ρο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165" dirty="0">
                <a:solidFill>
                  <a:srgbClr val="404040"/>
                </a:solidFill>
                <a:latin typeface="Trebuchet MS"/>
                <a:cs typeface="Trebuchet MS"/>
              </a:rPr>
              <a:t>ς 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εκπαίδευσης,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αλλά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εκπαιδευτικών 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που 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είτε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λειτουργούν </a:t>
            </a:r>
            <a:r>
              <a:rPr sz="1800" spc="204" dirty="0">
                <a:solidFill>
                  <a:srgbClr val="404040"/>
                </a:solidFill>
                <a:latin typeface="Trebuchet MS"/>
                <a:cs typeface="Trebuchet MS"/>
              </a:rPr>
              <a:t>ως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11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γγ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21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μο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-165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18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800" spc="-5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8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18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800" spc="18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endParaRPr sz="1800">
              <a:latin typeface="Trebuchet MS"/>
              <a:cs typeface="Trebuchet MS"/>
            </a:endParaRPr>
          </a:p>
          <a:p>
            <a:pPr marL="355600" marR="348615">
              <a:lnSpc>
                <a:spcPts val="1950"/>
              </a:lnSpc>
              <a:spcBef>
                <a:spcPts val="10"/>
              </a:spcBef>
            </a:pP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διαμεσολαβητικό</a:t>
            </a:r>
            <a:r>
              <a:rPr sz="18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Trebuchet MS"/>
                <a:cs typeface="Trebuchet MS"/>
              </a:rPr>
              <a:t>ρόλο</a:t>
            </a:r>
            <a:r>
              <a:rPr sz="1800" spc="-1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μεταξύ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μαθητών/τριών,</a:t>
            </a:r>
            <a:r>
              <a:rPr sz="1800" spc="-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του</a:t>
            </a:r>
            <a:r>
              <a:rPr sz="18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σχολείου</a:t>
            </a:r>
            <a:r>
              <a:rPr sz="1800" spc="-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ψυχολογικών</a:t>
            </a:r>
            <a:r>
              <a:rPr sz="18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υπηρεσιών.</a:t>
            </a:r>
            <a:endParaRPr sz="1800">
              <a:latin typeface="Trebuchet MS"/>
              <a:cs typeface="Trebuchet MS"/>
            </a:endParaRPr>
          </a:p>
          <a:p>
            <a:pPr marL="355600" marR="238125" indent="-342900" algn="just">
              <a:lnSpc>
                <a:spcPts val="1950"/>
              </a:lnSpc>
              <a:spcBef>
                <a:spcPts val="98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21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110" dirty="0">
                <a:solidFill>
                  <a:srgbClr val="404040"/>
                </a:solidFill>
                <a:latin typeface="Trebuchet MS"/>
                <a:cs typeface="Trebuchet MS"/>
              </a:rPr>
              <a:t>Διεύρυνση</a:t>
            </a:r>
            <a:r>
              <a:rPr sz="18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ψυχολογικών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υπηρεσιών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στους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τομείς</a:t>
            </a:r>
            <a:r>
              <a:rPr sz="1800" spc="-2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πρόληψης,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 </a:t>
            </a:r>
            <a:r>
              <a:rPr sz="1800" spc="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διαλεκτικής</a:t>
            </a:r>
            <a:r>
              <a:rPr sz="18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συμβουλευτικής,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διαφορετικότητας</a:t>
            </a:r>
            <a:r>
              <a:rPr sz="18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18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επαγγελματικής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ανάπτυξης.</a:t>
            </a:r>
            <a:endParaRPr sz="1800">
              <a:latin typeface="Trebuchet MS"/>
              <a:cs typeface="Trebuchet MS"/>
            </a:endParaRPr>
          </a:p>
          <a:p>
            <a:pPr marL="355600" marR="5080" indent="-342900" algn="just">
              <a:lnSpc>
                <a:spcPts val="1960"/>
              </a:lnSpc>
              <a:spcBef>
                <a:spcPts val="975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21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Επίτευξη</a:t>
            </a:r>
            <a:r>
              <a:rPr sz="18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βασικών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14" dirty="0">
                <a:solidFill>
                  <a:srgbClr val="404040"/>
                </a:solidFill>
                <a:latin typeface="Trebuchet MS"/>
                <a:cs typeface="Trebuchet MS"/>
              </a:rPr>
              <a:t>στόχων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18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εκπαίδευσης,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δεν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είναι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άλλοι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5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18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κοινωνική,</a:t>
            </a:r>
            <a:r>
              <a:rPr sz="18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συναισθηματική</a:t>
            </a:r>
            <a:r>
              <a:rPr sz="1800" spc="-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γνωστική</a:t>
            </a:r>
            <a:r>
              <a:rPr sz="1800" spc="-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ανάπτυξη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4382"/>
              <a:ext cx="1588770" cy="504825"/>
            </a:xfrm>
            <a:custGeom>
              <a:avLst/>
              <a:gdLst/>
              <a:ahLst/>
              <a:cxnLst/>
              <a:rect l="l" t="t" r="r" b="b"/>
              <a:pathLst>
                <a:path w="1588770" h="504825">
                  <a:moveTo>
                    <a:pt x="0" y="0"/>
                  </a:moveTo>
                  <a:lnTo>
                    <a:pt x="0" y="501288"/>
                  </a:lnTo>
                  <a:lnTo>
                    <a:pt x="1241793" y="504817"/>
                  </a:lnTo>
                  <a:lnTo>
                    <a:pt x="1342263" y="504817"/>
                  </a:lnTo>
                  <a:lnTo>
                    <a:pt x="1346835" y="500118"/>
                  </a:lnTo>
                  <a:lnTo>
                    <a:pt x="1348486" y="498467"/>
                  </a:lnTo>
                  <a:lnTo>
                    <a:pt x="1350264" y="496943"/>
                  </a:lnTo>
                  <a:lnTo>
                    <a:pt x="1581150" y="267454"/>
                  </a:lnTo>
                  <a:lnTo>
                    <a:pt x="1586436" y="260384"/>
                  </a:lnTo>
                  <a:lnTo>
                    <a:pt x="1588198" y="253278"/>
                  </a:lnTo>
                  <a:lnTo>
                    <a:pt x="1586436" y="246148"/>
                  </a:lnTo>
                  <a:lnTo>
                    <a:pt x="1581150" y="239006"/>
                  </a:lnTo>
                  <a:lnTo>
                    <a:pt x="1351915" y="11168"/>
                  </a:lnTo>
                  <a:lnTo>
                    <a:pt x="1346835" y="11168"/>
                  </a:lnTo>
                  <a:lnTo>
                    <a:pt x="1346835" y="6469"/>
                  </a:lnTo>
                  <a:lnTo>
                    <a:pt x="1342263" y="6469"/>
                  </a:lnTo>
                  <a:lnTo>
                    <a:pt x="1337437" y="1770"/>
                  </a:lnTo>
                  <a:lnTo>
                    <a:pt x="1241793" y="17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9650" y="1143000"/>
              <a:ext cx="10172700" cy="2286000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124902" y="1164843"/>
            <a:ext cx="9939020" cy="19869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175" algn="ctr">
              <a:lnSpc>
                <a:spcPts val="3835"/>
              </a:lnSpc>
              <a:spcBef>
                <a:spcPts val="130"/>
              </a:spcBef>
            </a:pPr>
            <a:r>
              <a:rPr sz="3200" b="1" spc="-250" dirty="0">
                <a:solidFill>
                  <a:srgbClr val="178DBA"/>
                </a:solidFill>
                <a:latin typeface="Tahoma"/>
                <a:cs typeface="Tahoma"/>
              </a:rPr>
              <a:t>Π</a:t>
            </a:r>
            <a:r>
              <a:rPr sz="3200" b="1" spc="-5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195" dirty="0">
                <a:solidFill>
                  <a:srgbClr val="178DBA"/>
                </a:solidFill>
                <a:latin typeface="Tahoma"/>
                <a:cs typeface="Tahoma"/>
              </a:rPr>
              <a:t>Α</a:t>
            </a:r>
            <a:r>
              <a:rPr sz="3200" b="1" spc="-10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95" dirty="0">
                <a:solidFill>
                  <a:srgbClr val="178DBA"/>
                </a:solidFill>
                <a:latin typeface="Tahoma"/>
                <a:cs typeface="Tahoma"/>
              </a:rPr>
              <a:t>Ρ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5" dirty="0">
                <a:solidFill>
                  <a:srgbClr val="178DBA"/>
                </a:solidFill>
                <a:latin typeface="Tahoma"/>
                <a:cs typeface="Tahoma"/>
              </a:rPr>
              <a:t>Χ</a:t>
            </a:r>
            <a:r>
              <a:rPr sz="32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50" dirty="0">
                <a:solidFill>
                  <a:srgbClr val="178DBA"/>
                </a:solidFill>
                <a:latin typeface="Tahoma"/>
                <a:cs typeface="Tahoma"/>
              </a:rPr>
              <a:t>Η</a:t>
            </a:r>
            <a:endParaRPr sz="3200">
              <a:latin typeface="Tahoma"/>
              <a:cs typeface="Tahoma"/>
            </a:endParaRPr>
          </a:p>
          <a:p>
            <a:pPr marL="12700" marR="5080" algn="ctr">
              <a:lnSpc>
                <a:spcPts val="3829"/>
              </a:lnSpc>
              <a:spcBef>
                <a:spcPts val="130"/>
              </a:spcBef>
              <a:tabLst>
                <a:tab pos="4416425" algn="l"/>
                <a:tab pos="4845050" algn="l"/>
              </a:tabLst>
            </a:pPr>
            <a:r>
              <a:rPr sz="3200" b="1" spc="-235" dirty="0">
                <a:solidFill>
                  <a:srgbClr val="178DBA"/>
                </a:solidFill>
                <a:latin typeface="Tahoma"/>
                <a:cs typeface="Tahoma"/>
              </a:rPr>
              <a:t>Ψ</a:t>
            </a:r>
            <a:r>
              <a:rPr sz="32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145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200" b="1" spc="-10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5" dirty="0">
                <a:solidFill>
                  <a:srgbClr val="178DBA"/>
                </a:solidFill>
                <a:latin typeface="Tahoma"/>
                <a:cs typeface="Tahoma"/>
              </a:rPr>
              <a:t>Χ</a:t>
            </a:r>
            <a:r>
              <a:rPr sz="32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200" b="1" spc="-5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80" dirty="0">
                <a:solidFill>
                  <a:srgbClr val="178DBA"/>
                </a:solidFill>
                <a:latin typeface="Tahoma"/>
                <a:cs typeface="Tahoma"/>
              </a:rPr>
              <a:t>Λ</a:t>
            </a:r>
            <a:r>
              <a:rPr sz="32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315" dirty="0">
                <a:solidFill>
                  <a:srgbClr val="178DBA"/>
                </a:solidFill>
                <a:latin typeface="Tahoma"/>
                <a:cs typeface="Tahoma"/>
              </a:rPr>
              <a:t>Γ</a:t>
            </a:r>
            <a:r>
              <a:rPr sz="32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64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29" dirty="0">
                <a:solidFill>
                  <a:srgbClr val="178DBA"/>
                </a:solidFill>
                <a:latin typeface="Tahoma"/>
                <a:cs typeface="Tahoma"/>
              </a:rPr>
              <a:t>Κ</a:t>
            </a:r>
            <a:r>
              <a:rPr sz="3200" b="1" spc="-9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95" dirty="0">
                <a:solidFill>
                  <a:srgbClr val="178DBA"/>
                </a:solidFill>
                <a:latin typeface="Tahoma"/>
                <a:cs typeface="Tahoma"/>
              </a:rPr>
              <a:t>Ω</a:t>
            </a:r>
            <a:r>
              <a:rPr sz="3200" b="1" spc="-2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80" dirty="0">
                <a:solidFill>
                  <a:srgbClr val="178DBA"/>
                </a:solidFill>
                <a:latin typeface="Tahoma"/>
                <a:cs typeface="Tahoma"/>
              </a:rPr>
              <a:t>Ν</a:t>
            </a:r>
            <a:r>
              <a:rPr sz="3200" b="1" dirty="0">
                <a:solidFill>
                  <a:srgbClr val="178DBA"/>
                </a:solidFill>
                <a:latin typeface="Tahoma"/>
                <a:cs typeface="Tahoma"/>
              </a:rPr>
              <a:t>	</a:t>
            </a:r>
            <a:r>
              <a:rPr sz="3200" b="1" spc="-425" dirty="0">
                <a:solidFill>
                  <a:srgbClr val="178DBA"/>
                </a:solidFill>
                <a:latin typeface="Tahoma"/>
                <a:cs typeface="Tahoma"/>
              </a:rPr>
              <a:t>–</a:t>
            </a:r>
            <a:r>
              <a:rPr sz="3200" b="1" dirty="0">
                <a:solidFill>
                  <a:srgbClr val="178DBA"/>
                </a:solidFill>
                <a:latin typeface="Tahoma"/>
                <a:cs typeface="Tahoma"/>
              </a:rPr>
              <a:t>	</a:t>
            </a:r>
            <a:r>
              <a:rPr sz="3200" b="1" spc="-340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r>
              <a:rPr sz="3200" b="1" spc="-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145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200" b="1" spc="-9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45" dirty="0">
                <a:solidFill>
                  <a:srgbClr val="178DBA"/>
                </a:solidFill>
                <a:latin typeface="Tahoma"/>
                <a:cs typeface="Tahoma"/>
              </a:rPr>
              <a:t>Μ</a:t>
            </a:r>
            <a:r>
              <a:rPr sz="3200" b="1" spc="-2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325" dirty="0">
                <a:solidFill>
                  <a:srgbClr val="178DBA"/>
                </a:solidFill>
                <a:latin typeface="Tahoma"/>
                <a:cs typeface="Tahoma"/>
              </a:rPr>
              <a:t>Β</a:t>
            </a:r>
            <a:r>
              <a:rPr sz="3200" b="1" spc="-11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145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200" b="1" spc="-1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80" dirty="0">
                <a:solidFill>
                  <a:srgbClr val="178DBA"/>
                </a:solidFill>
                <a:latin typeface="Tahoma"/>
                <a:cs typeface="Tahoma"/>
              </a:rPr>
              <a:t>Λ</a:t>
            </a:r>
            <a:r>
              <a:rPr sz="3200" b="1" spc="-10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90" dirty="0">
                <a:solidFill>
                  <a:srgbClr val="178DBA"/>
                </a:solidFill>
                <a:latin typeface="Tahoma"/>
                <a:cs typeface="Tahoma"/>
              </a:rPr>
              <a:t>Ε</a:t>
            </a:r>
            <a:r>
              <a:rPr sz="3200" b="1" spc="1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145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200" b="1" spc="-9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605" dirty="0">
                <a:solidFill>
                  <a:srgbClr val="178DBA"/>
                </a:solidFill>
                <a:latin typeface="Tahoma"/>
                <a:cs typeface="Tahoma"/>
              </a:rPr>
              <a:t>Τ</a:t>
            </a:r>
            <a:r>
              <a:rPr sz="32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64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29" dirty="0">
                <a:solidFill>
                  <a:srgbClr val="178DBA"/>
                </a:solidFill>
                <a:latin typeface="Tahoma"/>
                <a:cs typeface="Tahoma"/>
              </a:rPr>
              <a:t>Κ</a:t>
            </a:r>
            <a:r>
              <a:rPr sz="3200" b="1" spc="-1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95" dirty="0">
                <a:solidFill>
                  <a:srgbClr val="178DBA"/>
                </a:solidFill>
                <a:latin typeface="Tahoma"/>
                <a:cs typeface="Tahoma"/>
              </a:rPr>
              <a:t>Ω</a:t>
            </a:r>
            <a:r>
              <a:rPr sz="3200" b="1" spc="-10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Ν  </a:t>
            </a:r>
            <a:r>
              <a:rPr sz="3200" b="1" spc="-145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200" b="1" spc="-9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50" dirty="0">
                <a:solidFill>
                  <a:srgbClr val="178DBA"/>
                </a:solidFill>
                <a:latin typeface="Tahoma"/>
                <a:cs typeface="Tahoma"/>
              </a:rPr>
              <a:t>Π</a:t>
            </a:r>
            <a:r>
              <a:rPr sz="3200" b="1" spc="-5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50" dirty="0">
                <a:solidFill>
                  <a:srgbClr val="178DBA"/>
                </a:solidFill>
                <a:latin typeface="Tahoma"/>
                <a:cs typeface="Tahoma"/>
              </a:rPr>
              <a:t>Η</a:t>
            </a:r>
            <a:r>
              <a:rPr sz="32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95" dirty="0">
                <a:solidFill>
                  <a:srgbClr val="178DBA"/>
                </a:solidFill>
                <a:latin typeface="Tahoma"/>
                <a:cs typeface="Tahoma"/>
              </a:rPr>
              <a:t>Ρ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90" dirty="0">
                <a:solidFill>
                  <a:srgbClr val="178DBA"/>
                </a:solidFill>
                <a:latin typeface="Tahoma"/>
                <a:cs typeface="Tahoma"/>
              </a:rPr>
              <a:t>Ε</a:t>
            </a:r>
            <a:r>
              <a:rPr sz="3200" b="1" spc="-7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340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r>
              <a:rPr sz="3200" b="1" spc="-1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64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95" dirty="0">
                <a:solidFill>
                  <a:srgbClr val="178DBA"/>
                </a:solidFill>
                <a:latin typeface="Tahoma"/>
                <a:cs typeface="Tahoma"/>
              </a:rPr>
              <a:t>Ω</a:t>
            </a:r>
            <a:r>
              <a:rPr sz="3200" b="1" spc="-10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80" dirty="0">
                <a:solidFill>
                  <a:srgbClr val="178DBA"/>
                </a:solidFill>
                <a:latin typeface="Tahoma"/>
                <a:cs typeface="Tahoma"/>
              </a:rPr>
              <a:t>Ν</a:t>
            </a:r>
            <a:endParaRPr sz="3200">
              <a:latin typeface="Tahoma"/>
              <a:cs typeface="Tahoma"/>
            </a:endParaRPr>
          </a:p>
          <a:p>
            <a:pPr marL="9525" algn="ctr">
              <a:lnSpc>
                <a:spcPts val="3779"/>
              </a:lnSpc>
              <a:tabLst>
                <a:tab pos="1410335" algn="l"/>
                <a:tab pos="4726940" algn="l"/>
              </a:tabLst>
            </a:pPr>
            <a:r>
              <a:rPr sz="3200" b="1" spc="-340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r>
              <a:rPr sz="3200" b="1" spc="-8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605" dirty="0">
                <a:solidFill>
                  <a:srgbClr val="178DBA"/>
                </a:solidFill>
                <a:latin typeface="Tahoma"/>
                <a:cs typeface="Tahoma"/>
              </a:rPr>
              <a:t>Τ</a:t>
            </a:r>
            <a:r>
              <a:rPr sz="32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200" b="1" dirty="0">
                <a:solidFill>
                  <a:srgbClr val="178DBA"/>
                </a:solidFill>
                <a:latin typeface="Tahoma"/>
                <a:cs typeface="Tahoma"/>
              </a:rPr>
              <a:t>	</a:t>
            </a:r>
            <a:r>
              <a:rPr sz="3200" b="1" spc="-290" dirty="0">
                <a:solidFill>
                  <a:srgbClr val="178DBA"/>
                </a:solidFill>
                <a:latin typeface="Tahoma"/>
                <a:cs typeface="Tahoma"/>
              </a:rPr>
              <a:t>Ε</a:t>
            </a:r>
            <a:r>
              <a:rPr sz="3200" b="1" spc="-7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80" dirty="0">
                <a:solidFill>
                  <a:srgbClr val="178DBA"/>
                </a:solidFill>
                <a:latin typeface="Tahoma"/>
                <a:cs typeface="Tahoma"/>
              </a:rPr>
              <a:t>Λ</a:t>
            </a:r>
            <a:r>
              <a:rPr sz="3200" b="1" spc="-3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80" dirty="0">
                <a:solidFill>
                  <a:srgbClr val="178DBA"/>
                </a:solidFill>
                <a:latin typeface="Tahoma"/>
                <a:cs typeface="Tahoma"/>
              </a:rPr>
              <a:t>Λ</a:t>
            </a:r>
            <a:r>
              <a:rPr sz="3200" b="1" spc="-3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50" dirty="0">
                <a:solidFill>
                  <a:srgbClr val="178DBA"/>
                </a:solidFill>
                <a:latin typeface="Tahoma"/>
                <a:cs typeface="Tahoma"/>
              </a:rPr>
              <a:t>Η</a:t>
            </a:r>
            <a:r>
              <a:rPr sz="3200" b="1" spc="-5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80" dirty="0">
                <a:solidFill>
                  <a:srgbClr val="178DBA"/>
                </a:solidFill>
                <a:latin typeface="Tahoma"/>
                <a:cs typeface="Tahoma"/>
              </a:rPr>
              <a:t>Ν</a:t>
            </a:r>
            <a:r>
              <a:rPr sz="3200" b="1" spc="-10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64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2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29" dirty="0">
                <a:solidFill>
                  <a:srgbClr val="178DBA"/>
                </a:solidFill>
                <a:latin typeface="Tahoma"/>
                <a:cs typeface="Tahoma"/>
              </a:rPr>
              <a:t>Κ</a:t>
            </a:r>
            <a:r>
              <a:rPr sz="3200" b="1" spc="-2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200" b="1" dirty="0">
                <a:solidFill>
                  <a:srgbClr val="178DBA"/>
                </a:solidFill>
                <a:latin typeface="Tahoma"/>
                <a:cs typeface="Tahoma"/>
              </a:rPr>
              <a:t>	</a:t>
            </a:r>
            <a:r>
              <a:rPr sz="3200" b="1" spc="-340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r>
              <a:rPr sz="3200" b="1" spc="-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5" dirty="0">
                <a:solidFill>
                  <a:srgbClr val="178DBA"/>
                </a:solidFill>
                <a:latin typeface="Tahoma"/>
                <a:cs typeface="Tahoma"/>
              </a:rPr>
              <a:t>Χ</a:t>
            </a:r>
            <a:r>
              <a:rPr sz="32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200" b="1" spc="-5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80" dirty="0">
                <a:solidFill>
                  <a:srgbClr val="178DBA"/>
                </a:solidFill>
                <a:latin typeface="Tahoma"/>
                <a:cs typeface="Tahoma"/>
              </a:rPr>
              <a:t>Λ</a:t>
            </a:r>
            <a:r>
              <a:rPr sz="3200" b="1" spc="-11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290" dirty="0">
                <a:solidFill>
                  <a:srgbClr val="178DBA"/>
                </a:solidFill>
                <a:latin typeface="Tahoma"/>
                <a:cs typeface="Tahoma"/>
              </a:rPr>
              <a:t>Ε</a:t>
            </a:r>
            <a:r>
              <a:rPr sz="32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-64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2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200" b="1" spc="245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endParaRPr sz="32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43350" y="3629024"/>
            <a:ext cx="4305300" cy="32289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3316" y="640080"/>
            <a:ext cx="275399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50" dirty="0">
                <a:latin typeface="Tahoma"/>
                <a:cs typeface="Tahoma"/>
              </a:rPr>
              <a:t>Στη</a:t>
            </a:r>
            <a:r>
              <a:rPr b="1" spc="-240" dirty="0">
                <a:latin typeface="Tahoma"/>
                <a:cs typeface="Tahoma"/>
              </a:rPr>
              <a:t>ν</a:t>
            </a:r>
            <a:r>
              <a:rPr b="1" spc="-80" dirty="0">
                <a:latin typeface="Tahoma"/>
                <a:cs typeface="Tahoma"/>
              </a:rPr>
              <a:t> </a:t>
            </a:r>
            <a:r>
              <a:rPr b="1" spc="-114" dirty="0">
                <a:latin typeface="Tahoma"/>
                <a:cs typeface="Tahoma"/>
              </a:rPr>
              <a:t>Ελ</a:t>
            </a:r>
            <a:r>
              <a:rPr b="1" spc="-95" dirty="0">
                <a:latin typeface="Tahoma"/>
                <a:cs typeface="Tahoma"/>
              </a:rPr>
              <a:t>λ</a:t>
            </a:r>
            <a:r>
              <a:rPr b="1" spc="125" dirty="0">
                <a:latin typeface="Tahoma"/>
                <a:cs typeface="Tahoma"/>
              </a:rPr>
              <a:t>ά</a:t>
            </a:r>
            <a:r>
              <a:rPr b="1" spc="-60" dirty="0">
                <a:latin typeface="Tahoma"/>
                <a:cs typeface="Tahoma"/>
              </a:rPr>
              <a:t>δ</a:t>
            </a:r>
            <a:r>
              <a:rPr b="1" spc="110" dirty="0">
                <a:latin typeface="Tahoma"/>
                <a:cs typeface="Tahoma"/>
              </a:rPr>
              <a:t>α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31060" y="2017077"/>
            <a:ext cx="3797935" cy="195008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443230">
              <a:lnSpc>
                <a:spcPct val="101899"/>
              </a:lnSpc>
              <a:spcBef>
                <a:spcPts val="75"/>
              </a:spcBef>
              <a:tabLst>
                <a:tab pos="1974850" algn="l"/>
              </a:tabLst>
            </a:pPr>
            <a:r>
              <a:rPr sz="2150" spc="42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150" spc="-16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15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10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2150" spc="5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150" spc="75" dirty="0">
                <a:solidFill>
                  <a:srgbClr val="404040"/>
                </a:solidFill>
                <a:latin typeface="Trebuchet MS"/>
                <a:cs typeface="Trebuchet MS"/>
              </a:rPr>
              <a:t>χο</a:t>
            </a:r>
            <a:r>
              <a:rPr sz="2150" spc="10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150" spc="14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150" spc="13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150" spc="45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215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150" spc="7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150" spc="-1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15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150" spc="130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2150" spc="23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150" spc="21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150" spc="23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150" spc="100" dirty="0">
                <a:solidFill>
                  <a:srgbClr val="404040"/>
                </a:solidFill>
                <a:latin typeface="Trebuchet MS"/>
                <a:cs typeface="Trebuchet MS"/>
              </a:rPr>
              <a:t>ν  </a:t>
            </a:r>
            <a:r>
              <a:rPr sz="2150" spc="25" dirty="0">
                <a:solidFill>
                  <a:srgbClr val="404040"/>
                </a:solidFill>
                <a:latin typeface="Trebuchet MS"/>
                <a:cs typeface="Trebuchet MS"/>
              </a:rPr>
              <a:t>ειδικοτήτων</a:t>
            </a:r>
            <a:r>
              <a:rPr sz="215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65" dirty="0">
                <a:solidFill>
                  <a:srgbClr val="404040"/>
                </a:solidFill>
                <a:latin typeface="Trebuchet MS"/>
                <a:cs typeface="Trebuchet MS"/>
              </a:rPr>
              <a:t>εργάζονται:</a:t>
            </a:r>
            <a:endParaRPr sz="2150">
              <a:latin typeface="Trebuchet MS"/>
              <a:cs typeface="Trebuchet MS"/>
            </a:endParaRPr>
          </a:p>
          <a:p>
            <a:pPr marL="298450" indent="-286385">
              <a:lnSpc>
                <a:spcPct val="100000"/>
              </a:lnSpc>
              <a:spcBef>
                <a:spcPts val="1025"/>
              </a:spcBef>
              <a:buClr>
                <a:srgbClr val="353535"/>
              </a:buClr>
              <a:buChar char="-"/>
              <a:tabLst>
                <a:tab pos="298450" algn="l"/>
                <a:tab pos="299085" algn="l"/>
              </a:tabLst>
            </a:pPr>
            <a:r>
              <a:rPr sz="2150" spc="45" dirty="0">
                <a:solidFill>
                  <a:srgbClr val="404040"/>
                </a:solidFill>
                <a:latin typeface="Trebuchet MS"/>
                <a:cs typeface="Trebuchet MS"/>
              </a:rPr>
              <a:t>Στα</a:t>
            </a:r>
            <a:r>
              <a:rPr sz="215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b="1" spc="-15" dirty="0">
                <a:solidFill>
                  <a:srgbClr val="404040"/>
                </a:solidFill>
                <a:latin typeface="Tahoma"/>
                <a:cs typeface="Tahoma"/>
              </a:rPr>
              <a:t>δημόσια</a:t>
            </a:r>
            <a:r>
              <a:rPr sz="2150" b="1" spc="8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150" b="1" spc="-65" dirty="0">
                <a:solidFill>
                  <a:srgbClr val="404040"/>
                </a:solidFill>
                <a:latin typeface="Tahoma"/>
                <a:cs typeface="Tahoma"/>
              </a:rPr>
              <a:t>ειδικά</a:t>
            </a:r>
            <a:endParaRPr sz="2150">
              <a:latin typeface="Tahoma"/>
              <a:cs typeface="Tahoma"/>
            </a:endParaRPr>
          </a:p>
          <a:p>
            <a:pPr marL="298450">
              <a:lnSpc>
                <a:spcPct val="100000"/>
              </a:lnSpc>
              <a:spcBef>
                <a:spcPts val="125"/>
              </a:spcBef>
            </a:pPr>
            <a:r>
              <a:rPr sz="2150" b="1" spc="10" dirty="0">
                <a:solidFill>
                  <a:srgbClr val="404040"/>
                </a:solidFill>
                <a:latin typeface="Tahoma"/>
                <a:cs typeface="Tahoma"/>
              </a:rPr>
              <a:t>σχολεία</a:t>
            </a:r>
            <a:r>
              <a:rPr sz="2150" b="1" spc="-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150" spc="130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endParaRPr sz="2150">
              <a:latin typeface="Trebuchet MS"/>
              <a:cs typeface="Trebuchet MS"/>
            </a:endParaRPr>
          </a:p>
          <a:p>
            <a:pPr marL="298450" indent="-286385">
              <a:lnSpc>
                <a:spcPct val="100000"/>
              </a:lnSpc>
              <a:spcBef>
                <a:spcPts val="1025"/>
              </a:spcBef>
              <a:buClr>
                <a:srgbClr val="353535"/>
              </a:buClr>
              <a:buChar char="-"/>
              <a:tabLst>
                <a:tab pos="298450" algn="l"/>
                <a:tab pos="299085" algn="l"/>
              </a:tabLst>
            </a:pPr>
            <a:r>
              <a:rPr sz="2150" spc="-65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15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spc="145" dirty="0">
                <a:solidFill>
                  <a:srgbClr val="404040"/>
                </a:solidFill>
                <a:latin typeface="Trebuchet MS"/>
                <a:cs typeface="Trebuchet MS"/>
              </a:rPr>
              <a:t>πολλά</a:t>
            </a:r>
            <a:r>
              <a:rPr sz="215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150" b="1" spc="-60" dirty="0">
                <a:solidFill>
                  <a:srgbClr val="404040"/>
                </a:solidFill>
                <a:latin typeface="Tahoma"/>
                <a:cs typeface="Tahoma"/>
              </a:rPr>
              <a:t>ιδιωτικά</a:t>
            </a:r>
            <a:r>
              <a:rPr sz="2150" b="1" spc="8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150" b="1" spc="10" dirty="0">
                <a:solidFill>
                  <a:srgbClr val="404040"/>
                </a:solidFill>
                <a:latin typeface="Tahoma"/>
                <a:cs typeface="Tahoma"/>
              </a:rPr>
              <a:t>σχολεία</a:t>
            </a:r>
            <a:endParaRPr sz="2150">
              <a:latin typeface="Tahoma"/>
              <a:cs typeface="Tahom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345237" y="1981200"/>
            <a:ext cx="5778500" cy="4885055"/>
            <a:chOff x="6345237" y="1981200"/>
            <a:chExt cx="5778500" cy="48850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362825" y="1981200"/>
              <a:ext cx="4181475" cy="27813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6353175" y="5705475"/>
              <a:ext cx="5762625" cy="1152525"/>
            </a:xfrm>
            <a:custGeom>
              <a:avLst/>
              <a:gdLst/>
              <a:ahLst/>
              <a:cxnLst/>
              <a:rect l="l" t="t" r="r" b="b"/>
              <a:pathLst>
                <a:path w="5762625" h="1152525">
                  <a:moveTo>
                    <a:pt x="5762625" y="0"/>
                  </a:moveTo>
                  <a:lnTo>
                    <a:pt x="0" y="0"/>
                  </a:lnTo>
                  <a:lnTo>
                    <a:pt x="0" y="1152525"/>
                  </a:lnTo>
                  <a:lnTo>
                    <a:pt x="5762625" y="1152525"/>
                  </a:lnTo>
                  <a:lnTo>
                    <a:pt x="5762625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353175" y="5705475"/>
              <a:ext cx="5762625" cy="1152525"/>
            </a:xfrm>
            <a:custGeom>
              <a:avLst/>
              <a:gdLst/>
              <a:ahLst/>
              <a:cxnLst/>
              <a:rect l="l" t="t" r="r" b="b"/>
              <a:pathLst>
                <a:path w="5762625" h="1152525">
                  <a:moveTo>
                    <a:pt x="0" y="1152525"/>
                  </a:moveTo>
                  <a:lnTo>
                    <a:pt x="5762625" y="1152525"/>
                  </a:lnTo>
                  <a:lnTo>
                    <a:pt x="5762625" y="0"/>
                  </a:lnTo>
                  <a:lnTo>
                    <a:pt x="0" y="0"/>
                  </a:lnTo>
                  <a:lnTo>
                    <a:pt x="0" y="1152525"/>
                  </a:lnTo>
                  <a:close/>
                </a:path>
              </a:pathLst>
            </a:custGeom>
            <a:ln w="15875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615430" y="5809932"/>
            <a:ext cx="5239385" cy="94551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1430" algn="ctr">
              <a:lnSpc>
                <a:spcPct val="100000"/>
              </a:lnSpc>
              <a:spcBef>
                <a:spcPts val="130"/>
              </a:spcBef>
            </a:pPr>
            <a:r>
              <a:rPr sz="2000" b="1" spc="-220" dirty="0">
                <a:solidFill>
                  <a:srgbClr val="FFFFFF"/>
                </a:solidFill>
                <a:latin typeface="Tahoma"/>
                <a:cs typeface="Tahoma"/>
              </a:rPr>
              <a:t>10-20%</a:t>
            </a:r>
            <a:endParaRPr sz="2000">
              <a:latin typeface="Tahoma"/>
              <a:cs typeface="Tahoma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2000" b="1" spc="-165" dirty="0">
                <a:solidFill>
                  <a:srgbClr val="FFFFFF"/>
                </a:solidFill>
                <a:latin typeface="Tahoma"/>
                <a:cs typeface="Tahoma"/>
              </a:rPr>
              <a:t>Τα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παιδιά 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που </a:t>
            </a:r>
            <a:r>
              <a:rPr sz="2000" b="1" spc="15" dirty="0">
                <a:solidFill>
                  <a:srgbClr val="FFFFFF"/>
                </a:solidFill>
                <a:latin typeface="Tahoma"/>
                <a:cs typeface="Tahoma"/>
              </a:rPr>
              <a:t>παρουσιάζουν 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προβλήματα </a:t>
            </a:r>
            <a:r>
              <a:rPr sz="2000" b="1" spc="-57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55" dirty="0">
                <a:solidFill>
                  <a:srgbClr val="FFFFFF"/>
                </a:solidFill>
                <a:latin typeface="Tahoma"/>
                <a:cs typeface="Tahoma"/>
              </a:rPr>
              <a:t>ψυχικής 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υγείας!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0" y="0"/>
              <a:ext cx="12192000" cy="2305050"/>
            </a:xfrm>
            <a:custGeom>
              <a:avLst/>
              <a:gdLst/>
              <a:ahLst/>
              <a:cxnLst/>
              <a:rect l="l" t="t" r="r" b="b"/>
              <a:pathLst>
                <a:path w="12192000" h="2305050">
                  <a:moveTo>
                    <a:pt x="12192000" y="0"/>
                  </a:moveTo>
                  <a:lnTo>
                    <a:pt x="0" y="0"/>
                  </a:lnTo>
                  <a:lnTo>
                    <a:pt x="0" y="2305050"/>
                  </a:lnTo>
                  <a:lnTo>
                    <a:pt x="12192000" y="23050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1729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23414" y="648335"/>
            <a:ext cx="273621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280" dirty="0">
                <a:solidFill>
                  <a:srgbClr val="FFFFFF"/>
                </a:solidFill>
                <a:latin typeface="Tahoma"/>
                <a:cs typeface="Tahoma"/>
              </a:rPr>
              <a:t>Π</a:t>
            </a:r>
            <a:r>
              <a:rPr b="1" spc="-100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b="1" spc="-150" dirty="0">
                <a:solidFill>
                  <a:srgbClr val="FFFFFF"/>
                </a:solidFill>
                <a:latin typeface="Tahoma"/>
                <a:cs typeface="Tahoma"/>
              </a:rPr>
              <a:t>ρ</a:t>
            </a:r>
            <a:r>
              <a:rPr b="1" spc="-195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b="1" spc="-75" dirty="0">
                <a:solidFill>
                  <a:srgbClr val="FFFFFF"/>
                </a:solidFill>
                <a:latin typeface="Tahoma"/>
                <a:cs typeface="Tahoma"/>
              </a:rPr>
              <a:t>εχ</a:t>
            </a:r>
            <a:r>
              <a:rPr b="1" spc="-70" dirty="0">
                <a:solidFill>
                  <a:srgbClr val="FFFFFF"/>
                </a:solidFill>
                <a:latin typeface="Tahoma"/>
                <a:cs typeface="Tahoma"/>
              </a:rPr>
              <a:t>ό</a:t>
            </a:r>
            <a:r>
              <a:rPr b="1" spc="-175" dirty="0">
                <a:solidFill>
                  <a:srgbClr val="FFFFFF"/>
                </a:solidFill>
                <a:latin typeface="Tahoma"/>
                <a:cs typeface="Tahoma"/>
              </a:rPr>
              <a:t>μ</a:t>
            </a:r>
            <a:r>
              <a:rPr b="1" spc="-90" dirty="0">
                <a:solidFill>
                  <a:srgbClr val="FFFFFF"/>
                </a:solidFill>
                <a:latin typeface="Tahoma"/>
                <a:cs typeface="Tahoma"/>
              </a:rPr>
              <a:t>ενα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714382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0" y="0"/>
                </a:moveTo>
                <a:lnTo>
                  <a:pt x="0" y="501288"/>
                </a:lnTo>
                <a:lnTo>
                  <a:pt x="1241793" y="504817"/>
                </a:lnTo>
                <a:lnTo>
                  <a:pt x="1342263" y="504817"/>
                </a:lnTo>
                <a:lnTo>
                  <a:pt x="1346835" y="500118"/>
                </a:lnTo>
                <a:lnTo>
                  <a:pt x="1348486" y="498467"/>
                </a:lnTo>
                <a:lnTo>
                  <a:pt x="1350264" y="496943"/>
                </a:lnTo>
                <a:lnTo>
                  <a:pt x="1581150" y="267454"/>
                </a:lnTo>
                <a:lnTo>
                  <a:pt x="1586436" y="260384"/>
                </a:lnTo>
                <a:lnTo>
                  <a:pt x="1588198" y="253278"/>
                </a:lnTo>
                <a:lnTo>
                  <a:pt x="1586436" y="246148"/>
                </a:lnTo>
                <a:lnTo>
                  <a:pt x="1581150" y="239006"/>
                </a:lnTo>
                <a:lnTo>
                  <a:pt x="1351915" y="11168"/>
                </a:lnTo>
                <a:lnTo>
                  <a:pt x="1346835" y="11168"/>
                </a:lnTo>
                <a:lnTo>
                  <a:pt x="1346835" y="6469"/>
                </a:lnTo>
                <a:lnTo>
                  <a:pt x="1342263" y="6469"/>
                </a:lnTo>
                <a:lnTo>
                  <a:pt x="1337437" y="1770"/>
                </a:lnTo>
                <a:lnTo>
                  <a:pt x="1241793" y="1770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23414" y="2516187"/>
            <a:ext cx="8354695" cy="2047239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65"/>
              </a:spcBef>
              <a:tabLst>
                <a:tab pos="35560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Εισαγωγή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70"/>
              </a:spcBef>
              <a:tabLst>
                <a:tab pos="355600" algn="l"/>
              </a:tabLst>
            </a:pPr>
            <a:r>
              <a:rPr sz="18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-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3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18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τι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κή</a:t>
            </a:r>
            <a:r>
              <a:rPr sz="18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&amp;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κή</a:t>
            </a:r>
            <a:r>
              <a:rPr sz="1800" spc="-2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8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800" spc="18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10" dirty="0">
                <a:solidFill>
                  <a:srgbClr val="404040"/>
                </a:solidFill>
                <a:latin typeface="Trebuchet MS"/>
                <a:cs typeface="Trebuchet MS"/>
              </a:rPr>
              <a:t>Παροχή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Ψυχολογικών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40" dirty="0">
                <a:solidFill>
                  <a:srgbClr val="404040"/>
                </a:solidFill>
                <a:latin typeface="Trebuchet MS"/>
                <a:cs typeface="Trebuchet MS"/>
              </a:rPr>
              <a:t>–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Συμβουλευτικών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Υπηρεσιών</a:t>
            </a:r>
            <a:r>
              <a:rPr sz="18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στο</a:t>
            </a:r>
            <a:r>
              <a:rPr sz="18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Ελληνικό</a:t>
            </a:r>
            <a:r>
              <a:rPr sz="1800" spc="-2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Σχολείο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Αξιολόγηση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Trebuchet MS"/>
                <a:cs typeface="Trebuchet MS"/>
              </a:rPr>
              <a:t>Υπηρεσιών</a:t>
            </a:r>
            <a:r>
              <a:rPr sz="18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</a:t>
            </a:r>
            <a:r>
              <a:rPr sz="18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25" dirty="0">
                <a:solidFill>
                  <a:srgbClr val="404040"/>
                </a:solidFill>
                <a:latin typeface="Trebuchet MS"/>
                <a:cs typeface="Trebuchet MS"/>
              </a:rPr>
              <a:t>στα</a:t>
            </a:r>
            <a:r>
              <a:rPr sz="18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Σχολεία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5"/>
              </a:spcBef>
              <a:tabLst>
                <a:tab pos="35560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5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8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Ιδιαίτερη</a:t>
            </a:r>
            <a:r>
              <a:rPr sz="1800" spc="-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Συνεισφορά</a:t>
            </a:r>
            <a:r>
              <a:rPr sz="1800" spc="-2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Ψυχολογίας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549400" marR="5080">
              <a:lnSpc>
                <a:spcPct val="100000"/>
              </a:lnSpc>
              <a:spcBef>
                <a:spcPts val="130"/>
              </a:spcBef>
            </a:pPr>
            <a:r>
              <a:rPr sz="2750" b="1" spc="-235" dirty="0">
                <a:solidFill>
                  <a:srgbClr val="404040"/>
                </a:solidFill>
                <a:latin typeface="Tahoma"/>
                <a:cs typeface="Tahoma"/>
              </a:rPr>
              <a:t>Ψ</a:t>
            </a:r>
            <a:r>
              <a:rPr sz="2750" b="1" spc="-10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750" b="1" spc="20" dirty="0">
                <a:solidFill>
                  <a:srgbClr val="404040"/>
                </a:solidFill>
                <a:latin typeface="Tahoma"/>
                <a:cs typeface="Tahoma"/>
              </a:rPr>
              <a:t>χ</a:t>
            </a:r>
            <a:r>
              <a:rPr sz="2750" b="1" spc="9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750" b="1" spc="-20" dirty="0">
                <a:solidFill>
                  <a:srgbClr val="404040"/>
                </a:solidFill>
                <a:latin typeface="Tahoma"/>
                <a:cs typeface="Tahoma"/>
              </a:rPr>
              <a:t>λ</a:t>
            </a:r>
            <a:r>
              <a:rPr sz="2750" b="1" spc="9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750" b="1" spc="-20" dirty="0">
                <a:solidFill>
                  <a:srgbClr val="404040"/>
                </a:solidFill>
                <a:latin typeface="Tahoma"/>
                <a:cs typeface="Tahoma"/>
              </a:rPr>
              <a:t>γ</a:t>
            </a:r>
            <a:r>
              <a:rPr sz="2750" b="1" spc="-70" dirty="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sz="2750" b="1" spc="-165" dirty="0">
                <a:solidFill>
                  <a:srgbClr val="404040"/>
                </a:solidFill>
                <a:latin typeface="Tahoma"/>
                <a:cs typeface="Tahoma"/>
              </a:rPr>
              <a:t>κ</a:t>
            </a:r>
            <a:r>
              <a:rPr sz="2750" b="1" spc="-245" dirty="0">
                <a:solidFill>
                  <a:srgbClr val="404040"/>
                </a:solidFill>
                <a:latin typeface="Tahoma"/>
                <a:cs typeface="Tahoma"/>
              </a:rPr>
              <a:t>έ</a:t>
            </a:r>
            <a:r>
              <a:rPr sz="2750" b="1" spc="240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750" b="1" spc="13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750" b="1" spc="-365" dirty="0">
                <a:solidFill>
                  <a:srgbClr val="404040"/>
                </a:solidFill>
                <a:latin typeface="Tahoma"/>
                <a:cs typeface="Tahoma"/>
              </a:rPr>
              <a:t>–</a:t>
            </a:r>
            <a:r>
              <a:rPr sz="2750" b="1" spc="-2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750" b="1" spc="-265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750" b="1" spc="-10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750" b="1" spc="-145" dirty="0">
                <a:solidFill>
                  <a:srgbClr val="404040"/>
                </a:solidFill>
                <a:latin typeface="Tahoma"/>
                <a:cs typeface="Tahoma"/>
              </a:rPr>
              <a:t>μ</a:t>
            </a:r>
            <a:r>
              <a:rPr sz="2750" b="1" spc="15" dirty="0">
                <a:solidFill>
                  <a:srgbClr val="404040"/>
                </a:solidFill>
                <a:latin typeface="Tahoma"/>
                <a:cs typeface="Tahoma"/>
              </a:rPr>
              <a:t>β</a:t>
            </a:r>
            <a:r>
              <a:rPr sz="2750" b="1" spc="3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750" b="1" spc="-10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750" b="1" spc="-20" dirty="0">
                <a:solidFill>
                  <a:srgbClr val="404040"/>
                </a:solidFill>
                <a:latin typeface="Tahoma"/>
                <a:cs typeface="Tahoma"/>
              </a:rPr>
              <a:t>λ</a:t>
            </a:r>
            <a:r>
              <a:rPr sz="2750" b="1" spc="-245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750" b="1" spc="-10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750" b="1" spc="-31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750" b="1" spc="-70" dirty="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sz="2750" b="1" spc="-165" dirty="0">
                <a:solidFill>
                  <a:srgbClr val="404040"/>
                </a:solidFill>
                <a:latin typeface="Tahoma"/>
                <a:cs typeface="Tahoma"/>
              </a:rPr>
              <a:t>κ</a:t>
            </a:r>
            <a:r>
              <a:rPr sz="2750" b="1" spc="-245" dirty="0">
                <a:solidFill>
                  <a:srgbClr val="404040"/>
                </a:solidFill>
                <a:latin typeface="Tahoma"/>
                <a:cs typeface="Tahoma"/>
              </a:rPr>
              <a:t>έ</a:t>
            </a:r>
            <a:r>
              <a:rPr sz="2750" b="1" spc="240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750" b="1" spc="26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750" b="1" spc="-10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750" b="1" dirty="0">
                <a:solidFill>
                  <a:srgbClr val="404040"/>
                </a:solidFill>
                <a:latin typeface="Tahoma"/>
                <a:cs typeface="Tahoma"/>
              </a:rPr>
              <a:t>π</a:t>
            </a:r>
            <a:r>
              <a:rPr sz="2750" b="1" spc="-20" dirty="0">
                <a:solidFill>
                  <a:srgbClr val="404040"/>
                </a:solidFill>
                <a:latin typeface="Tahoma"/>
                <a:cs typeface="Tahoma"/>
              </a:rPr>
              <a:t>η</a:t>
            </a:r>
            <a:r>
              <a:rPr sz="2750" b="1" spc="65" dirty="0">
                <a:solidFill>
                  <a:srgbClr val="404040"/>
                </a:solidFill>
                <a:latin typeface="Tahoma"/>
                <a:cs typeface="Tahoma"/>
              </a:rPr>
              <a:t>ρ</a:t>
            </a:r>
            <a:r>
              <a:rPr sz="2750" b="1" spc="-245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750" b="1" spc="210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750" b="1" spc="-145" dirty="0">
                <a:solidFill>
                  <a:srgbClr val="404040"/>
                </a:solidFill>
                <a:latin typeface="Tahoma"/>
                <a:cs typeface="Tahoma"/>
              </a:rPr>
              <a:t>ί</a:t>
            </a:r>
            <a:r>
              <a:rPr sz="2750" b="1" spc="-260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750" b="1" spc="240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750" b="1" spc="1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750" b="1" spc="210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750" b="1" spc="-31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750" b="1" spc="65" dirty="0">
                <a:solidFill>
                  <a:srgbClr val="404040"/>
                </a:solidFill>
                <a:latin typeface="Tahoma"/>
                <a:cs typeface="Tahoma"/>
              </a:rPr>
              <a:t>α  </a:t>
            </a:r>
            <a:r>
              <a:rPr sz="2750" b="1" dirty="0">
                <a:solidFill>
                  <a:srgbClr val="404040"/>
                </a:solidFill>
                <a:latin typeface="Tahoma"/>
                <a:cs typeface="Tahoma"/>
              </a:rPr>
              <a:t>σχολεία</a:t>
            </a:r>
            <a:r>
              <a:rPr sz="2750" b="1" spc="5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750" b="1" spc="-15" dirty="0">
                <a:solidFill>
                  <a:srgbClr val="404040"/>
                </a:solidFill>
                <a:latin typeface="Tahoma"/>
                <a:cs typeface="Tahoma"/>
              </a:rPr>
              <a:t>προσφέρονται</a:t>
            </a:r>
            <a:r>
              <a:rPr sz="2750" b="1" spc="16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750" b="1" spc="-70" dirty="0">
                <a:solidFill>
                  <a:srgbClr val="404040"/>
                </a:solidFill>
                <a:latin typeface="Tahoma"/>
                <a:cs typeface="Tahoma"/>
              </a:rPr>
              <a:t>περιφερειακά</a:t>
            </a:r>
            <a:r>
              <a:rPr sz="2750" b="1" spc="26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750" b="1" spc="-10" dirty="0">
                <a:solidFill>
                  <a:srgbClr val="404040"/>
                </a:solidFill>
                <a:latin typeface="Tahoma"/>
                <a:cs typeface="Tahoma"/>
              </a:rPr>
              <a:t>κυρίως:</a:t>
            </a:r>
            <a:endParaRPr sz="275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0175" y="2160206"/>
            <a:ext cx="8754745" cy="27285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7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b="1" spc="35" dirty="0">
                <a:solidFill>
                  <a:srgbClr val="404040"/>
                </a:solidFill>
                <a:latin typeface="Tahoma"/>
                <a:cs typeface="Tahoma"/>
              </a:rPr>
              <a:t>Α.</a:t>
            </a:r>
            <a:r>
              <a:rPr sz="2000" b="1" spc="-2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spc="210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υπηρεσίες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6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20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βρίσκονται</a:t>
            </a:r>
            <a:r>
              <a:rPr sz="20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εκτός</a:t>
            </a:r>
            <a:r>
              <a:rPr sz="2000" spc="-2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σχολικών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404040"/>
                </a:solidFill>
                <a:latin typeface="Trebuchet MS"/>
                <a:cs typeface="Trebuchet MS"/>
              </a:rPr>
              <a:t>μονάδων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αλλά</a:t>
            </a:r>
            <a:endParaRPr sz="20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b="1" spc="-150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000" b="1" spc="-35" dirty="0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sz="2000" b="1" spc="-22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000" b="1" spc="85" dirty="0">
                <a:solidFill>
                  <a:srgbClr val="404040"/>
                </a:solidFill>
                <a:latin typeface="Tahoma"/>
                <a:cs typeface="Tahoma"/>
              </a:rPr>
              <a:t>ά</a:t>
            </a:r>
            <a:r>
              <a:rPr sz="2000" b="1" spc="110" dirty="0">
                <a:solidFill>
                  <a:srgbClr val="404040"/>
                </a:solidFill>
                <a:latin typeface="Tahoma"/>
                <a:cs typeface="Tahoma"/>
              </a:rPr>
              <a:t>σσ</a:t>
            </a:r>
            <a:r>
              <a:rPr sz="2000" b="1" spc="3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-35" dirty="0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sz="2000" b="1" spc="-22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000" b="1" spc="85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-120" dirty="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sz="2000" b="1" spc="-9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110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000" b="1" spc="-22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000" b="1" spc="60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-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55" dirty="0">
                <a:solidFill>
                  <a:srgbClr val="404040"/>
                </a:solidFill>
                <a:latin typeface="Tahoma"/>
                <a:cs typeface="Tahoma"/>
              </a:rPr>
              <a:t>π</a:t>
            </a:r>
            <a:r>
              <a:rPr sz="2000" b="1" spc="40" dirty="0">
                <a:solidFill>
                  <a:srgbClr val="404040"/>
                </a:solidFill>
                <a:latin typeface="Tahoma"/>
                <a:cs typeface="Tahoma"/>
              </a:rPr>
              <a:t>λ</a:t>
            </a:r>
            <a:r>
              <a:rPr sz="2000" b="1" spc="85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ί</a:t>
            </a:r>
            <a:r>
              <a:rPr sz="2000" b="1" spc="110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sz="2000" b="1" spc="60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-1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22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000" b="1" spc="-80" dirty="0">
                <a:solidFill>
                  <a:srgbClr val="404040"/>
                </a:solidFill>
                <a:latin typeface="Tahoma"/>
                <a:cs typeface="Tahoma"/>
              </a:rPr>
              <a:t>η</a:t>
            </a:r>
            <a:r>
              <a:rPr sz="2000" b="1" spc="175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000" b="1" spc="-5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150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000" b="1" spc="-5" dirty="0">
                <a:solidFill>
                  <a:srgbClr val="404040"/>
                </a:solidFill>
                <a:latin typeface="Tahoma"/>
                <a:cs typeface="Tahoma"/>
              </a:rPr>
              <a:t>κ</a:t>
            </a:r>
            <a:r>
              <a:rPr sz="2000" b="1" spc="55" dirty="0">
                <a:solidFill>
                  <a:srgbClr val="404040"/>
                </a:solidFill>
                <a:latin typeface="Tahoma"/>
                <a:cs typeface="Tahoma"/>
              </a:rPr>
              <a:t>π</a:t>
            </a:r>
            <a:r>
              <a:rPr sz="2000" b="1" spc="85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ί</a:t>
            </a:r>
            <a:r>
              <a:rPr sz="2000" b="1" spc="-35" dirty="0">
                <a:solidFill>
                  <a:srgbClr val="404040"/>
                </a:solidFill>
                <a:latin typeface="Tahoma"/>
                <a:cs typeface="Tahoma"/>
              </a:rPr>
              <a:t>δ</a:t>
            </a:r>
            <a:r>
              <a:rPr sz="2000" b="1" spc="-150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000" b="1" spc="-7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000" b="1" spc="110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000" b="1" spc="-80" dirty="0">
                <a:solidFill>
                  <a:srgbClr val="404040"/>
                </a:solidFill>
                <a:latin typeface="Tahoma"/>
                <a:cs typeface="Tahoma"/>
              </a:rPr>
              <a:t>η</a:t>
            </a:r>
            <a:r>
              <a:rPr sz="2000" b="1" spc="175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000" b="1" spc="-14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(Κ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000" spc="27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215" dirty="0">
                <a:solidFill>
                  <a:srgbClr val="404040"/>
                </a:solidFill>
                <a:latin typeface="Trebuchet MS"/>
                <a:cs typeface="Trebuchet MS"/>
              </a:rPr>
              <a:t>ρα</a:t>
            </a:r>
            <a:endParaRPr sz="2000">
              <a:latin typeface="Trebuchet MS"/>
              <a:cs typeface="Trebuchet MS"/>
            </a:endParaRPr>
          </a:p>
          <a:p>
            <a:pPr marL="355600" marR="5080">
              <a:lnSpc>
                <a:spcPct val="100000"/>
              </a:lnSpc>
            </a:pPr>
            <a:r>
              <a:rPr sz="2000" spc="130" dirty="0">
                <a:solidFill>
                  <a:srgbClr val="404040"/>
                </a:solidFill>
                <a:latin typeface="Trebuchet MS"/>
                <a:cs typeface="Trebuchet MS"/>
              </a:rPr>
              <a:t>Διαφοροδιάγνωσης, </a:t>
            </a:r>
            <a:r>
              <a:rPr sz="2000" spc="170" dirty="0">
                <a:solidFill>
                  <a:srgbClr val="404040"/>
                </a:solidFill>
                <a:latin typeface="Trebuchet MS"/>
                <a:cs typeface="Trebuchet MS"/>
              </a:rPr>
              <a:t>Διάγνωσης </a:t>
            </a:r>
            <a:r>
              <a:rPr sz="2000" spc="120" dirty="0">
                <a:solidFill>
                  <a:srgbClr val="404040"/>
                </a:solidFill>
                <a:latin typeface="Trebuchet MS"/>
                <a:cs typeface="Trebuchet MS"/>
              </a:rPr>
              <a:t>&amp; </a:t>
            </a:r>
            <a:r>
              <a:rPr sz="2000" spc="114" dirty="0">
                <a:solidFill>
                  <a:srgbClr val="404040"/>
                </a:solidFill>
                <a:latin typeface="Trebuchet MS"/>
                <a:cs typeface="Trebuchet MS"/>
              </a:rPr>
              <a:t>Υποστήριξης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Ειδικών 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ών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ών</a:t>
            </a:r>
            <a:r>
              <a:rPr sz="2000" spc="-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55" dirty="0">
                <a:solidFill>
                  <a:srgbClr val="404040"/>
                </a:solidFill>
                <a:latin typeface="Trebuchet MS"/>
                <a:cs typeface="Trebuchet MS"/>
              </a:rPr>
              <a:t>/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-21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Υ.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000" spc="12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155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2000" spc="17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6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5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000" spc="-2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5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0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0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0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).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 marL="355600" marR="252095" indent="-342900">
              <a:lnSpc>
                <a:spcPct val="100000"/>
              </a:lnSpc>
              <a:spcBef>
                <a:spcPts val="1650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000" b="1" spc="-120" dirty="0">
                <a:solidFill>
                  <a:srgbClr val="404040"/>
                </a:solidFill>
                <a:latin typeface="Tahoma"/>
                <a:cs typeface="Tahoma"/>
              </a:rPr>
              <a:t>Β. </a:t>
            </a:r>
            <a:r>
              <a:rPr sz="2000" spc="204" dirty="0">
                <a:solidFill>
                  <a:srgbClr val="404040"/>
                </a:solidFill>
                <a:latin typeface="Trebuchet MS"/>
                <a:cs typeface="Trebuchet MS"/>
              </a:rPr>
              <a:t>Από 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κοινοτικές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υπηρεσίες </a:t>
            </a:r>
            <a:r>
              <a:rPr sz="2000" spc="165" dirty="0">
                <a:solidFill>
                  <a:srgbClr val="404040"/>
                </a:solidFill>
                <a:latin typeface="Trebuchet MS"/>
                <a:cs typeface="Trebuchet MS"/>
              </a:rPr>
              <a:t>που 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λειτουργούν </a:t>
            </a:r>
            <a:r>
              <a:rPr sz="2000" b="1" spc="-35" dirty="0">
                <a:solidFill>
                  <a:srgbClr val="404040"/>
                </a:solidFill>
                <a:latin typeface="Tahoma"/>
                <a:cs typeface="Tahoma"/>
              </a:rPr>
              <a:t>εκτός </a:t>
            </a:r>
            <a:r>
              <a:rPr sz="2000" b="1" spc="-65" dirty="0">
                <a:solidFill>
                  <a:srgbClr val="404040"/>
                </a:solidFill>
                <a:latin typeface="Tahoma"/>
                <a:cs typeface="Tahoma"/>
              </a:rPr>
              <a:t>εκπαιδευτικού </a:t>
            </a:r>
            <a:r>
              <a:rPr sz="2000" b="1" spc="-6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110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000" b="1" spc="-7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000" b="1" spc="110" dirty="0">
                <a:solidFill>
                  <a:srgbClr val="404040"/>
                </a:solidFill>
                <a:latin typeface="Tahoma"/>
                <a:cs typeface="Tahoma"/>
              </a:rPr>
              <a:t>σ</a:t>
            </a:r>
            <a:r>
              <a:rPr sz="2000" b="1" spc="-22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000" b="1" spc="-80" dirty="0">
                <a:solidFill>
                  <a:srgbClr val="404040"/>
                </a:solidFill>
                <a:latin typeface="Tahoma"/>
                <a:cs typeface="Tahoma"/>
              </a:rPr>
              <a:t>ή</a:t>
            </a:r>
            <a:r>
              <a:rPr sz="2000" b="1" spc="-105" dirty="0">
                <a:solidFill>
                  <a:srgbClr val="404040"/>
                </a:solidFill>
                <a:latin typeface="Tahoma"/>
                <a:cs typeface="Tahoma"/>
              </a:rPr>
              <a:t>μ</a:t>
            </a:r>
            <a:r>
              <a:rPr sz="2000" b="1" spc="85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-22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000" b="1" spc="3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175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000" b="1" spc="-6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229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000" spc="23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35" dirty="0">
                <a:solidFill>
                  <a:srgbClr val="404040"/>
                </a:solidFill>
                <a:latin typeface="Trebuchet MS"/>
                <a:cs typeface="Trebuchet MS"/>
              </a:rPr>
              <a:t>γωγ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12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22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000" spc="-2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0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215" dirty="0">
                <a:solidFill>
                  <a:srgbClr val="404040"/>
                </a:solidFill>
                <a:latin typeface="Trebuchet MS"/>
                <a:cs typeface="Trebuchet MS"/>
              </a:rPr>
              <a:t>ρα</a:t>
            </a:r>
            <a:r>
              <a:rPr sz="2000" spc="-3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28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8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0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175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000" spc="-2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0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165" dirty="0">
                <a:solidFill>
                  <a:srgbClr val="404040"/>
                </a:solidFill>
                <a:latin typeface="Trebuchet MS"/>
                <a:cs typeface="Trebuchet MS"/>
              </a:rPr>
              <a:t>ρα  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ψυχικής</a:t>
            </a:r>
            <a:r>
              <a:rPr sz="20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υγείας,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συμβουλευτικά</a:t>
            </a:r>
            <a:r>
              <a:rPr sz="2000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κέντρα</a:t>
            </a:r>
            <a:r>
              <a:rPr sz="2000" spc="-3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0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πανεπιστημιακό</a:t>
            </a:r>
            <a:r>
              <a:rPr sz="2000" spc="-3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επίπεδο).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4387"/>
              <a:ext cx="7772400" cy="5972175"/>
            </a:xfrm>
            <a:custGeom>
              <a:avLst/>
              <a:gdLst/>
              <a:ahLst/>
              <a:cxnLst/>
              <a:rect l="l" t="t" r="r" b="b"/>
              <a:pathLst>
                <a:path w="7772400" h="5972175">
                  <a:moveTo>
                    <a:pt x="1588185" y="253276"/>
                  </a:moveTo>
                  <a:lnTo>
                    <a:pt x="1586433" y="246151"/>
                  </a:lnTo>
                  <a:lnTo>
                    <a:pt x="1581150" y="239001"/>
                  </a:lnTo>
                  <a:lnTo>
                    <a:pt x="1351915" y="11163"/>
                  </a:lnTo>
                  <a:lnTo>
                    <a:pt x="1346835" y="11163"/>
                  </a:lnTo>
                  <a:lnTo>
                    <a:pt x="1346835" y="6464"/>
                  </a:lnTo>
                  <a:lnTo>
                    <a:pt x="1342263" y="6464"/>
                  </a:lnTo>
                  <a:lnTo>
                    <a:pt x="1337437" y="1765"/>
                  </a:lnTo>
                  <a:lnTo>
                    <a:pt x="1241793" y="1765"/>
                  </a:lnTo>
                  <a:lnTo>
                    <a:pt x="0" y="0"/>
                  </a:lnTo>
                  <a:lnTo>
                    <a:pt x="0" y="501294"/>
                  </a:lnTo>
                  <a:lnTo>
                    <a:pt x="1241793" y="504812"/>
                  </a:lnTo>
                  <a:lnTo>
                    <a:pt x="1342263" y="504812"/>
                  </a:lnTo>
                  <a:lnTo>
                    <a:pt x="1346835" y="500113"/>
                  </a:lnTo>
                  <a:lnTo>
                    <a:pt x="1348486" y="498462"/>
                  </a:lnTo>
                  <a:lnTo>
                    <a:pt x="1350264" y="496938"/>
                  </a:lnTo>
                  <a:lnTo>
                    <a:pt x="1581150" y="267449"/>
                  </a:lnTo>
                  <a:lnTo>
                    <a:pt x="1586433" y="260388"/>
                  </a:lnTo>
                  <a:lnTo>
                    <a:pt x="1588185" y="253276"/>
                  </a:lnTo>
                  <a:close/>
                </a:path>
                <a:path w="7772400" h="5972175">
                  <a:moveTo>
                    <a:pt x="7772400" y="4614913"/>
                  </a:moveTo>
                  <a:lnTo>
                    <a:pt x="7771536" y="4566234"/>
                  </a:lnTo>
                  <a:lnTo>
                    <a:pt x="7768984" y="4517974"/>
                  </a:lnTo>
                  <a:lnTo>
                    <a:pt x="7764767" y="4470184"/>
                  </a:lnTo>
                  <a:lnTo>
                    <a:pt x="7758912" y="4422876"/>
                  </a:lnTo>
                  <a:lnTo>
                    <a:pt x="7751458" y="4376090"/>
                  </a:lnTo>
                  <a:lnTo>
                    <a:pt x="7742415" y="4329849"/>
                  </a:lnTo>
                  <a:lnTo>
                    <a:pt x="7731823" y="4284180"/>
                  </a:lnTo>
                  <a:lnTo>
                    <a:pt x="7719708" y="4239120"/>
                  </a:lnTo>
                  <a:lnTo>
                    <a:pt x="7706093" y="4194683"/>
                  </a:lnTo>
                  <a:lnTo>
                    <a:pt x="7691018" y="4150906"/>
                  </a:lnTo>
                  <a:lnTo>
                    <a:pt x="7674508" y="4107827"/>
                  </a:lnTo>
                  <a:lnTo>
                    <a:pt x="7656601" y="4065473"/>
                  </a:lnTo>
                  <a:lnTo>
                    <a:pt x="7637297" y="4023855"/>
                  </a:lnTo>
                  <a:lnTo>
                    <a:pt x="7616660" y="3983012"/>
                  </a:lnTo>
                  <a:lnTo>
                    <a:pt x="7594689" y="3942981"/>
                  </a:lnTo>
                  <a:lnTo>
                    <a:pt x="7571435" y="3903776"/>
                  </a:lnTo>
                  <a:lnTo>
                    <a:pt x="7546911" y="3865435"/>
                  </a:lnTo>
                  <a:lnTo>
                    <a:pt x="7521156" y="3827983"/>
                  </a:lnTo>
                  <a:lnTo>
                    <a:pt x="7494194" y="3791458"/>
                  </a:lnTo>
                  <a:lnTo>
                    <a:pt x="7466050" y="3755872"/>
                  </a:lnTo>
                  <a:lnTo>
                    <a:pt x="7436764" y="3721265"/>
                  </a:lnTo>
                  <a:lnTo>
                    <a:pt x="7406348" y="3687661"/>
                  </a:lnTo>
                  <a:lnTo>
                    <a:pt x="7374852" y="3655098"/>
                  </a:lnTo>
                  <a:lnTo>
                    <a:pt x="7342289" y="3623602"/>
                  </a:lnTo>
                  <a:lnTo>
                    <a:pt x="7308685" y="3593185"/>
                  </a:lnTo>
                  <a:lnTo>
                    <a:pt x="7274090" y="3563899"/>
                  </a:lnTo>
                  <a:lnTo>
                    <a:pt x="7238505" y="3535756"/>
                  </a:lnTo>
                  <a:lnTo>
                    <a:pt x="7201979" y="3508794"/>
                  </a:lnTo>
                  <a:lnTo>
                    <a:pt x="7164540" y="3483025"/>
                  </a:lnTo>
                  <a:lnTo>
                    <a:pt x="7126198" y="3458502"/>
                  </a:lnTo>
                  <a:lnTo>
                    <a:pt x="7086994" y="3435248"/>
                  </a:lnTo>
                  <a:lnTo>
                    <a:pt x="7046963" y="3413277"/>
                  </a:lnTo>
                  <a:lnTo>
                    <a:pt x="7006133" y="3392640"/>
                  </a:lnTo>
                  <a:lnTo>
                    <a:pt x="6964515" y="3373336"/>
                  </a:lnTo>
                  <a:lnTo>
                    <a:pt x="6922160" y="3355429"/>
                  </a:lnTo>
                  <a:lnTo>
                    <a:pt x="6879082" y="3338919"/>
                  </a:lnTo>
                  <a:lnTo>
                    <a:pt x="6835318" y="3323844"/>
                  </a:lnTo>
                  <a:lnTo>
                    <a:pt x="6790893" y="3310229"/>
                  </a:lnTo>
                  <a:lnTo>
                    <a:pt x="6745833" y="3298113"/>
                  </a:lnTo>
                  <a:lnTo>
                    <a:pt x="6700177" y="3287522"/>
                  </a:lnTo>
                  <a:lnTo>
                    <a:pt x="6653936" y="3278479"/>
                  </a:lnTo>
                  <a:lnTo>
                    <a:pt x="6607162" y="3271024"/>
                  </a:lnTo>
                  <a:lnTo>
                    <a:pt x="6559855" y="3265170"/>
                  </a:lnTo>
                  <a:lnTo>
                    <a:pt x="6512065" y="3260953"/>
                  </a:lnTo>
                  <a:lnTo>
                    <a:pt x="6463817" y="3258401"/>
                  </a:lnTo>
                  <a:lnTo>
                    <a:pt x="6415151" y="3257537"/>
                  </a:lnTo>
                  <a:lnTo>
                    <a:pt x="6366459" y="3258401"/>
                  </a:lnTo>
                  <a:lnTo>
                    <a:pt x="6318199" y="3260953"/>
                  </a:lnTo>
                  <a:lnTo>
                    <a:pt x="6270409" y="3265170"/>
                  </a:lnTo>
                  <a:lnTo>
                    <a:pt x="6223101" y="3271024"/>
                  </a:lnTo>
                  <a:lnTo>
                    <a:pt x="6176315" y="3278479"/>
                  </a:lnTo>
                  <a:lnTo>
                    <a:pt x="6130074" y="3287522"/>
                  </a:lnTo>
                  <a:lnTo>
                    <a:pt x="6084405" y="3298113"/>
                  </a:lnTo>
                  <a:lnTo>
                    <a:pt x="6039345" y="3310229"/>
                  </a:lnTo>
                  <a:lnTo>
                    <a:pt x="5994908" y="3323844"/>
                  </a:lnTo>
                  <a:lnTo>
                    <a:pt x="5951131" y="3338919"/>
                  </a:lnTo>
                  <a:lnTo>
                    <a:pt x="5908052" y="3355429"/>
                  </a:lnTo>
                  <a:lnTo>
                    <a:pt x="5865698" y="3373336"/>
                  </a:lnTo>
                  <a:lnTo>
                    <a:pt x="5824080" y="3392640"/>
                  </a:lnTo>
                  <a:lnTo>
                    <a:pt x="5783237" y="3413277"/>
                  </a:lnTo>
                  <a:lnTo>
                    <a:pt x="5743206" y="3435248"/>
                  </a:lnTo>
                  <a:lnTo>
                    <a:pt x="5704002" y="3458502"/>
                  </a:lnTo>
                  <a:lnTo>
                    <a:pt x="5665660" y="3483025"/>
                  </a:lnTo>
                  <a:lnTo>
                    <a:pt x="5628208" y="3508794"/>
                  </a:lnTo>
                  <a:lnTo>
                    <a:pt x="5591683" y="3535756"/>
                  </a:lnTo>
                  <a:lnTo>
                    <a:pt x="5556097" y="3563899"/>
                  </a:lnTo>
                  <a:lnTo>
                    <a:pt x="5521490" y="3593185"/>
                  </a:lnTo>
                  <a:lnTo>
                    <a:pt x="5487886" y="3623602"/>
                  </a:lnTo>
                  <a:lnTo>
                    <a:pt x="5455323" y="3655098"/>
                  </a:lnTo>
                  <a:lnTo>
                    <a:pt x="5423827" y="3687661"/>
                  </a:lnTo>
                  <a:lnTo>
                    <a:pt x="5393410" y="3721265"/>
                  </a:lnTo>
                  <a:lnTo>
                    <a:pt x="5364124" y="3755872"/>
                  </a:lnTo>
                  <a:lnTo>
                    <a:pt x="5335981" y="3791458"/>
                  </a:lnTo>
                  <a:lnTo>
                    <a:pt x="5309019" y="3827983"/>
                  </a:lnTo>
                  <a:lnTo>
                    <a:pt x="5283251" y="3865435"/>
                  </a:lnTo>
                  <a:lnTo>
                    <a:pt x="5258727" y="3903776"/>
                  </a:lnTo>
                  <a:lnTo>
                    <a:pt x="5235473" y="3942981"/>
                  </a:lnTo>
                  <a:lnTo>
                    <a:pt x="5213502" y="3983012"/>
                  </a:lnTo>
                  <a:lnTo>
                    <a:pt x="5192865" y="4023855"/>
                  </a:lnTo>
                  <a:lnTo>
                    <a:pt x="5173561" y="4065473"/>
                  </a:lnTo>
                  <a:lnTo>
                    <a:pt x="5155654" y="4107827"/>
                  </a:lnTo>
                  <a:lnTo>
                    <a:pt x="5139144" y="4150906"/>
                  </a:lnTo>
                  <a:lnTo>
                    <a:pt x="5124069" y="4194683"/>
                  </a:lnTo>
                  <a:lnTo>
                    <a:pt x="5110454" y="4239120"/>
                  </a:lnTo>
                  <a:lnTo>
                    <a:pt x="5098339" y="4284180"/>
                  </a:lnTo>
                  <a:lnTo>
                    <a:pt x="5087747" y="4329849"/>
                  </a:lnTo>
                  <a:lnTo>
                    <a:pt x="5078704" y="4376090"/>
                  </a:lnTo>
                  <a:lnTo>
                    <a:pt x="5071249" y="4422876"/>
                  </a:lnTo>
                  <a:lnTo>
                    <a:pt x="5065395" y="4470184"/>
                  </a:lnTo>
                  <a:lnTo>
                    <a:pt x="5061178" y="4517974"/>
                  </a:lnTo>
                  <a:lnTo>
                    <a:pt x="5058626" y="4566234"/>
                  </a:lnTo>
                  <a:lnTo>
                    <a:pt x="5057775" y="4614913"/>
                  </a:lnTo>
                  <a:lnTo>
                    <a:pt x="5058626" y="4663592"/>
                  </a:lnTo>
                  <a:lnTo>
                    <a:pt x="5061178" y="4711839"/>
                  </a:lnTo>
                  <a:lnTo>
                    <a:pt x="5065395" y="4759630"/>
                  </a:lnTo>
                  <a:lnTo>
                    <a:pt x="5071249" y="4806937"/>
                  </a:lnTo>
                  <a:lnTo>
                    <a:pt x="5078704" y="4853711"/>
                  </a:lnTo>
                  <a:lnTo>
                    <a:pt x="5087747" y="4899952"/>
                  </a:lnTo>
                  <a:lnTo>
                    <a:pt x="5098339" y="4945608"/>
                  </a:lnTo>
                  <a:lnTo>
                    <a:pt x="5110454" y="4990668"/>
                  </a:lnTo>
                  <a:lnTo>
                    <a:pt x="5124069" y="5035093"/>
                  </a:lnTo>
                  <a:lnTo>
                    <a:pt x="5139144" y="5078857"/>
                  </a:lnTo>
                  <a:lnTo>
                    <a:pt x="5155654" y="5121935"/>
                  </a:lnTo>
                  <a:lnTo>
                    <a:pt x="5173561" y="5164290"/>
                  </a:lnTo>
                  <a:lnTo>
                    <a:pt x="5192865" y="5205908"/>
                  </a:lnTo>
                  <a:lnTo>
                    <a:pt x="5213502" y="5246738"/>
                  </a:lnTo>
                  <a:lnTo>
                    <a:pt x="5235473" y="5286768"/>
                  </a:lnTo>
                  <a:lnTo>
                    <a:pt x="5258727" y="5325973"/>
                  </a:lnTo>
                  <a:lnTo>
                    <a:pt x="5283251" y="5364315"/>
                  </a:lnTo>
                  <a:lnTo>
                    <a:pt x="5309019" y="5401754"/>
                  </a:lnTo>
                  <a:lnTo>
                    <a:pt x="5335981" y="5438279"/>
                  </a:lnTo>
                  <a:lnTo>
                    <a:pt x="5364124" y="5473865"/>
                  </a:lnTo>
                  <a:lnTo>
                    <a:pt x="5393410" y="5508460"/>
                  </a:lnTo>
                  <a:lnTo>
                    <a:pt x="5423827" y="5542064"/>
                  </a:lnTo>
                  <a:lnTo>
                    <a:pt x="5455323" y="5574627"/>
                  </a:lnTo>
                  <a:lnTo>
                    <a:pt x="5487886" y="5606123"/>
                  </a:lnTo>
                  <a:lnTo>
                    <a:pt x="5521490" y="5636539"/>
                  </a:lnTo>
                  <a:lnTo>
                    <a:pt x="5556097" y="5665825"/>
                  </a:lnTo>
                  <a:lnTo>
                    <a:pt x="5591683" y="5693969"/>
                  </a:lnTo>
                  <a:lnTo>
                    <a:pt x="5628208" y="5720931"/>
                  </a:lnTo>
                  <a:lnTo>
                    <a:pt x="5665660" y="5746686"/>
                  </a:lnTo>
                  <a:lnTo>
                    <a:pt x="5704002" y="5771210"/>
                  </a:lnTo>
                  <a:lnTo>
                    <a:pt x="5743206" y="5794464"/>
                  </a:lnTo>
                  <a:lnTo>
                    <a:pt x="5783237" y="5816435"/>
                  </a:lnTo>
                  <a:lnTo>
                    <a:pt x="5824080" y="5837072"/>
                  </a:lnTo>
                  <a:lnTo>
                    <a:pt x="5865698" y="5856376"/>
                  </a:lnTo>
                  <a:lnTo>
                    <a:pt x="5908052" y="5874283"/>
                  </a:lnTo>
                  <a:lnTo>
                    <a:pt x="5951131" y="5890793"/>
                  </a:lnTo>
                  <a:lnTo>
                    <a:pt x="5994908" y="5905868"/>
                  </a:lnTo>
                  <a:lnTo>
                    <a:pt x="6039345" y="5919482"/>
                  </a:lnTo>
                  <a:lnTo>
                    <a:pt x="6084405" y="5931598"/>
                  </a:lnTo>
                  <a:lnTo>
                    <a:pt x="6130074" y="5942190"/>
                  </a:lnTo>
                  <a:lnTo>
                    <a:pt x="6176315" y="5951232"/>
                  </a:lnTo>
                  <a:lnTo>
                    <a:pt x="6223101" y="5958687"/>
                  </a:lnTo>
                  <a:lnTo>
                    <a:pt x="6270409" y="5964542"/>
                  </a:lnTo>
                  <a:lnTo>
                    <a:pt x="6318199" y="5968758"/>
                  </a:lnTo>
                  <a:lnTo>
                    <a:pt x="6366459" y="5971311"/>
                  </a:lnTo>
                  <a:lnTo>
                    <a:pt x="6415151" y="5972162"/>
                  </a:lnTo>
                  <a:lnTo>
                    <a:pt x="6463817" y="5971311"/>
                  </a:lnTo>
                  <a:lnTo>
                    <a:pt x="6512065" y="5968758"/>
                  </a:lnTo>
                  <a:lnTo>
                    <a:pt x="6559855" y="5964542"/>
                  </a:lnTo>
                  <a:lnTo>
                    <a:pt x="6607162" y="5958687"/>
                  </a:lnTo>
                  <a:lnTo>
                    <a:pt x="6653936" y="5951232"/>
                  </a:lnTo>
                  <a:lnTo>
                    <a:pt x="6700177" y="5942190"/>
                  </a:lnTo>
                  <a:lnTo>
                    <a:pt x="6745833" y="5931598"/>
                  </a:lnTo>
                  <a:lnTo>
                    <a:pt x="6790893" y="5919482"/>
                  </a:lnTo>
                  <a:lnTo>
                    <a:pt x="6835318" y="5905868"/>
                  </a:lnTo>
                  <a:lnTo>
                    <a:pt x="6879082" y="5890793"/>
                  </a:lnTo>
                  <a:lnTo>
                    <a:pt x="6922160" y="5874283"/>
                  </a:lnTo>
                  <a:lnTo>
                    <a:pt x="6964515" y="5856376"/>
                  </a:lnTo>
                  <a:lnTo>
                    <a:pt x="7006133" y="5837072"/>
                  </a:lnTo>
                  <a:lnTo>
                    <a:pt x="7046963" y="5816435"/>
                  </a:lnTo>
                  <a:lnTo>
                    <a:pt x="7086994" y="5794464"/>
                  </a:lnTo>
                  <a:lnTo>
                    <a:pt x="7126198" y="5771210"/>
                  </a:lnTo>
                  <a:lnTo>
                    <a:pt x="7164540" y="5746686"/>
                  </a:lnTo>
                  <a:lnTo>
                    <a:pt x="7201979" y="5720931"/>
                  </a:lnTo>
                  <a:lnTo>
                    <a:pt x="7238505" y="5693969"/>
                  </a:lnTo>
                  <a:lnTo>
                    <a:pt x="7274090" y="5665825"/>
                  </a:lnTo>
                  <a:lnTo>
                    <a:pt x="7308685" y="5636539"/>
                  </a:lnTo>
                  <a:lnTo>
                    <a:pt x="7342289" y="5606123"/>
                  </a:lnTo>
                  <a:lnTo>
                    <a:pt x="7374852" y="5574627"/>
                  </a:lnTo>
                  <a:lnTo>
                    <a:pt x="7406348" y="5542064"/>
                  </a:lnTo>
                  <a:lnTo>
                    <a:pt x="7436764" y="5508460"/>
                  </a:lnTo>
                  <a:lnTo>
                    <a:pt x="7466050" y="5473865"/>
                  </a:lnTo>
                  <a:lnTo>
                    <a:pt x="7494194" y="5438279"/>
                  </a:lnTo>
                  <a:lnTo>
                    <a:pt x="7521156" y="5401754"/>
                  </a:lnTo>
                  <a:lnTo>
                    <a:pt x="7546911" y="5364315"/>
                  </a:lnTo>
                  <a:lnTo>
                    <a:pt x="7571435" y="5325973"/>
                  </a:lnTo>
                  <a:lnTo>
                    <a:pt x="7594689" y="5286768"/>
                  </a:lnTo>
                  <a:lnTo>
                    <a:pt x="7616660" y="5246738"/>
                  </a:lnTo>
                  <a:lnTo>
                    <a:pt x="7637297" y="5205908"/>
                  </a:lnTo>
                  <a:lnTo>
                    <a:pt x="7656601" y="5164290"/>
                  </a:lnTo>
                  <a:lnTo>
                    <a:pt x="7674508" y="5121935"/>
                  </a:lnTo>
                  <a:lnTo>
                    <a:pt x="7691018" y="5078857"/>
                  </a:lnTo>
                  <a:lnTo>
                    <a:pt x="7706093" y="5035093"/>
                  </a:lnTo>
                  <a:lnTo>
                    <a:pt x="7719708" y="4990668"/>
                  </a:lnTo>
                  <a:lnTo>
                    <a:pt x="7731823" y="4945608"/>
                  </a:lnTo>
                  <a:lnTo>
                    <a:pt x="7742415" y="4899952"/>
                  </a:lnTo>
                  <a:lnTo>
                    <a:pt x="7751458" y="4853711"/>
                  </a:lnTo>
                  <a:lnTo>
                    <a:pt x="7758912" y="4806937"/>
                  </a:lnTo>
                  <a:lnTo>
                    <a:pt x="7764767" y="4759630"/>
                  </a:lnTo>
                  <a:lnTo>
                    <a:pt x="7768984" y="4711839"/>
                  </a:lnTo>
                  <a:lnTo>
                    <a:pt x="7771536" y="4663592"/>
                  </a:lnTo>
                  <a:lnTo>
                    <a:pt x="7772400" y="4614913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57775" y="3971925"/>
              <a:ext cx="2714625" cy="2714625"/>
            </a:xfrm>
            <a:custGeom>
              <a:avLst/>
              <a:gdLst/>
              <a:ahLst/>
              <a:cxnLst/>
              <a:rect l="l" t="t" r="r" b="b"/>
              <a:pathLst>
                <a:path w="2714625" h="2714625">
                  <a:moveTo>
                    <a:pt x="0" y="1357376"/>
                  </a:moveTo>
                  <a:lnTo>
                    <a:pt x="856" y="1308689"/>
                  </a:lnTo>
                  <a:lnTo>
                    <a:pt x="3408" y="1260435"/>
                  </a:lnTo>
                  <a:lnTo>
                    <a:pt x="7624" y="1212640"/>
                  </a:lnTo>
                  <a:lnTo>
                    <a:pt x="13478" y="1165334"/>
                  </a:lnTo>
                  <a:lnTo>
                    <a:pt x="20941" y="1118545"/>
                  </a:lnTo>
                  <a:lnTo>
                    <a:pt x="29983" y="1072302"/>
                  </a:lnTo>
                  <a:lnTo>
                    <a:pt x="40575" y="1026635"/>
                  </a:lnTo>
                  <a:lnTo>
                    <a:pt x="52690" y="981571"/>
                  </a:lnTo>
                  <a:lnTo>
                    <a:pt x="66299" y="937139"/>
                  </a:lnTo>
                  <a:lnTo>
                    <a:pt x="81372" y="893368"/>
                  </a:lnTo>
                  <a:lnTo>
                    <a:pt x="97881" y="850287"/>
                  </a:lnTo>
                  <a:lnTo>
                    <a:pt x="115798" y="807924"/>
                  </a:lnTo>
                  <a:lnTo>
                    <a:pt x="135093" y="766308"/>
                  </a:lnTo>
                  <a:lnTo>
                    <a:pt x="155739" y="725468"/>
                  </a:lnTo>
                  <a:lnTo>
                    <a:pt x="177705" y="685433"/>
                  </a:lnTo>
                  <a:lnTo>
                    <a:pt x="200964" y="646231"/>
                  </a:lnTo>
                  <a:lnTo>
                    <a:pt x="225487" y="607891"/>
                  </a:lnTo>
                  <a:lnTo>
                    <a:pt x="251245" y="570441"/>
                  </a:lnTo>
                  <a:lnTo>
                    <a:pt x="278210" y="533911"/>
                  </a:lnTo>
                  <a:lnTo>
                    <a:pt x="306352" y="498328"/>
                  </a:lnTo>
                  <a:lnTo>
                    <a:pt x="335643" y="463723"/>
                  </a:lnTo>
                  <a:lnTo>
                    <a:pt x="366054" y="430123"/>
                  </a:lnTo>
                  <a:lnTo>
                    <a:pt x="397557" y="397557"/>
                  </a:lnTo>
                  <a:lnTo>
                    <a:pt x="430123" y="366054"/>
                  </a:lnTo>
                  <a:lnTo>
                    <a:pt x="463723" y="335643"/>
                  </a:lnTo>
                  <a:lnTo>
                    <a:pt x="498328" y="306352"/>
                  </a:lnTo>
                  <a:lnTo>
                    <a:pt x="533911" y="278210"/>
                  </a:lnTo>
                  <a:lnTo>
                    <a:pt x="570441" y="251245"/>
                  </a:lnTo>
                  <a:lnTo>
                    <a:pt x="607891" y="225487"/>
                  </a:lnTo>
                  <a:lnTo>
                    <a:pt x="646231" y="200964"/>
                  </a:lnTo>
                  <a:lnTo>
                    <a:pt x="685433" y="177705"/>
                  </a:lnTo>
                  <a:lnTo>
                    <a:pt x="725468" y="155739"/>
                  </a:lnTo>
                  <a:lnTo>
                    <a:pt x="766308" y="135093"/>
                  </a:lnTo>
                  <a:lnTo>
                    <a:pt x="807924" y="115798"/>
                  </a:lnTo>
                  <a:lnTo>
                    <a:pt x="850287" y="97881"/>
                  </a:lnTo>
                  <a:lnTo>
                    <a:pt x="893368" y="81372"/>
                  </a:lnTo>
                  <a:lnTo>
                    <a:pt x="937139" y="66299"/>
                  </a:lnTo>
                  <a:lnTo>
                    <a:pt x="981571" y="52690"/>
                  </a:lnTo>
                  <a:lnTo>
                    <a:pt x="1026635" y="40575"/>
                  </a:lnTo>
                  <a:lnTo>
                    <a:pt x="1072302" y="29983"/>
                  </a:lnTo>
                  <a:lnTo>
                    <a:pt x="1118545" y="20941"/>
                  </a:lnTo>
                  <a:lnTo>
                    <a:pt x="1165334" y="13478"/>
                  </a:lnTo>
                  <a:lnTo>
                    <a:pt x="1212640" y="7624"/>
                  </a:lnTo>
                  <a:lnTo>
                    <a:pt x="1260435" y="3408"/>
                  </a:lnTo>
                  <a:lnTo>
                    <a:pt x="1308689" y="856"/>
                  </a:lnTo>
                  <a:lnTo>
                    <a:pt x="1357376" y="0"/>
                  </a:lnTo>
                  <a:lnTo>
                    <a:pt x="1406054" y="856"/>
                  </a:lnTo>
                  <a:lnTo>
                    <a:pt x="1454301" y="3408"/>
                  </a:lnTo>
                  <a:lnTo>
                    <a:pt x="1502088" y="7624"/>
                  </a:lnTo>
                  <a:lnTo>
                    <a:pt x="1549387" y="13478"/>
                  </a:lnTo>
                  <a:lnTo>
                    <a:pt x="1596169" y="20941"/>
                  </a:lnTo>
                  <a:lnTo>
                    <a:pt x="1642405" y="29983"/>
                  </a:lnTo>
                  <a:lnTo>
                    <a:pt x="1688067" y="40575"/>
                  </a:lnTo>
                  <a:lnTo>
                    <a:pt x="1733125" y="52690"/>
                  </a:lnTo>
                  <a:lnTo>
                    <a:pt x="1777551" y="66299"/>
                  </a:lnTo>
                  <a:lnTo>
                    <a:pt x="1821317" y="81372"/>
                  </a:lnTo>
                  <a:lnTo>
                    <a:pt x="1864393" y="97881"/>
                  </a:lnTo>
                  <a:lnTo>
                    <a:pt x="1906751" y="115798"/>
                  </a:lnTo>
                  <a:lnTo>
                    <a:pt x="1948363" y="135093"/>
                  </a:lnTo>
                  <a:lnTo>
                    <a:pt x="1989198" y="155739"/>
                  </a:lnTo>
                  <a:lnTo>
                    <a:pt x="2029230" y="177705"/>
                  </a:lnTo>
                  <a:lnTo>
                    <a:pt x="2068428" y="200964"/>
                  </a:lnTo>
                  <a:lnTo>
                    <a:pt x="2106765" y="225487"/>
                  </a:lnTo>
                  <a:lnTo>
                    <a:pt x="2144212" y="251245"/>
                  </a:lnTo>
                  <a:lnTo>
                    <a:pt x="2180739" y="278210"/>
                  </a:lnTo>
                  <a:lnTo>
                    <a:pt x="2216318" y="306352"/>
                  </a:lnTo>
                  <a:lnTo>
                    <a:pt x="2250921" y="335643"/>
                  </a:lnTo>
                  <a:lnTo>
                    <a:pt x="2284519" y="366054"/>
                  </a:lnTo>
                  <a:lnTo>
                    <a:pt x="2317083" y="397557"/>
                  </a:lnTo>
                  <a:lnTo>
                    <a:pt x="2348584" y="430123"/>
                  </a:lnTo>
                  <a:lnTo>
                    <a:pt x="2378993" y="463723"/>
                  </a:lnTo>
                  <a:lnTo>
                    <a:pt x="2408283" y="498328"/>
                  </a:lnTo>
                  <a:lnTo>
                    <a:pt x="2436423" y="533911"/>
                  </a:lnTo>
                  <a:lnTo>
                    <a:pt x="2463386" y="570441"/>
                  </a:lnTo>
                  <a:lnTo>
                    <a:pt x="2489143" y="607891"/>
                  </a:lnTo>
                  <a:lnTo>
                    <a:pt x="2513665" y="646231"/>
                  </a:lnTo>
                  <a:lnTo>
                    <a:pt x="2536923" y="685433"/>
                  </a:lnTo>
                  <a:lnTo>
                    <a:pt x="2558889" y="725468"/>
                  </a:lnTo>
                  <a:lnTo>
                    <a:pt x="2579533" y="766308"/>
                  </a:lnTo>
                  <a:lnTo>
                    <a:pt x="2598828" y="807924"/>
                  </a:lnTo>
                  <a:lnTo>
                    <a:pt x="2616744" y="850287"/>
                  </a:lnTo>
                  <a:lnTo>
                    <a:pt x="2633253" y="893368"/>
                  </a:lnTo>
                  <a:lnTo>
                    <a:pt x="2648326" y="937139"/>
                  </a:lnTo>
                  <a:lnTo>
                    <a:pt x="2661934" y="981571"/>
                  </a:lnTo>
                  <a:lnTo>
                    <a:pt x="2674049" y="1026635"/>
                  </a:lnTo>
                  <a:lnTo>
                    <a:pt x="2684642" y="1072302"/>
                  </a:lnTo>
                  <a:lnTo>
                    <a:pt x="2693683" y="1118545"/>
                  </a:lnTo>
                  <a:lnTo>
                    <a:pt x="2701146" y="1165334"/>
                  </a:lnTo>
                  <a:lnTo>
                    <a:pt x="2707000" y="1212640"/>
                  </a:lnTo>
                  <a:lnTo>
                    <a:pt x="2711217" y="1260435"/>
                  </a:lnTo>
                  <a:lnTo>
                    <a:pt x="2713768" y="1308689"/>
                  </a:lnTo>
                  <a:lnTo>
                    <a:pt x="2714625" y="1357376"/>
                  </a:lnTo>
                  <a:lnTo>
                    <a:pt x="2713768" y="1406054"/>
                  </a:lnTo>
                  <a:lnTo>
                    <a:pt x="2711217" y="1454301"/>
                  </a:lnTo>
                  <a:lnTo>
                    <a:pt x="2707000" y="1502088"/>
                  </a:lnTo>
                  <a:lnTo>
                    <a:pt x="2701146" y="1549387"/>
                  </a:lnTo>
                  <a:lnTo>
                    <a:pt x="2693683" y="1596169"/>
                  </a:lnTo>
                  <a:lnTo>
                    <a:pt x="2684642" y="1642405"/>
                  </a:lnTo>
                  <a:lnTo>
                    <a:pt x="2674049" y="1688067"/>
                  </a:lnTo>
                  <a:lnTo>
                    <a:pt x="2661934" y="1733125"/>
                  </a:lnTo>
                  <a:lnTo>
                    <a:pt x="2648326" y="1777551"/>
                  </a:lnTo>
                  <a:lnTo>
                    <a:pt x="2633253" y="1821317"/>
                  </a:lnTo>
                  <a:lnTo>
                    <a:pt x="2616744" y="1864393"/>
                  </a:lnTo>
                  <a:lnTo>
                    <a:pt x="2598828" y="1906751"/>
                  </a:lnTo>
                  <a:lnTo>
                    <a:pt x="2579533" y="1948363"/>
                  </a:lnTo>
                  <a:lnTo>
                    <a:pt x="2558889" y="1989198"/>
                  </a:lnTo>
                  <a:lnTo>
                    <a:pt x="2536923" y="2029230"/>
                  </a:lnTo>
                  <a:lnTo>
                    <a:pt x="2513665" y="2068428"/>
                  </a:lnTo>
                  <a:lnTo>
                    <a:pt x="2489143" y="2106765"/>
                  </a:lnTo>
                  <a:lnTo>
                    <a:pt x="2463386" y="2144212"/>
                  </a:lnTo>
                  <a:lnTo>
                    <a:pt x="2436423" y="2180739"/>
                  </a:lnTo>
                  <a:lnTo>
                    <a:pt x="2408283" y="2216318"/>
                  </a:lnTo>
                  <a:lnTo>
                    <a:pt x="2378993" y="2250921"/>
                  </a:lnTo>
                  <a:lnTo>
                    <a:pt x="2348584" y="2284519"/>
                  </a:lnTo>
                  <a:lnTo>
                    <a:pt x="2317083" y="2317083"/>
                  </a:lnTo>
                  <a:lnTo>
                    <a:pt x="2284519" y="2348584"/>
                  </a:lnTo>
                  <a:lnTo>
                    <a:pt x="2250921" y="2378993"/>
                  </a:lnTo>
                  <a:lnTo>
                    <a:pt x="2216318" y="2408283"/>
                  </a:lnTo>
                  <a:lnTo>
                    <a:pt x="2180739" y="2436423"/>
                  </a:lnTo>
                  <a:lnTo>
                    <a:pt x="2144212" y="2463386"/>
                  </a:lnTo>
                  <a:lnTo>
                    <a:pt x="2106765" y="2489143"/>
                  </a:lnTo>
                  <a:lnTo>
                    <a:pt x="2068428" y="2513665"/>
                  </a:lnTo>
                  <a:lnTo>
                    <a:pt x="2029230" y="2536923"/>
                  </a:lnTo>
                  <a:lnTo>
                    <a:pt x="1989198" y="2558889"/>
                  </a:lnTo>
                  <a:lnTo>
                    <a:pt x="1948363" y="2579533"/>
                  </a:lnTo>
                  <a:lnTo>
                    <a:pt x="1906751" y="2598828"/>
                  </a:lnTo>
                  <a:lnTo>
                    <a:pt x="1864393" y="2616744"/>
                  </a:lnTo>
                  <a:lnTo>
                    <a:pt x="1821317" y="2633253"/>
                  </a:lnTo>
                  <a:lnTo>
                    <a:pt x="1777551" y="2648326"/>
                  </a:lnTo>
                  <a:lnTo>
                    <a:pt x="1733125" y="2661934"/>
                  </a:lnTo>
                  <a:lnTo>
                    <a:pt x="1688067" y="2674049"/>
                  </a:lnTo>
                  <a:lnTo>
                    <a:pt x="1642405" y="2684642"/>
                  </a:lnTo>
                  <a:lnTo>
                    <a:pt x="1596169" y="2693683"/>
                  </a:lnTo>
                  <a:lnTo>
                    <a:pt x="1549387" y="2701146"/>
                  </a:lnTo>
                  <a:lnTo>
                    <a:pt x="1502088" y="2707000"/>
                  </a:lnTo>
                  <a:lnTo>
                    <a:pt x="1454301" y="2711217"/>
                  </a:lnTo>
                  <a:lnTo>
                    <a:pt x="1406054" y="2713768"/>
                  </a:lnTo>
                  <a:lnTo>
                    <a:pt x="1357376" y="2714625"/>
                  </a:lnTo>
                  <a:lnTo>
                    <a:pt x="1308689" y="2713768"/>
                  </a:lnTo>
                  <a:lnTo>
                    <a:pt x="1260435" y="2711217"/>
                  </a:lnTo>
                  <a:lnTo>
                    <a:pt x="1212640" y="2707000"/>
                  </a:lnTo>
                  <a:lnTo>
                    <a:pt x="1165334" y="2701146"/>
                  </a:lnTo>
                  <a:lnTo>
                    <a:pt x="1118545" y="2693683"/>
                  </a:lnTo>
                  <a:lnTo>
                    <a:pt x="1072302" y="2684642"/>
                  </a:lnTo>
                  <a:lnTo>
                    <a:pt x="1026635" y="2674049"/>
                  </a:lnTo>
                  <a:lnTo>
                    <a:pt x="981571" y="2661934"/>
                  </a:lnTo>
                  <a:lnTo>
                    <a:pt x="937139" y="2648326"/>
                  </a:lnTo>
                  <a:lnTo>
                    <a:pt x="893368" y="2633253"/>
                  </a:lnTo>
                  <a:lnTo>
                    <a:pt x="850287" y="2616744"/>
                  </a:lnTo>
                  <a:lnTo>
                    <a:pt x="807924" y="2598828"/>
                  </a:lnTo>
                  <a:lnTo>
                    <a:pt x="766308" y="2579533"/>
                  </a:lnTo>
                  <a:lnTo>
                    <a:pt x="725468" y="2558889"/>
                  </a:lnTo>
                  <a:lnTo>
                    <a:pt x="685433" y="2536923"/>
                  </a:lnTo>
                  <a:lnTo>
                    <a:pt x="646231" y="2513665"/>
                  </a:lnTo>
                  <a:lnTo>
                    <a:pt x="607891" y="2489143"/>
                  </a:lnTo>
                  <a:lnTo>
                    <a:pt x="570441" y="2463386"/>
                  </a:lnTo>
                  <a:lnTo>
                    <a:pt x="533911" y="2436423"/>
                  </a:lnTo>
                  <a:lnTo>
                    <a:pt x="498328" y="2408283"/>
                  </a:lnTo>
                  <a:lnTo>
                    <a:pt x="463723" y="2378993"/>
                  </a:lnTo>
                  <a:lnTo>
                    <a:pt x="430123" y="2348584"/>
                  </a:lnTo>
                  <a:lnTo>
                    <a:pt x="397557" y="2317083"/>
                  </a:lnTo>
                  <a:lnTo>
                    <a:pt x="366054" y="2284519"/>
                  </a:lnTo>
                  <a:lnTo>
                    <a:pt x="335643" y="2250921"/>
                  </a:lnTo>
                  <a:lnTo>
                    <a:pt x="306352" y="2216318"/>
                  </a:lnTo>
                  <a:lnTo>
                    <a:pt x="278210" y="2180739"/>
                  </a:lnTo>
                  <a:lnTo>
                    <a:pt x="251245" y="2144212"/>
                  </a:lnTo>
                  <a:lnTo>
                    <a:pt x="225487" y="2106765"/>
                  </a:lnTo>
                  <a:lnTo>
                    <a:pt x="200964" y="2068428"/>
                  </a:lnTo>
                  <a:lnTo>
                    <a:pt x="177705" y="2029230"/>
                  </a:lnTo>
                  <a:lnTo>
                    <a:pt x="155739" y="1989198"/>
                  </a:lnTo>
                  <a:lnTo>
                    <a:pt x="135093" y="1948363"/>
                  </a:lnTo>
                  <a:lnTo>
                    <a:pt x="115798" y="1906751"/>
                  </a:lnTo>
                  <a:lnTo>
                    <a:pt x="97881" y="1864393"/>
                  </a:lnTo>
                  <a:lnTo>
                    <a:pt x="81372" y="1821317"/>
                  </a:lnTo>
                  <a:lnTo>
                    <a:pt x="66299" y="1777551"/>
                  </a:lnTo>
                  <a:lnTo>
                    <a:pt x="52690" y="1733125"/>
                  </a:lnTo>
                  <a:lnTo>
                    <a:pt x="40575" y="1688067"/>
                  </a:lnTo>
                  <a:lnTo>
                    <a:pt x="29983" y="1642405"/>
                  </a:lnTo>
                  <a:lnTo>
                    <a:pt x="20941" y="1596169"/>
                  </a:lnTo>
                  <a:lnTo>
                    <a:pt x="13478" y="1549387"/>
                  </a:lnTo>
                  <a:lnTo>
                    <a:pt x="7624" y="1502088"/>
                  </a:lnTo>
                  <a:lnTo>
                    <a:pt x="3408" y="1454301"/>
                  </a:lnTo>
                  <a:lnTo>
                    <a:pt x="856" y="1406054"/>
                  </a:lnTo>
                  <a:lnTo>
                    <a:pt x="0" y="1357376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500370" y="5038153"/>
            <a:ext cx="1847214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1" spc="-114" dirty="0">
                <a:solidFill>
                  <a:srgbClr val="FFFFFF"/>
                </a:solidFill>
                <a:latin typeface="Tahoma"/>
                <a:cs typeface="Tahoma"/>
              </a:rPr>
              <a:t>ΚΕ.Δ.Δ.Υ.</a:t>
            </a:r>
            <a:endParaRPr sz="3300">
              <a:latin typeface="Tahoma"/>
              <a:cs typeface="Tahom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030412" y="1639887"/>
            <a:ext cx="3173730" cy="3187700"/>
            <a:chOff x="2030412" y="1639887"/>
            <a:chExt cx="3173730" cy="3187700"/>
          </a:xfrm>
        </p:grpSpPr>
        <p:sp>
          <p:nvSpPr>
            <p:cNvPr id="7" name="object 7"/>
            <p:cNvSpPr/>
            <p:nvPr/>
          </p:nvSpPr>
          <p:spPr>
            <a:xfrm>
              <a:off x="3292855" y="3044316"/>
              <a:ext cx="1911350" cy="1529715"/>
            </a:xfrm>
            <a:custGeom>
              <a:avLst/>
              <a:gdLst/>
              <a:ahLst/>
              <a:cxnLst/>
              <a:rect l="l" t="t" r="r" b="b"/>
              <a:pathLst>
                <a:path w="1911350" h="1529714">
                  <a:moveTo>
                    <a:pt x="265938" y="0"/>
                  </a:moveTo>
                  <a:lnTo>
                    <a:pt x="0" y="379730"/>
                  </a:lnTo>
                  <a:lnTo>
                    <a:pt x="1461389" y="1403096"/>
                  </a:lnTo>
                  <a:lnTo>
                    <a:pt x="1372743" y="1529715"/>
                  </a:lnTo>
                  <a:lnTo>
                    <a:pt x="1910969" y="1434846"/>
                  </a:lnTo>
                  <a:lnTo>
                    <a:pt x="1816100" y="896620"/>
                  </a:lnTo>
                  <a:lnTo>
                    <a:pt x="1727454" y="1023239"/>
                  </a:lnTo>
                  <a:lnTo>
                    <a:pt x="265938" y="0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038350" y="1647825"/>
              <a:ext cx="2771775" cy="3171825"/>
            </a:xfrm>
            <a:custGeom>
              <a:avLst/>
              <a:gdLst/>
              <a:ahLst/>
              <a:cxnLst/>
              <a:rect l="l" t="t" r="r" b="b"/>
              <a:pathLst>
                <a:path w="2771775" h="3171825">
                  <a:moveTo>
                    <a:pt x="2494534" y="0"/>
                  </a:moveTo>
                  <a:lnTo>
                    <a:pt x="277241" y="0"/>
                  </a:lnTo>
                  <a:lnTo>
                    <a:pt x="227394" y="4465"/>
                  </a:lnTo>
                  <a:lnTo>
                    <a:pt x="180484" y="17339"/>
                  </a:lnTo>
                  <a:lnTo>
                    <a:pt x="137291" y="37841"/>
                  </a:lnTo>
                  <a:lnTo>
                    <a:pt x="98599" y="65188"/>
                  </a:lnTo>
                  <a:lnTo>
                    <a:pt x="65188" y="98599"/>
                  </a:lnTo>
                  <a:lnTo>
                    <a:pt x="37841" y="137291"/>
                  </a:lnTo>
                  <a:lnTo>
                    <a:pt x="17339" y="180484"/>
                  </a:lnTo>
                  <a:lnTo>
                    <a:pt x="4465" y="227394"/>
                  </a:lnTo>
                  <a:lnTo>
                    <a:pt x="0" y="277240"/>
                  </a:lnTo>
                  <a:lnTo>
                    <a:pt x="0" y="2894584"/>
                  </a:lnTo>
                  <a:lnTo>
                    <a:pt x="4465" y="2944430"/>
                  </a:lnTo>
                  <a:lnTo>
                    <a:pt x="17339" y="2991340"/>
                  </a:lnTo>
                  <a:lnTo>
                    <a:pt x="37841" y="3034533"/>
                  </a:lnTo>
                  <a:lnTo>
                    <a:pt x="65188" y="3073225"/>
                  </a:lnTo>
                  <a:lnTo>
                    <a:pt x="98599" y="3106636"/>
                  </a:lnTo>
                  <a:lnTo>
                    <a:pt x="137291" y="3133983"/>
                  </a:lnTo>
                  <a:lnTo>
                    <a:pt x="180484" y="3154485"/>
                  </a:lnTo>
                  <a:lnTo>
                    <a:pt x="227394" y="3167359"/>
                  </a:lnTo>
                  <a:lnTo>
                    <a:pt x="277241" y="3171825"/>
                  </a:lnTo>
                  <a:lnTo>
                    <a:pt x="2494534" y="3171825"/>
                  </a:lnTo>
                  <a:lnTo>
                    <a:pt x="2544380" y="3167359"/>
                  </a:lnTo>
                  <a:lnTo>
                    <a:pt x="2591290" y="3154485"/>
                  </a:lnTo>
                  <a:lnTo>
                    <a:pt x="2634483" y="3133983"/>
                  </a:lnTo>
                  <a:lnTo>
                    <a:pt x="2673175" y="3106636"/>
                  </a:lnTo>
                  <a:lnTo>
                    <a:pt x="2706586" y="3073225"/>
                  </a:lnTo>
                  <a:lnTo>
                    <a:pt x="2733933" y="3034533"/>
                  </a:lnTo>
                  <a:lnTo>
                    <a:pt x="2754435" y="2991340"/>
                  </a:lnTo>
                  <a:lnTo>
                    <a:pt x="2767309" y="2944430"/>
                  </a:lnTo>
                  <a:lnTo>
                    <a:pt x="2771775" y="2894584"/>
                  </a:lnTo>
                  <a:lnTo>
                    <a:pt x="2771775" y="277240"/>
                  </a:lnTo>
                  <a:lnTo>
                    <a:pt x="2767309" y="227394"/>
                  </a:lnTo>
                  <a:lnTo>
                    <a:pt x="2754435" y="180484"/>
                  </a:lnTo>
                  <a:lnTo>
                    <a:pt x="2733933" y="137291"/>
                  </a:lnTo>
                  <a:lnTo>
                    <a:pt x="2706586" y="98599"/>
                  </a:lnTo>
                  <a:lnTo>
                    <a:pt x="2673175" y="65188"/>
                  </a:lnTo>
                  <a:lnTo>
                    <a:pt x="2634483" y="37841"/>
                  </a:lnTo>
                  <a:lnTo>
                    <a:pt x="2591290" y="17339"/>
                  </a:lnTo>
                  <a:lnTo>
                    <a:pt x="2544380" y="4465"/>
                  </a:lnTo>
                  <a:lnTo>
                    <a:pt x="2494534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038350" y="1647825"/>
              <a:ext cx="2771775" cy="3171825"/>
            </a:xfrm>
            <a:custGeom>
              <a:avLst/>
              <a:gdLst/>
              <a:ahLst/>
              <a:cxnLst/>
              <a:rect l="l" t="t" r="r" b="b"/>
              <a:pathLst>
                <a:path w="2771775" h="3171825">
                  <a:moveTo>
                    <a:pt x="0" y="277240"/>
                  </a:moveTo>
                  <a:lnTo>
                    <a:pt x="4465" y="227394"/>
                  </a:lnTo>
                  <a:lnTo>
                    <a:pt x="17339" y="180484"/>
                  </a:lnTo>
                  <a:lnTo>
                    <a:pt x="37841" y="137291"/>
                  </a:lnTo>
                  <a:lnTo>
                    <a:pt x="65188" y="98599"/>
                  </a:lnTo>
                  <a:lnTo>
                    <a:pt x="98599" y="65188"/>
                  </a:lnTo>
                  <a:lnTo>
                    <a:pt x="137291" y="37841"/>
                  </a:lnTo>
                  <a:lnTo>
                    <a:pt x="180484" y="17339"/>
                  </a:lnTo>
                  <a:lnTo>
                    <a:pt x="227394" y="4465"/>
                  </a:lnTo>
                  <a:lnTo>
                    <a:pt x="277241" y="0"/>
                  </a:lnTo>
                  <a:lnTo>
                    <a:pt x="2494534" y="0"/>
                  </a:lnTo>
                  <a:lnTo>
                    <a:pt x="2544380" y="4465"/>
                  </a:lnTo>
                  <a:lnTo>
                    <a:pt x="2591290" y="17339"/>
                  </a:lnTo>
                  <a:lnTo>
                    <a:pt x="2634483" y="37841"/>
                  </a:lnTo>
                  <a:lnTo>
                    <a:pt x="2673175" y="65188"/>
                  </a:lnTo>
                  <a:lnTo>
                    <a:pt x="2706586" y="98599"/>
                  </a:lnTo>
                  <a:lnTo>
                    <a:pt x="2733933" y="137291"/>
                  </a:lnTo>
                  <a:lnTo>
                    <a:pt x="2754435" y="180484"/>
                  </a:lnTo>
                  <a:lnTo>
                    <a:pt x="2767309" y="227394"/>
                  </a:lnTo>
                  <a:lnTo>
                    <a:pt x="2771775" y="277240"/>
                  </a:lnTo>
                  <a:lnTo>
                    <a:pt x="2771775" y="2894584"/>
                  </a:lnTo>
                  <a:lnTo>
                    <a:pt x="2767309" y="2944430"/>
                  </a:lnTo>
                  <a:lnTo>
                    <a:pt x="2754435" y="2991340"/>
                  </a:lnTo>
                  <a:lnTo>
                    <a:pt x="2733933" y="3034533"/>
                  </a:lnTo>
                  <a:lnTo>
                    <a:pt x="2706586" y="3073225"/>
                  </a:lnTo>
                  <a:lnTo>
                    <a:pt x="2673175" y="3106636"/>
                  </a:lnTo>
                  <a:lnTo>
                    <a:pt x="2634483" y="3133983"/>
                  </a:lnTo>
                  <a:lnTo>
                    <a:pt x="2591290" y="3154485"/>
                  </a:lnTo>
                  <a:lnTo>
                    <a:pt x="2544380" y="3167359"/>
                  </a:lnTo>
                  <a:lnTo>
                    <a:pt x="2494534" y="3171825"/>
                  </a:lnTo>
                  <a:lnTo>
                    <a:pt x="277241" y="3171825"/>
                  </a:lnTo>
                  <a:lnTo>
                    <a:pt x="227394" y="3167359"/>
                  </a:lnTo>
                  <a:lnTo>
                    <a:pt x="180484" y="3154485"/>
                  </a:lnTo>
                  <a:lnTo>
                    <a:pt x="137291" y="3133983"/>
                  </a:lnTo>
                  <a:lnTo>
                    <a:pt x="98599" y="3106636"/>
                  </a:lnTo>
                  <a:lnTo>
                    <a:pt x="65188" y="3073225"/>
                  </a:lnTo>
                  <a:lnTo>
                    <a:pt x="37841" y="3034533"/>
                  </a:lnTo>
                  <a:lnTo>
                    <a:pt x="17339" y="2991340"/>
                  </a:lnTo>
                  <a:lnTo>
                    <a:pt x="4465" y="2944430"/>
                  </a:lnTo>
                  <a:lnTo>
                    <a:pt x="0" y="2894584"/>
                  </a:lnTo>
                  <a:lnTo>
                    <a:pt x="0" y="27724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308225" y="2910141"/>
            <a:ext cx="2228850" cy="611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ts val="2290"/>
              </a:lnSpc>
              <a:spcBef>
                <a:spcPts val="125"/>
              </a:spcBef>
            </a:pPr>
            <a:r>
              <a:rPr sz="2000" b="1" spc="-45" dirty="0">
                <a:solidFill>
                  <a:srgbClr val="FFFFFF"/>
                </a:solidFill>
                <a:latin typeface="Tahoma"/>
                <a:cs typeface="Tahoma"/>
              </a:rPr>
              <a:t>Ψυχοδιαγνωστική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ts val="2290"/>
              </a:lnSpc>
            </a:pP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αξιολόγηση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5059362" y="96837"/>
            <a:ext cx="2711450" cy="3751579"/>
            <a:chOff x="5059362" y="96837"/>
            <a:chExt cx="2711450" cy="3751579"/>
          </a:xfrm>
        </p:grpSpPr>
        <p:sp>
          <p:nvSpPr>
            <p:cNvPr id="12" name="object 12"/>
            <p:cNvSpPr/>
            <p:nvPr/>
          </p:nvSpPr>
          <p:spPr>
            <a:xfrm>
              <a:off x="6029325" y="1676400"/>
              <a:ext cx="771525" cy="2171700"/>
            </a:xfrm>
            <a:custGeom>
              <a:avLst/>
              <a:gdLst/>
              <a:ahLst/>
              <a:cxnLst/>
              <a:rect l="l" t="t" r="r" b="b"/>
              <a:pathLst>
                <a:path w="771525" h="2171700">
                  <a:moveTo>
                    <a:pt x="617220" y="0"/>
                  </a:moveTo>
                  <a:lnTo>
                    <a:pt x="154304" y="0"/>
                  </a:lnTo>
                  <a:lnTo>
                    <a:pt x="154304" y="1785874"/>
                  </a:lnTo>
                  <a:lnTo>
                    <a:pt x="0" y="1785874"/>
                  </a:lnTo>
                  <a:lnTo>
                    <a:pt x="385825" y="2171700"/>
                  </a:lnTo>
                  <a:lnTo>
                    <a:pt x="771525" y="1785874"/>
                  </a:lnTo>
                  <a:lnTo>
                    <a:pt x="617220" y="1785874"/>
                  </a:lnTo>
                  <a:lnTo>
                    <a:pt x="617220" y="0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67300" y="104775"/>
              <a:ext cx="2695575" cy="3143250"/>
            </a:xfrm>
            <a:custGeom>
              <a:avLst/>
              <a:gdLst/>
              <a:ahLst/>
              <a:cxnLst/>
              <a:rect l="l" t="t" r="r" b="b"/>
              <a:pathLst>
                <a:path w="2695575" h="3143250">
                  <a:moveTo>
                    <a:pt x="2425954" y="0"/>
                  </a:moveTo>
                  <a:lnTo>
                    <a:pt x="269621" y="0"/>
                  </a:lnTo>
                  <a:lnTo>
                    <a:pt x="221139" y="4341"/>
                  </a:lnTo>
                  <a:lnTo>
                    <a:pt x="175515" y="16860"/>
                  </a:lnTo>
                  <a:lnTo>
                    <a:pt x="133509" y="36797"/>
                  </a:lnTo>
                  <a:lnTo>
                    <a:pt x="95881" y="63390"/>
                  </a:lnTo>
                  <a:lnTo>
                    <a:pt x="63390" y="95881"/>
                  </a:lnTo>
                  <a:lnTo>
                    <a:pt x="36797" y="133509"/>
                  </a:lnTo>
                  <a:lnTo>
                    <a:pt x="16860" y="175515"/>
                  </a:lnTo>
                  <a:lnTo>
                    <a:pt x="4341" y="221139"/>
                  </a:lnTo>
                  <a:lnTo>
                    <a:pt x="0" y="269621"/>
                  </a:lnTo>
                  <a:lnTo>
                    <a:pt x="0" y="2873629"/>
                  </a:lnTo>
                  <a:lnTo>
                    <a:pt x="4341" y="2922110"/>
                  </a:lnTo>
                  <a:lnTo>
                    <a:pt x="16860" y="2967734"/>
                  </a:lnTo>
                  <a:lnTo>
                    <a:pt x="36797" y="3009740"/>
                  </a:lnTo>
                  <a:lnTo>
                    <a:pt x="63390" y="3047368"/>
                  </a:lnTo>
                  <a:lnTo>
                    <a:pt x="95881" y="3079859"/>
                  </a:lnTo>
                  <a:lnTo>
                    <a:pt x="133509" y="3106452"/>
                  </a:lnTo>
                  <a:lnTo>
                    <a:pt x="175515" y="3126389"/>
                  </a:lnTo>
                  <a:lnTo>
                    <a:pt x="221139" y="3138908"/>
                  </a:lnTo>
                  <a:lnTo>
                    <a:pt x="269621" y="3143250"/>
                  </a:lnTo>
                  <a:lnTo>
                    <a:pt x="2425954" y="3143250"/>
                  </a:lnTo>
                  <a:lnTo>
                    <a:pt x="2474435" y="3138908"/>
                  </a:lnTo>
                  <a:lnTo>
                    <a:pt x="2520059" y="3126389"/>
                  </a:lnTo>
                  <a:lnTo>
                    <a:pt x="2562065" y="3106452"/>
                  </a:lnTo>
                  <a:lnTo>
                    <a:pt x="2599693" y="3079859"/>
                  </a:lnTo>
                  <a:lnTo>
                    <a:pt x="2632184" y="3047368"/>
                  </a:lnTo>
                  <a:lnTo>
                    <a:pt x="2658777" y="3009740"/>
                  </a:lnTo>
                  <a:lnTo>
                    <a:pt x="2678714" y="2967734"/>
                  </a:lnTo>
                  <a:lnTo>
                    <a:pt x="2691233" y="2922110"/>
                  </a:lnTo>
                  <a:lnTo>
                    <a:pt x="2695575" y="2873629"/>
                  </a:lnTo>
                  <a:lnTo>
                    <a:pt x="2695575" y="269621"/>
                  </a:lnTo>
                  <a:lnTo>
                    <a:pt x="2691233" y="221139"/>
                  </a:lnTo>
                  <a:lnTo>
                    <a:pt x="2678714" y="175515"/>
                  </a:lnTo>
                  <a:lnTo>
                    <a:pt x="2658777" y="133509"/>
                  </a:lnTo>
                  <a:lnTo>
                    <a:pt x="2632184" y="95881"/>
                  </a:lnTo>
                  <a:lnTo>
                    <a:pt x="2599693" y="63390"/>
                  </a:lnTo>
                  <a:lnTo>
                    <a:pt x="2562065" y="36797"/>
                  </a:lnTo>
                  <a:lnTo>
                    <a:pt x="2520059" y="16860"/>
                  </a:lnTo>
                  <a:lnTo>
                    <a:pt x="2474435" y="4341"/>
                  </a:lnTo>
                  <a:lnTo>
                    <a:pt x="2425954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67300" y="104775"/>
              <a:ext cx="2695575" cy="3143250"/>
            </a:xfrm>
            <a:custGeom>
              <a:avLst/>
              <a:gdLst/>
              <a:ahLst/>
              <a:cxnLst/>
              <a:rect l="l" t="t" r="r" b="b"/>
              <a:pathLst>
                <a:path w="2695575" h="3143250">
                  <a:moveTo>
                    <a:pt x="0" y="269621"/>
                  </a:moveTo>
                  <a:lnTo>
                    <a:pt x="4341" y="221139"/>
                  </a:lnTo>
                  <a:lnTo>
                    <a:pt x="16860" y="175515"/>
                  </a:lnTo>
                  <a:lnTo>
                    <a:pt x="36797" y="133509"/>
                  </a:lnTo>
                  <a:lnTo>
                    <a:pt x="63390" y="95881"/>
                  </a:lnTo>
                  <a:lnTo>
                    <a:pt x="95881" y="63390"/>
                  </a:lnTo>
                  <a:lnTo>
                    <a:pt x="133509" y="36797"/>
                  </a:lnTo>
                  <a:lnTo>
                    <a:pt x="175515" y="16860"/>
                  </a:lnTo>
                  <a:lnTo>
                    <a:pt x="221139" y="4341"/>
                  </a:lnTo>
                  <a:lnTo>
                    <a:pt x="269621" y="0"/>
                  </a:lnTo>
                  <a:lnTo>
                    <a:pt x="2425954" y="0"/>
                  </a:lnTo>
                  <a:lnTo>
                    <a:pt x="2474435" y="4341"/>
                  </a:lnTo>
                  <a:lnTo>
                    <a:pt x="2520059" y="16860"/>
                  </a:lnTo>
                  <a:lnTo>
                    <a:pt x="2562065" y="36797"/>
                  </a:lnTo>
                  <a:lnTo>
                    <a:pt x="2599693" y="63390"/>
                  </a:lnTo>
                  <a:lnTo>
                    <a:pt x="2632184" y="95881"/>
                  </a:lnTo>
                  <a:lnTo>
                    <a:pt x="2658777" y="133509"/>
                  </a:lnTo>
                  <a:lnTo>
                    <a:pt x="2678714" y="175515"/>
                  </a:lnTo>
                  <a:lnTo>
                    <a:pt x="2691233" y="221139"/>
                  </a:lnTo>
                  <a:lnTo>
                    <a:pt x="2695575" y="269621"/>
                  </a:lnTo>
                  <a:lnTo>
                    <a:pt x="2695575" y="2873629"/>
                  </a:lnTo>
                  <a:lnTo>
                    <a:pt x="2691233" y="2922110"/>
                  </a:lnTo>
                  <a:lnTo>
                    <a:pt x="2678714" y="2967734"/>
                  </a:lnTo>
                  <a:lnTo>
                    <a:pt x="2658777" y="3009740"/>
                  </a:lnTo>
                  <a:lnTo>
                    <a:pt x="2632184" y="3047368"/>
                  </a:lnTo>
                  <a:lnTo>
                    <a:pt x="2599693" y="3079859"/>
                  </a:lnTo>
                  <a:lnTo>
                    <a:pt x="2562065" y="3106452"/>
                  </a:lnTo>
                  <a:lnTo>
                    <a:pt x="2520059" y="3126389"/>
                  </a:lnTo>
                  <a:lnTo>
                    <a:pt x="2474435" y="3138908"/>
                  </a:lnTo>
                  <a:lnTo>
                    <a:pt x="2425954" y="3143250"/>
                  </a:lnTo>
                  <a:lnTo>
                    <a:pt x="269621" y="3143250"/>
                  </a:lnTo>
                  <a:lnTo>
                    <a:pt x="221139" y="3138908"/>
                  </a:lnTo>
                  <a:lnTo>
                    <a:pt x="175515" y="3126389"/>
                  </a:lnTo>
                  <a:lnTo>
                    <a:pt x="133509" y="3106452"/>
                  </a:lnTo>
                  <a:lnTo>
                    <a:pt x="95881" y="3079859"/>
                  </a:lnTo>
                  <a:lnTo>
                    <a:pt x="63390" y="3047368"/>
                  </a:lnTo>
                  <a:lnTo>
                    <a:pt x="36797" y="3009740"/>
                  </a:lnTo>
                  <a:lnTo>
                    <a:pt x="16860" y="2967734"/>
                  </a:lnTo>
                  <a:lnTo>
                    <a:pt x="4341" y="2922110"/>
                  </a:lnTo>
                  <a:lnTo>
                    <a:pt x="0" y="2873629"/>
                  </a:lnTo>
                  <a:lnTo>
                    <a:pt x="0" y="269621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5206365" y="751141"/>
            <a:ext cx="2420620" cy="18129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88900" marR="64135" algn="ctr">
              <a:lnSpc>
                <a:spcPts val="2180"/>
              </a:lnSpc>
              <a:spcBef>
                <a:spcPts val="380"/>
              </a:spcBef>
            </a:pPr>
            <a:r>
              <a:rPr sz="2000" b="1" spc="-155" dirty="0">
                <a:solidFill>
                  <a:srgbClr val="FFFFFF"/>
                </a:solidFill>
                <a:latin typeface="Tahoma"/>
                <a:cs typeface="Tahoma"/>
              </a:rPr>
              <a:t>Ψ</a:t>
            </a:r>
            <a:r>
              <a:rPr sz="2000" b="1" spc="-75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χ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55" dirty="0">
                <a:solidFill>
                  <a:srgbClr val="FFFFFF"/>
                </a:solidFill>
                <a:latin typeface="Tahoma"/>
                <a:cs typeface="Tahoma"/>
              </a:rPr>
              <a:t>π</a:t>
            </a:r>
            <a:r>
              <a:rPr sz="2000" b="1" spc="80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δ</a:t>
            </a:r>
            <a:r>
              <a:rPr sz="2000" b="1" spc="80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γ</a:t>
            </a:r>
            <a:r>
              <a:rPr sz="2000" b="1" spc="100" dirty="0">
                <a:solidFill>
                  <a:srgbClr val="FFFFFF"/>
                </a:solidFill>
                <a:latin typeface="Tahoma"/>
                <a:cs typeface="Tahoma"/>
              </a:rPr>
              <a:t>ω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γ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κ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ή  υποστήριξη</a:t>
            </a:r>
            <a:endParaRPr sz="2000">
              <a:latin typeface="Tahoma"/>
              <a:cs typeface="Tahoma"/>
            </a:endParaRPr>
          </a:p>
          <a:p>
            <a:pPr marL="12700" marR="5080" indent="-4445" algn="ctr">
              <a:lnSpc>
                <a:spcPct val="89700"/>
              </a:lnSpc>
              <a:spcBef>
                <a:spcPts val="815"/>
              </a:spcBef>
            </a:pP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5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8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ών</a:t>
            </a:r>
            <a:r>
              <a:rPr sz="20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ε 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2000" spc="110" dirty="0">
                <a:solidFill>
                  <a:srgbClr val="FFFFFF"/>
                </a:solidFill>
                <a:latin typeface="Trebuchet MS"/>
                <a:cs typeface="Trebuchet MS"/>
              </a:rPr>
              <a:t>ανάγκες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631938" y="1687512"/>
            <a:ext cx="3263265" cy="3101975"/>
            <a:chOff x="7631938" y="1687512"/>
            <a:chExt cx="3263265" cy="3101975"/>
          </a:xfrm>
        </p:grpSpPr>
        <p:sp>
          <p:nvSpPr>
            <p:cNvPr id="17" name="object 17"/>
            <p:cNvSpPr/>
            <p:nvPr/>
          </p:nvSpPr>
          <p:spPr>
            <a:xfrm>
              <a:off x="7631938" y="3044316"/>
              <a:ext cx="1911350" cy="1529715"/>
            </a:xfrm>
            <a:custGeom>
              <a:avLst/>
              <a:gdLst/>
              <a:ahLst/>
              <a:cxnLst/>
              <a:rect l="l" t="t" r="r" b="b"/>
              <a:pathLst>
                <a:path w="1911350" h="1529714">
                  <a:moveTo>
                    <a:pt x="1645030" y="0"/>
                  </a:moveTo>
                  <a:lnTo>
                    <a:pt x="183514" y="1023239"/>
                  </a:lnTo>
                  <a:lnTo>
                    <a:pt x="94868" y="896620"/>
                  </a:lnTo>
                  <a:lnTo>
                    <a:pt x="0" y="1434846"/>
                  </a:lnTo>
                  <a:lnTo>
                    <a:pt x="538226" y="1529715"/>
                  </a:lnTo>
                  <a:lnTo>
                    <a:pt x="449452" y="1403096"/>
                  </a:lnTo>
                  <a:lnTo>
                    <a:pt x="1910968" y="379730"/>
                  </a:lnTo>
                  <a:lnTo>
                    <a:pt x="1645030" y="0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934325" y="1695450"/>
              <a:ext cx="2952750" cy="3086100"/>
            </a:xfrm>
            <a:custGeom>
              <a:avLst/>
              <a:gdLst/>
              <a:ahLst/>
              <a:cxnLst/>
              <a:rect l="l" t="t" r="r" b="b"/>
              <a:pathLst>
                <a:path w="2952750" h="3086100">
                  <a:moveTo>
                    <a:pt x="2657475" y="0"/>
                  </a:moveTo>
                  <a:lnTo>
                    <a:pt x="295275" y="0"/>
                  </a:lnTo>
                  <a:lnTo>
                    <a:pt x="247381" y="3864"/>
                  </a:lnTo>
                  <a:lnTo>
                    <a:pt x="201948" y="15054"/>
                  </a:lnTo>
                  <a:lnTo>
                    <a:pt x="159582" y="32959"/>
                  </a:lnTo>
                  <a:lnTo>
                    <a:pt x="120892" y="56973"/>
                  </a:lnTo>
                  <a:lnTo>
                    <a:pt x="86487" y="86487"/>
                  </a:lnTo>
                  <a:lnTo>
                    <a:pt x="56973" y="120892"/>
                  </a:lnTo>
                  <a:lnTo>
                    <a:pt x="32959" y="159582"/>
                  </a:lnTo>
                  <a:lnTo>
                    <a:pt x="15054" y="201948"/>
                  </a:lnTo>
                  <a:lnTo>
                    <a:pt x="3864" y="247381"/>
                  </a:lnTo>
                  <a:lnTo>
                    <a:pt x="0" y="295275"/>
                  </a:lnTo>
                  <a:lnTo>
                    <a:pt x="0" y="2790825"/>
                  </a:lnTo>
                  <a:lnTo>
                    <a:pt x="3864" y="2838718"/>
                  </a:lnTo>
                  <a:lnTo>
                    <a:pt x="15054" y="2884151"/>
                  </a:lnTo>
                  <a:lnTo>
                    <a:pt x="32959" y="2926517"/>
                  </a:lnTo>
                  <a:lnTo>
                    <a:pt x="56973" y="2965207"/>
                  </a:lnTo>
                  <a:lnTo>
                    <a:pt x="86487" y="2999613"/>
                  </a:lnTo>
                  <a:lnTo>
                    <a:pt x="120892" y="3029126"/>
                  </a:lnTo>
                  <a:lnTo>
                    <a:pt x="159582" y="3053140"/>
                  </a:lnTo>
                  <a:lnTo>
                    <a:pt x="201948" y="3071045"/>
                  </a:lnTo>
                  <a:lnTo>
                    <a:pt x="247381" y="3082235"/>
                  </a:lnTo>
                  <a:lnTo>
                    <a:pt x="295275" y="3086100"/>
                  </a:lnTo>
                  <a:lnTo>
                    <a:pt x="2657475" y="3086100"/>
                  </a:lnTo>
                  <a:lnTo>
                    <a:pt x="2705368" y="3082235"/>
                  </a:lnTo>
                  <a:lnTo>
                    <a:pt x="2750801" y="3071045"/>
                  </a:lnTo>
                  <a:lnTo>
                    <a:pt x="2793167" y="3053140"/>
                  </a:lnTo>
                  <a:lnTo>
                    <a:pt x="2831857" y="3029126"/>
                  </a:lnTo>
                  <a:lnTo>
                    <a:pt x="2866262" y="2999613"/>
                  </a:lnTo>
                  <a:lnTo>
                    <a:pt x="2895776" y="2965207"/>
                  </a:lnTo>
                  <a:lnTo>
                    <a:pt x="2919790" y="2926517"/>
                  </a:lnTo>
                  <a:lnTo>
                    <a:pt x="2937695" y="2884151"/>
                  </a:lnTo>
                  <a:lnTo>
                    <a:pt x="2948885" y="2838718"/>
                  </a:lnTo>
                  <a:lnTo>
                    <a:pt x="2952750" y="2790825"/>
                  </a:lnTo>
                  <a:lnTo>
                    <a:pt x="2952750" y="295275"/>
                  </a:lnTo>
                  <a:lnTo>
                    <a:pt x="2948885" y="247381"/>
                  </a:lnTo>
                  <a:lnTo>
                    <a:pt x="2937695" y="201948"/>
                  </a:lnTo>
                  <a:lnTo>
                    <a:pt x="2919790" y="159582"/>
                  </a:lnTo>
                  <a:lnTo>
                    <a:pt x="2895776" y="120892"/>
                  </a:lnTo>
                  <a:lnTo>
                    <a:pt x="2866262" y="86487"/>
                  </a:lnTo>
                  <a:lnTo>
                    <a:pt x="2831857" y="56973"/>
                  </a:lnTo>
                  <a:lnTo>
                    <a:pt x="2793167" y="32959"/>
                  </a:lnTo>
                  <a:lnTo>
                    <a:pt x="2750801" y="15054"/>
                  </a:lnTo>
                  <a:lnTo>
                    <a:pt x="2705368" y="3864"/>
                  </a:lnTo>
                  <a:lnTo>
                    <a:pt x="2657475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934325" y="1695450"/>
              <a:ext cx="2952750" cy="3086100"/>
            </a:xfrm>
            <a:custGeom>
              <a:avLst/>
              <a:gdLst/>
              <a:ahLst/>
              <a:cxnLst/>
              <a:rect l="l" t="t" r="r" b="b"/>
              <a:pathLst>
                <a:path w="2952750" h="3086100">
                  <a:moveTo>
                    <a:pt x="0" y="295275"/>
                  </a:moveTo>
                  <a:lnTo>
                    <a:pt x="3864" y="247381"/>
                  </a:lnTo>
                  <a:lnTo>
                    <a:pt x="15054" y="201948"/>
                  </a:lnTo>
                  <a:lnTo>
                    <a:pt x="32959" y="159582"/>
                  </a:lnTo>
                  <a:lnTo>
                    <a:pt x="56973" y="120892"/>
                  </a:lnTo>
                  <a:lnTo>
                    <a:pt x="86487" y="86487"/>
                  </a:lnTo>
                  <a:lnTo>
                    <a:pt x="120892" y="56973"/>
                  </a:lnTo>
                  <a:lnTo>
                    <a:pt x="159582" y="32959"/>
                  </a:lnTo>
                  <a:lnTo>
                    <a:pt x="201948" y="15054"/>
                  </a:lnTo>
                  <a:lnTo>
                    <a:pt x="247381" y="3864"/>
                  </a:lnTo>
                  <a:lnTo>
                    <a:pt x="295275" y="0"/>
                  </a:lnTo>
                  <a:lnTo>
                    <a:pt x="2657475" y="0"/>
                  </a:lnTo>
                  <a:lnTo>
                    <a:pt x="2705368" y="3864"/>
                  </a:lnTo>
                  <a:lnTo>
                    <a:pt x="2750801" y="15054"/>
                  </a:lnTo>
                  <a:lnTo>
                    <a:pt x="2793167" y="32959"/>
                  </a:lnTo>
                  <a:lnTo>
                    <a:pt x="2831857" y="56973"/>
                  </a:lnTo>
                  <a:lnTo>
                    <a:pt x="2866262" y="86487"/>
                  </a:lnTo>
                  <a:lnTo>
                    <a:pt x="2895776" y="120892"/>
                  </a:lnTo>
                  <a:lnTo>
                    <a:pt x="2919790" y="159582"/>
                  </a:lnTo>
                  <a:lnTo>
                    <a:pt x="2937695" y="201948"/>
                  </a:lnTo>
                  <a:lnTo>
                    <a:pt x="2948885" y="247381"/>
                  </a:lnTo>
                  <a:lnTo>
                    <a:pt x="2952750" y="295275"/>
                  </a:lnTo>
                  <a:lnTo>
                    <a:pt x="2952750" y="2790825"/>
                  </a:lnTo>
                  <a:lnTo>
                    <a:pt x="2948885" y="2838718"/>
                  </a:lnTo>
                  <a:lnTo>
                    <a:pt x="2937695" y="2884151"/>
                  </a:lnTo>
                  <a:lnTo>
                    <a:pt x="2919790" y="2926517"/>
                  </a:lnTo>
                  <a:lnTo>
                    <a:pt x="2895776" y="2965207"/>
                  </a:lnTo>
                  <a:lnTo>
                    <a:pt x="2866262" y="2999613"/>
                  </a:lnTo>
                  <a:lnTo>
                    <a:pt x="2831857" y="3029126"/>
                  </a:lnTo>
                  <a:lnTo>
                    <a:pt x="2793167" y="3053140"/>
                  </a:lnTo>
                  <a:lnTo>
                    <a:pt x="2750801" y="3071045"/>
                  </a:lnTo>
                  <a:lnTo>
                    <a:pt x="2705368" y="3082235"/>
                  </a:lnTo>
                  <a:lnTo>
                    <a:pt x="2657475" y="3086100"/>
                  </a:lnTo>
                  <a:lnTo>
                    <a:pt x="295275" y="3086100"/>
                  </a:lnTo>
                  <a:lnTo>
                    <a:pt x="247381" y="3082235"/>
                  </a:lnTo>
                  <a:lnTo>
                    <a:pt x="201948" y="3071045"/>
                  </a:lnTo>
                  <a:lnTo>
                    <a:pt x="159582" y="3053140"/>
                  </a:lnTo>
                  <a:lnTo>
                    <a:pt x="120892" y="3029126"/>
                  </a:lnTo>
                  <a:lnTo>
                    <a:pt x="86487" y="2999613"/>
                  </a:lnTo>
                  <a:lnTo>
                    <a:pt x="56973" y="2965207"/>
                  </a:lnTo>
                  <a:lnTo>
                    <a:pt x="32959" y="2926517"/>
                  </a:lnTo>
                  <a:lnTo>
                    <a:pt x="15054" y="2884151"/>
                  </a:lnTo>
                  <a:lnTo>
                    <a:pt x="3864" y="2838718"/>
                  </a:lnTo>
                  <a:lnTo>
                    <a:pt x="0" y="2790825"/>
                  </a:lnTo>
                  <a:lnTo>
                    <a:pt x="0" y="29527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050276" y="2172652"/>
            <a:ext cx="2729865" cy="2009139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2000" b="1" spc="-35" dirty="0">
                <a:solidFill>
                  <a:srgbClr val="FFFFFF"/>
                </a:solidFill>
                <a:latin typeface="Tahoma"/>
                <a:cs typeface="Tahoma"/>
              </a:rPr>
              <a:t>Ευαισθητοποίηση</a:t>
            </a:r>
            <a:endParaRPr sz="2000">
              <a:latin typeface="Tahoma"/>
              <a:cs typeface="Tahoma"/>
            </a:endParaRPr>
          </a:p>
          <a:p>
            <a:pPr marL="6350" algn="ctr">
              <a:lnSpc>
                <a:spcPct val="100000"/>
              </a:lnSpc>
              <a:spcBef>
                <a:spcPts val="680"/>
              </a:spcBef>
            </a:pPr>
            <a:r>
              <a:rPr sz="2000" b="1" spc="-185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ts val="2290"/>
              </a:lnSpc>
              <a:spcBef>
                <a:spcPts val="605"/>
              </a:spcBef>
            </a:pPr>
            <a:r>
              <a:rPr sz="2000" b="1" spc="-80" dirty="0">
                <a:solidFill>
                  <a:srgbClr val="FFFFFF"/>
                </a:solidFill>
                <a:latin typeface="Tahoma"/>
                <a:cs typeface="Tahoma"/>
              </a:rPr>
              <a:t>Συμβουλευτική</a:t>
            </a:r>
            <a:endParaRPr sz="2000">
              <a:latin typeface="Tahoma"/>
              <a:cs typeface="Tahoma"/>
            </a:endParaRPr>
          </a:p>
          <a:p>
            <a:pPr marL="12700" marR="5080" indent="361950">
              <a:lnSpc>
                <a:spcPts val="2100"/>
              </a:lnSpc>
              <a:spcBef>
                <a:spcPts val="204"/>
              </a:spcBef>
            </a:pP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13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5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2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13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8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2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ών</a:t>
            </a:r>
            <a:endParaRPr sz="2000">
              <a:latin typeface="Trebuchet MS"/>
              <a:cs typeface="Trebuchet MS"/>
            </a:endParaRPr>
          </a:p>
          <a:p>
            <a:pPr marL="136525">
              <a:lnSpc>
                <a:spcPts val="2160"/>
              </a:lnSpc>
            </a:pPr>
            <a:r>
              <a:rPr sz="2000" spc="-15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549400" marR="5080">
              <a:lnSpc>
                <a:spcPct val="100800"/>
              </a:lnSpc>
              <a:spcBef>
                <a:spcPts val="70"/>
              </a:spcBef>
            </a:pPr>
            <a:r>
              <a:rPr spc="210" dirty="0"/>
              <a:t>Σύμφωνα</a:t>
            </a:r>
            <a:r>
              <a:rPr spc="-180" dirty="0"/>
              <a:t> </a:t>
            </a:r>
            <a:r>
              <a:rPr spc="25" dirty="0"/>
              <a:t>με</a:t>
            </a:r>
            <a:r>
              <a:rPr spc="-70" dirty="0"/>
              <a:t> </a:t>
            </a:r>
            <a:r>
              <a:rPr spc="130" dirty="0"/>
              <a:t>τον</a:t>
            </a:r>
            <a:r>
              <a:rPr spc="-90" dirty="0"/>
              <a:t> </a:t>
            </a:r>
            <a:r>
              <a:rPr spc="180" dirty="0"/>
              <a:t>Νικολόπουλο</a:t>
            </a:r>
            <a:r>
              <a:rPr spc="-155" dirty="0"/>
              <a:t> </a:t>
            </a:r>
            <a:r>
              <a:rPr spc="10" dirty="0"/>
              <a:t>(2008), </a:t>
            </a:r>
            <a:r>
              <a:rPr spc="-1070" dirty="0"/>
              <a:t> </a:t>
            </a:r>
            <a:r>
              <a:rPr spc="490" dirty="0"/>
              <a:t>σ</a:t>
            </a:r>
            <a:r>
              <a:rPr spc="-170" dirty="0"/>
              <a:t>τ</a:t>
            </a:r>
            <a:r>
              <a:rPr spc="365" dirty="0"/>
              <a:t>α</a:t>
            </a:r>
            <a:r>
              <a:rPr spc="-30" dirty="0"/>
              <a:t> </a:t>
            </a:r>
            <a:r>
              <a:rPr spc="25" dirty="0"/>
              <a:t>Κ</a:t>
            </a:r>
            <a:r>
              <a:rPr spc="10" dirty="0"/>
              <a:t>Ε</a:t>
            </a:r>
            <a:r>
              <a:rPr spc="-350" dirty="0"/>
              <a:t>.</a:t>
            </a:r>
            <a:r>
              <a:rPr spc="585" dirty="0"/>
              <a:t>Δ</a:t>
            </a:r>
            <a:r>
              <a:rPr spc="-350" dirty="0"/>
              <a:t>.</a:t>
            </a:r>
            <a:r>
              <a:rPr spc="585" dirty="0"/>
              <a:t>Δ</a:t>
            </a:r>
            <a:r>
              <a:rPr spc="-350" dirty="0"/>
              <a:t>.</a:t>
            </a:r>
            <a:r>
              <a:rPr spc="114" dirty="0"/>
              <a:t>Υ</a:t>
            </a:r>
            <a:r>
              <a:rPr spc="-325" dirty="0"/>
              <a:t>.</a:t>
            </a:r>
            <a:r>
              <a:rPr spc="-140" dirty="0"/>
              <a:t> </a:t>
            </a:r>
            <a:r>
              <a:rPr spc="-185" dirty="0"/>
              <a:t>έ</a:t>
            </a:r>
            <a:r>
              <a:rPr spc="-135" dirty="0"/>
              <a:t>χ</a:t>
            </a:r>
            <a:r>
              <a:rPr spc="-155" dirty="0"/>
              <a:t>ε</a:t>
            </a:r>
            <a:r>
              <a:rPr spc="-280" dirty="0"/>
              <a:t>ι</a:t>
            </a:r>
            <a:r>
              <a:rPr spc="-85" dirty="0"/>
              <a:t> </a:t>
            </a:r>
            <a:r>
              <a:rPr spc="5" dirty="0"/>
              <a:t>κ</a:t>
            </a:r>
            <a:r>
              <a:rPr spc="20" dirty="0"/>
              <a:t>υ</a:t>
            </a:r>
            <a:r>
              <a:rPr spc="345" dirty="0"/>
              <a:t>ρ</a:t>
            </a:r>
            <a:r>
              <a:rPr spc="-180" dirty="0"/>
              <a:t>ι</a:t>
            </a:r>
            <a:r>
              <a:rPr spc="375" dirty="0"/>
              <a:t>α</a:t>
            </a:r>
            <a:r>
              <a:rPr spc="345" dirty="0"/>
              <a:t>ρ</a:t>
            </a:r>
            <a:r>
              <a:rPr spc="55" dirty="0"/>
              <a:t>χ</a:t>
            </a:r>
            <a:r>
              <a:rPr spc="30" dirty="0"/>
              <a:t>ή</a:t>
            </a:r>
            <a:r>
              <a:rPr spc="490" dirty="0"/>
              <a:t>σ</a:t>
            </a:r>
            <a:r>
              <a:rPr spc="-185" dirty="0"/>
              <a:t>ε</a:t>
            </a:r>
            <a:r>
              <a:rPr spc="-280" dirty="0"/>
              <a:t>ι</a:t>
            </a:r>
            <a:r>
              <a:rPr spc="-85" dirty="0"/>
              <a:t> </a:t>
            </a:r>
            <a:r>
              <a:rPr spc="190" dirty="0"/>
              <a:t>η</a:t>
            </a:r>
            <a:r>
              <a:rPr spc="-325" dirty="0"/>
              <a:t>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001837" y="2087562"/>
            <a:ext cx="3521075" cy="4225925"/>
            <a:chOff x="2001837" y="2087562"/>
            <a:chExt cx="3521075" cy="4225925"/>
          </a:xfrm>
        </p:grpSpPr>
        <p:sp>
          <p:nvSpPr>
            <p:cNvPr id="4" name="object 4"/>
            <p:cNvSpPr/>
            <p:nvPr/>
          </p:nvSpPr>
          <p:spPr>
            <a:xfrm>
              <a:off x="2009775" y="2095500"/>
              <a:ext cx="2695575" cy="2019300"/>
            </a:xfrm>
            <a:custGeom>
              <a:avLst/>
              <a:gdLst/>
              <a:ahLst/>
              <a:cxnLst/>
              <a:rect l="l" t="t" r="r" b="b"/>
              <a:pathLst>
                <a:path w="2695575" h="2019300">
                  <a:moveTo>
                    <a:pt x="1347851" y="0"/>
                  </a:moveTo>
                  <a:lnTo>
                    <a:pt x="0" y="1009650"/>
                  </a:lnTo>
                  <a:lnTo>
                    <a:pt x="673862" y="1009650"/>
                  </a:lnTo>
                  <a:lnTo>
                    <a:pt x="673862" y="2019300"/>
                  </a:lnTo>
                  <a:lnTo>
                    <a:pt x="2021713" y="2019300"/>
                  </a:lnTo>
                  <a:lnTo>
                    <a:pt x="2021713" y="1009650"/>
                  </a:lnTo>
                  <a:lnTo>
                    <a:pt x="2695575" y="1009650"/>
                  </a:lnTo>
                  <a:lnTo>
                    <a:pt x="1347851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009775" y="2095500"/>
              <a:ext cx="2695575" cy="2019300"/>
            </a:xfrm>
            <a:custGeom>
              <a:avLst/>
              <a:gdLst/>
              <a:ahLst/>
              <a:cxnLst/>
              <a:rect l="l" t="t" r="r" b="b"/>
              <a:pathLst>
                <a:path w="2695575" h="2019300">
                  <a:moveTo>
                    <a:pt x="0" y="1009650"/>
                  </a:moveTo>
                  <a:lnTo>
                    <a:pt x="1347851" y="0"/>
                  </a:lnTo>
                  <a:lnTo>
                    <a:pt x="2695575" y="1009650"/>
                  </a:lnTo>
                  <a:lnTo>
                    <a:pt x="2021713" y="1009650"/>
                  </a:lnTo>
                  <a:lnTo>
                    <a:pt x="2021713" y="2019300"/>
                  </a:lnTo>
                  <a:lnTo>
                    <a:pt x="673862" y="2019300"/>
                  </a:lnTo>
                  <a:lnTo>
                    <a:pt x="673862" y="1009650"/>
                  </a:lnTo>
                  <a:lnTo>
                    <a:pt x="0" y="100965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19400" y="4286250"/>
              <a:ext cx="2695575" cy="2019300"/>
            </a:xfrm>
            <a:custGeom>
              <a:avLst/>
              <a:gdLst/>
              <a:ahLst/>
              <a:cxnLst/>
              <a:rect l="l" t="t" r="r" b="b"/>
              <a:pathLst>
                <a:path w="2695575" h="2019300">
                  <a:moveTo>
                    <a:pt x="2021713" y="0"/>
                  </a:moveTo>
                  <a:lnTo>
                    <a:pt x="673862" y="0"/>
                  </a:lnTo>
                  <a:lnTo>
                    <a:pt x="673862" y="1009650"/>
                  </a:lnTo>
                  <a:lnTo>
                    <a:pt x="0" y="1009650"/>
                  </a:lnTo>
                  <a:lnTo>
                    <a:pt x="1347851" y="2019300"/>
                  </a:lnTo>
                  <a:lnTo>
                    <a:pt x="2695575" y="1009650"/>
                  </a:lnTo>
                  <a:lnTo>
                    <a:pt x="2021713" y="1009650"/>
                  </a:lnTo>
                  <a:lnTo>
                    <a:pt x="2021713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819400" y="4286250"/>
              <a:ext cx="2695575" cy="2019300"/>
            </a:xfrm>
            <a:custGeom>
              <a:avLst/>
              <a:gdLst/>
              <a:ahLst/>
              <a:cxnLst/>
              <a:rect l="l" t="t" r="r" b="b"/>
              <a:pathLst>
                <a:path w="2695575" h="2019300">
                  <a:moveTo>
                    <a:pt x="0" y="1009650"/>
                  </a:moveTo>
                  <a:lnTo>
                    <a:pt x="673862" y="1009650"/>
                  </a:lnTo>
                  <a:lnTo>
                    <a:pt x="673862" y="0"/>
                  </a:lnTo>
                  <a:lnTo>
                    <a:pt x="2021713" y="0"/>
                  </a:lnTo>
                  <a:lnTo>
                    <a:pt x="2021713" y="1009650"/>
                  </a:lnTo>
                  <a:lnTo>
                    <a:pt x="2695575" y="1009650"/>
                  </a:lnTo>
                  <a:lnTo>
                    <a:pt x="1347851" y="2019300"/>
                  </a:lnTo>
                  <a:lnTo>
                    <a:pt x="0" y="100965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938776" y="2121598"/>
            <a:ext cx="5448300" cy="3948429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 marR="1549400">
              <a:lnSpc>
                <a:spcPts val="2480"/>
              </a:lnSpc>
              <a:spcBef>
                <a:spcPts val="440"/>
              </a:spcBef>
              <a:buAutoNum type="arabicPeriod"/>
              <a:tabLst>
                <a:tab pos="336550" algn="l"/>
              </a:tabLst>
            </a:pPr>
            <a:r>
              <a:rPr sz="2300" spc="135" dirty="0">
                <a:latin typeface="Trebuchet MS"/>
                <a:cs typeface="Trebuchet MS"/>
              </a:rPr>
              <a:t>Αξιολόγηση</a:t>
            </a:r>
            <a:r>
              <a:rPr sz="2300" spc="-155" dirty="0">
                <a:latin typeface="Trebuchet MS"/>
                <a:cs typeface="Trebuchet MS"/>
              </a:rPr>
              <a:t> </a:t>
            </a:r>
            <a:r>
              <a:rPr sz="2300" spc="155" dirty="0">
                <a:latin typeface="Trebuchet MS"/>
                <a:cs typeface="Trebuchet MS"/>
              </a:rPr>
              <a:t>μαθησιακών </a:t>
            </a:r>
            <a:r>
              <a:rPr sz="2300" spc="-680" dirty="0">
                <a:latin typeface="Trebuchet MS"/>
                <a:cs typeface="Trebuchet MS"/>
              </a:rPr>
              <a:t> </a:t>
            </a:r>
            <a:r>
              <a:rPr sz="2300" spc="105" dirty="0">
                <a:latin typeface="Trebuchet MS"/>
                <a:cs typeface="Trebuchet MS"/>
              </a:rPr>
              <a:t>δυσκολιών</a:t>
            </a:r>
            <a:endParaRPr sz="2300">
              <a:latin typeface="Trebuchet MS"/>
              <a:cs typeface="Trebuchet MS"/>
            </a:endParaRPr>
          </a:p>
          <a:p>
            <a:pPr marL="335915" indent="-323850">
              <a:lnSpc>
                <a:spcPts val="2620"/>
              </a:lnSpc>
              <a:spcBef>
                <a:spcPts val="660"/>
              </a:spcBef>
              <a:buAutoNum type="arabicPeriod"/>
              <a:tabLst>
                <a:tab pos="336550" algn="l"/>
              </a:tabLst>
            </a:pPr>
            <a:r>
              <a:rPr sz="2300" spc="105" dirty="0">
                <a:latin typeface="Trebuchet MS"/>
                <a:cs typeface="Trebuchet MS"/>
              </a:rPr>
              <a:t>Υποστήριξη</a:t>
            </a:r>
            <a:r>
              <a:rPr sz="2300" spc="-135" dirty="0">
                <a:latin typeface="Trebuchet MS"/>
                <a:cs typeface="Trebuchet MS"/>
              </a:rPr>
              <a:t> </a:t>
            </a:r>
            <a:r>
              <a:rPr sz="2300" spc="100" dirty="0">
                <a:latin typeface="Trebuchet MS"/>
                <a:cs typeface="Trebuchet MS"/>
              </a:rPr>
              <a:t>των</a:t>
            </a:r>
            <a:endParaRPr sz="2300">
              <a:latin typeface="Trebuchet MS"/>
              <a:cs typeface="Trebuchet MS"/>
            </a:endParaRPr>
          </a:p>
          <a:p>
            <a:pPr marL="12700">
              <a:lnSpc>
                <a:spcPts val="2440"/>
              </a:lnSpc>
            </a:pPr>
            <a:r>
              <a:rPr sz="2300" spc="95" dirty="0">
                <a:latin typeface="Trebuchet MS"/>
                <a:cs typeface="Trebuchet MS"/>
              </a:rPr>
              <a:t>μαθητών/τριών</a:t>
            </a:r>
            <a:r>
              <a:rPr sz="2300" spc="-260" dirty="0">
                <a:latin typeface="Trebuchet MS"/>
                <a:cs typeface="Trebuchet MS"/>
              </a:rPr>
              <a:t> </a:t>
            </a:r>
            <a:r>
              <a:rPr sz="2300" spc="35" dirty="0">
                <a:latin typeface="Trebuchet MS"/>
                <a:cs typeface="Trebuchet MS"/>
              </a:rPr>
              <a:t>με</a:t>
            </a:r>
            <a:r>
              <a:rPr sz="2300" spc="-95" dirty="0">
                <a:latin typeface="Trebuchet MS"/>
                <a:cs typeface="Trebuchet MS"/>
              </a:rPr>
              <a:t> </a:t>
            </a:r>
            <a:r>
              <a:rPr sz="2300" spc="-5" dirty="0">
                <a:latin typeface="Trebuchet MS"/>
                <a:cs typeface="Trebuchet MS"/>
              </a:rPr>
              <a:t>εκπαιδευτικά</a:t>
            </a:r>
            <a:endParaRPr sz="2300">
              <a:latin typeface="Trebuchet MS"/>
              <a:cs typeface="Trebuchet MS"/>
            </a:endParaRPr>
          </a:p>
          <a:p>
            <a:pPr marL="12700">
              <a:lnSpc>
                <a:spcPts val="2585"/>
              </a:lnSpc>
            </a:pPr>
            <a:r>
              <a:rPr sz="2300" spc="145" dirty="0">
                <a:latin typeface="Trebuchet MS"/>
                <a:cs typeface="Trebuchet MS"/>
              </a:rPr>
              <a:t>προβλήματα</a:t>
            </a:r>
            <a:endParaRPr sz="2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150">
              <a:latin typeface="Trebuchet MS"/>
              <a:cs typeface="Trebuchet MS"/>
            </a:endParaRPr>
          </a:p>
          <a:p>
            <a:pPr marL="1146175" lvl="1" indent="-324485" algn="just">
              <a:lnSpc>
                <a:spcPct val="100000"/>
              </a:lnSpc>
              <a:buAutoNum type="arabicPeriod"/>
              <a:tabLst>
                <a:tab pos="1146810" algn="l"/>
              </a:tabLst>
            </a:pPr>
            <a:r>
              <a:rPr sz="2300" spc="15" dirty="0">
                <a:latin typeface="Trebuchet MS"/>
                <a:cs typeface="Trebuchet MS"/>
              </a:rPr>
              <a:t>Κ</a:t>
            </a:r>
            <a:r>
              <a:rPr sz="2300" spc="235" dirty="0">
                <a:latin typeface="Trebuchet MS"/>
                <a:cs typeface="Trebuchet MS"/>
              </a:rPr>
              <a:t>α</a:t>
            </a:r>
            <a:r>
              <a:rPr sz="2300" spc="-10" dirty="0">
                <a:latin typeface="Trebuchet MS"/>
                <a:cs typeface="Trebuchet MS"/>
              </a:rPr>
              <a:t>μ</a:t>
            </a:r>
            <a:r>
              <a:rPr sz="2300" spc="-15" dirty="0">
                <a:latin typeface="Trebuchet MS"/>
                <a:cs typeface="Trebuchet MS"/>
              </a:rPr>
              <a:t>ί</a:t>
            </a:r>
            <a:r>
              <a:rPr sz="2300" spc="250" dirty="0">
                <a:latin typeface="Trebuchet MS"/>
                <a:cs typeface="Trebuchet MS"/>
              </a:rPr>
              <a:t>α</a:t>
            </a:r>
            <a:r>
              <a:rPr sz="2300" spc="-110" dirty="0">
                <a:latin typeface="Trebuchet MS"/>
                <a:cs typeface="Trebuchet MS"/>
              </a:rPr>
              <a:t> </a:t>
            </a:r>
            <a:r>
              <a:rPr sz="2300" spc="185" dirty="0">
                <a:latin typeface="Trebuchet MS"/>
                <a:cs typeface="Trebuchet MS"/>
              </a:rPr>
              <a:t>π</a:t>
            </a:r>
            <a:r>
              <a:rPr sz="2300" spc="254" dirty="0">
                <a:latin typeface="Trebuchet MS"/>
                <a:cs typeface="Trebuchet MS"/>
              </a:rPr>
              <a:t>ρ</a:t>
            </a:r>
            <a:r>
              <a:rPr sz="2300" spc="235" dirty="0">
                <a:latin typeface="Trebuchet MS"/>
                <a:cs typeface="Trebuchet MS"/>
              </a:rPr>
              <a:t>α</a:t>
            </a:r>
            <a:r>
              <a:rPr sz="2300" spc="-55" dirty="0">
                <a:latin typeface="Trebuchet MS"/>
                <a:cs typeface="Trebuchet MS"/>
              </a:rPr>
              <a:t>κ</a:t>
            </a:r>
            <a:r>
              <a:rPr sz="2300" spc="-120" dirty="0">
                <a:latin typeface="Trebuchet MS"/>
                <a:cs typeface="Trebuchet MS"/>
              </a:rPr>
              <a:t>τ</a:t>
            </a:r>
            <a:r>
              <a:rPr sz="2300" spc="-195" dirty="0">
                <a:latin typeface="Trebuchet MS"/>
                <a:cs typeface="Trebuchet MS"/>
              </a:rPr>
              <a:t>ι</a:t>
            </a:r>
            <a:r>
              <a:rPr sz="2300" spc="-55" dirty="0">
                <a:latin typeface="Trebuchet MS"/>
                <a:cs typeface="Trebuchet MS"/>
              </a:rPr>
              <a:t>κ</a:t>
            </a:r>
            <a:r>
              <a:rPr sz="2300" spc="150" dirty="0">
                <a:latin typeface="Trebuchet MS"/>
                <a:cs typeface="Trebuchet MS"/>
              </a:rPr>
              <a:t>ή</a:t>
            </a:r>
            <a:r>
              <a:rPr sz="2300" spc="-165" dirty="0">
                <a:latin typeface="Trebuchet MS"/>
                <a:cs typeface="Trebuchet MS"/>
              </a:rPr>
              <a:t> </a:t>
            </a:r>
            <a:r>
              <a:rPr sz="2300" spc="185" dirty="0">
                <a:latin typeface="Trebuchet MS"/>
                <a:cs typeface="Trebuchet MS"/>
              </a:rPr>
              <a:t>π</a:t>
            </a:r>
            <a:r>
              <a:rPr sz="2300" spc="254" dirty="0">
                <a:latin typeface="Trebuchet MS"/>
                <a:cs typeface="Trebuchet MS"/>
              </a:rPr>
              <a:t>ρ</a:t>
            </a:r>
            <a:r>
              <a:rPr sz="2300" spc="240" dirty="0">
                <a:latin typeface="Trebuchet MS"/>
                <a:cs typeface="Trebuchet MS"/>
              </a:rPr>
              <a:t>ό</a:t>
            </a:r>
            <a:r>
              <a:rPr sz="2300" spc="50" dirty="0">
                <a:latin typeface="Trebuchet MS"/>
                <a:cs typeface="Trebuchet MS"/>
              </a:rPr>
              <a:t>λ</a:t>
            </a:r>
            <a:r>
              <a:rPr sz="2300" spc="90" dirty="0">
                <a:latin typeface="Trebuchet MS"/>
                <a:cs typeface="Trebuchet MS"/>
              </a:rPr>
              <a:t>η</a:t>
            </a:r>
            <a:r>
              <a:rPr sz="2300" spc="125" dirty="0">
                <a:latin typeface="Trebuchet MS"/>
                <a:cs typeface="Trebuchet MS"/>
              </a:rPr>
              <a:t>ψ</a:t>
            </a:r>
            <a:r>
              <a:rPr sz="2300" spc="240" dirty="0">
                <a:latin typeface="Trebuchet MS"/>
                <a:cs typeface="Trebuchet MS"/>
              </a:rPr>
              <a:t>η</a:t>
            </a:r>
            <a:r>
              <a:rPr sz="2300" spc="204" dirty="0">
                <a:latin typeface="Trebuchet MS"/>
                <a:cs typeface="Trebuchet MS"/>
              </a:rPr>
              <a:t>ς</a:t>
            </a:r>
            <a:r>
              <a:rPr sz="2300" spc="-204" dirty="0">
                <a:latin typeface="Trebuchet MS"/>
                <a:cs typeface="Trebuchet MS"/>
              </a:rPr>
              <a:t>.</a:t>
            </a:r>
            <a:endParaRPr sz="2300">
              <a:latin typeface="Trebuchet MS"/>
              <a:cs typeface="Trebuchet MS"/>
            </a:endParaRPr>
          </a:p>
          <a:p>
            <a:pPr marL="822325" marR="713105" lvl="1" algn="just">
              <a:lnSpc>
                <a:spcPts val="2480"/>
              </a:lnSpc>
              <a:spcBef>
                <a:spcPts val="1015"/>
              </a:spcBef>
              <a:buAutoNum type="arabicPeriod"/>
              <a:tabLst>
                <a:tab pos="1146810" algn="l"/>
              </a:tabLst>
            </a:pPr>
            <a:r>
              <a:rPr sz="2300" spc="15" dirty="0">
                <a:latin typeface="Trebuchet MS"/>
                <a:cs typeface="Trebuchet MS"/>
              </a:rPr>
              <a:t>Κ</a:t>
            </a:r>
            <a:r>
              <a:rPr sz="2300" spc="235" dirty="0">
                <a:latin typeface="Trebuchet MS"/>
                <a:cs typeface="Trebuchet MS"/>
              </a:rPr>
              <a:t>α</a:t>
            </a:r>
            <a:r>
              <a:rPr sz="2300" spc="-10" dirty="0">
                <a:latin typeface="Trebuchet MS"/>
                <a:cs typeface="Trebuchet MS"/>
              </a:rPr>
              <a:t>μ</a:t>
            </a:r>
            <a:r>
              <a:rPr sz="2300" spc="-15" dirty="0">
                <a:latin typeface="Trebuchet MS"/>
                <a:cs typeface="Trebuchet MS"/>
              </a:rPr>
              <a:t>ι</a:t>
            </a:r>
            <a:r>
              <a:rPr sz="2300" spc="250" dirty="0">
                <a:latin typeface="Trebuchet MS"/>
                <a:cs typeface="Trebuchet MS"/>
              </a:rPr>
              <a:t>ά</a:t>
            </a:r>
            <a:r>
              <a:rPr sz="2300" spc="-110" dirty="0">
                <a:latin typeface="Trebuchet MS"/>
                <a:cs typeface="Trebuchet MS"/>
              </a:rPr>
              <a:t> </a:t>
            </a:r>
            <a:r>
              <a:rPr sz="2300" spc="335" dirty="0">
                <a:latin typeface="Trebuchet MS"/>
                <a:cs typeface="Trebuchet MS"/>
              </a:rPr>
              <a:t>σ</a:t>
            </a:r>
            <a:r>
              <a:rPr sz="2300" spc="75" dirty="0">
                <a:latin typeface="Trebuchet MS"/>
                <a:cs typeface="Trebuchet MS"/>
              </a:rPr>
              <a:t>υ</a:t>
            </a:r>
            <a:r>
              <a:rPr sz="2300" spc="270" dirty="0">
                <a:latin typeface="Trebuchet MS"/>
                <a:cs typeface="Trebuchet MS"/>
              </a:rPr>
              <a:t>ν</a:t>
            </a: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254" dirty="0">
                <a:latin typeface="Trebuchet MS"/>
                <a:cs typeface="Trebuchet MS"/>
              </a:rPr>
              <a:t>ρ</a:t>
            </a:r>
            <a:r>
              <a:rPr sz="2300" spc="25" dirty="0">
                <a:latin typeface="Trebuchet MS"/>
                <a:cs typeface="Trebuchet MS"/>
              </a:rPr>
              <a:t>γ</a:t>
            </a:r>
            <a:r>
              <a:rPr sz="2300" spc="235" dirty="0">
                <a:latin typeface="Trebuchet MS"/>
                <a:cs typeface="Trebuchet MS"/>
              </a:rPr>
              <a:t>α</a:t>
            </a:r>
            <a:r>
              <a:rPr sz="2300" spc="335" dirty="0">
                <a:latin typeface="Trebuchet MS"/>
                <a:cs typeface="Trebuchet MS"/>
              </a:rPr>
              <a:t>σ</a:t>
            </a:r>
            <a:r>
              <a:rPr sz="2300" spc="-195" dirty="0">
                <a:latin typeface="Trebuchet MS"/>
                <a:cs typeface="Trebuchet MS"/>
              </a:rPr>
              <a:t>ί</a:t>
            </a:r>
            <a:r>
              <a:rPr sz="2300" spc="250" dirty="0">
                <a:latin typeface="Trebuchet MS"/>
                <a:cs typeface="Trebuchet MS"/>
              </a:rPr>
              <a:t>α</a:t>
            </a:r>
            <a:r>
              <a:rPr sz="2300" spc="-185" dirty="0">
                <a:latin typeface="Trebuchet MS"/>
                <a:cs typeface="Trebuchet MS"/>
              </a:rPr>
              <a:t> </a:t>
            </a:r>
            <a:r>
              <a:rPr sz="2300" spc="35" dirty="0">
                <a:latin typeface="Trebuchet MS"/>
                <a:cs typeface="Trebuchet MS"/>
              </a:rPr>
              <a:t>με</a:t>
            </a:r>
            <a:r>
              <a:rPr sz="2300" spc="-100" dirty="0">
                <a:latin typeface="Trebuchet MS"/>
                <a:cs typeface="Trebuchet MS"/>
              </a:rPr>
              <a:t> </a:t>
            </a:r>
            <a:r>
              <a:rPr sz="2300" spc="-120" dirty="0">
                <a:latin typeface="Trebuchet MS"/>
                <a:cs typeface="Trebuchet MS"/>
              </a:rPr>
              <a:t>τ</a:t>
            </a:r>
            <a:r>
              <a:rPr sz="2300" spc="114" dirty="0">
                <a:latin typeface="Trebuchet MS"/>
                <a:cs typeface="Trebuchet MS"/>
              </a:rPr>
              <a:t>ην  </a:t>
            </a: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75" dirty="0">
                <a:latin typeface="Trebuchet MS"/>
                <a:cs typeface="Trebuchet MS"/>
              </a:rPr>
              <a:t>υ</a:t>
            </a:r>
            <a:r>
              <a:rPr sz="2300" spc="254" dirty="0">
                <a:latin typeface="Trebuchet MS"/>
                <a:cs typeface="Trebuchet MS"/>
              </a:rPr>
              <a:t>ρ</a:t>
            </a:r>
            <a:r>
              <a:rPr sz="2300" spc="75" dirty="0">
                <a:latin typeface="Trebuchet MS"/>
                <a:cs typeface="Trebuchet MS"/>
              </a:rPr>
              <a:t>ύ</a:t>
            </a:r>
            <a:r>
              <a:rPr sz="2300" spc="-120" dirty="0">
                <a:latin typeface="Trebuchet MS"/>
                <a:cs typeface="Trebuchet MS"/>
              </a:rPr>
              <a:t>τ</a:t>
            </a: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254" dirty="0">
                <a:latin typeface="Trebuchet MS"/>
                <a:cs typeface="Trebuchet MS"/>
              </a:rPr>
              <a:t>ρ</a:t>
            </a:r>
            <a:r>
              <a:rPr sz="2300" spc="150" dirty="0">
                <a:latin typeface="Trebuchet MS"/>
                <a:cs typeface="Trebuchet MS"/>
              </a:rPr>
              <a:t>η</a:t>
            </a:r>
            <a:r>
              <a:rPr sz="2300" spc="-90" dirty="0">
                <a:latin typeface="Trebuchet MS"/>
                <a:cs typeface="Trebuchet MS"/>
              </a:rPr>
              <a:t> </a:t>
            </a:r>
            <a:r>
              <a:rPr sz="2300" spc="335" dirty="0">
                <a:latin typeface="Trebuchet MS"/>
                <a:cs typeface="Trebuchet MS"/>
              </a:rPr>
              <a:t>σ</a:t>
            </a:r>
            <a:r>
              <a:rPr sz="2300" spc="-55" dirty="0">
                <a:latin typeface="Trebuchet MS"/>
                <a:cs typeface="Trebuchet MS"/>
              </a:rPr>
              <a:t>χ</a:t>
            </a:r>
            <a:r>
              <a:rPr sz="2300" spc="240" dirty="0">
                <a:latin typeface="Trebuchet MS"/>
                <a:cs typeface="Trebuchet MS"/>
              </a:rPr>
              <a:t>ο</a:t>
            </a:r>
            <a:r>
              <a:rPr sz="2300" spc="50" dirty="0">
                <a:latin typeface="Trebuchet MS"/>
                <a:cs typeface="Trebuchet MS"/>
              </a:rPr>
              <a:t>λ</a:t>
            </a:r>
            <a:r>
              <a:rPr sz="2300" spc="-195" dirty="0">
                <a:latin typeface="Trebuchet MS"/>
                <a:cs typeface="Trebuchet MS"/>
              </a:rPr>
              <a:t>ι</a:t>
            </a:r>
            <a:r>
              <a:rPr sz="2300" spc="-55" dirty="0">
                <a:latin typeface="Trebuchet MS"/>
                <a:cs typeface="Trebuchet MS"/>
              </a:rPr>
              <a:t>κ</a:t>
            </a:r>
            <a:r>
              <a:rPr sz="2300" spc="150" dirty="0">
                <a:latin typeface="Trebuchet MS"/>
                <a:cs typeface="Trebuchet MS"/>
              </a:rPr>
              <a:t>ή</a:t>
            </a:r>
            <a:r>
              <a:rPr sz="2300" spc="-165" dirty="0">
                <a:latin typeface="Trebuchet MS"/>
                <a:cs typeface="Trebuchet MS"/>
              </a:rPr>
              <a:t> </a:t>
            </a:r>
            <a:r>
              <a:rPr sz="2300" spc="-55" dirty="0">
                <a:latin typeface="Trebuchet MS"/>
                <a:cs typeface="Trebuchet MS"/>
              </a:rPr>
              <a:t>κ</a:t>
            </a:r>
            <a:r>
              <a:rPr sz="2300" spc="240" dirty="0">
                <a:latin typeface="Trebuchet MS"/>
                <a:cs typeface="Trebuchet MS"/>
              </a:rPr>
              <a:t>ο</a:t>
            </a:r>
            <a:r>
              <a:rPr sz="2300" spc="-195" dirty="0">
                <a:latin typeface="Trebuchet MS"/>
                <a:cs typeface="Trebuchet MS"/>
              </a:rPr>
              <a:t>ι</a:t>
            </a:r>
            <a:r>
              <a:rPr sz="2300" spc="270" dirty="0">
                <a:latin typeface="Trebuchet MS"/>
                <a:cs typeface="Trebuchet MS"/>
              </a:rPr>
              <a:t>ν</a:t>
            </a:r>
            <a:r>
              <a:rPr sz="2300" spc="240" dirty="0">
                <a:latin typeface="Trebuchet MS"/>
                <a:cs typeface="Trebuchet MS"/>
              </a:rPr>
              <a:t>ό</a:t>
            </a:r>
            <a:r>
              <a:rPr sz="2300" spc="-120" dirty="0">
                <a:latin typeface="Trebuchet MS"/>
                <a:cs typeface="Trebuchet MS"/>
              </a:rPr>
              <a:t>τ</a:t>
            </a:r>
            <a:r>
              <a:rPr sz="2300" spc="40" dirty="0">
                <a:latin typeface="Trebuchet MS"/>
                <a:cs typeface="Trebuchet MS"/>
              </a:rPr>
              <a:t>η</a:t>
            </a:r>
            <a:r>
              <a:rPr sz="2300" dirty="0">
                <a:latin typeface="Trebuchet MS"/>
                <a:cs typeface="Trebuchet MS"/>
              </a:rPr>
              <a:t>τ</a:t>
            </a:r>
            <a:r>
              <a:rPr sz="2300" spc="170" dirty="0">
                <a:latin typeface="Trebuchet MS"/>
                <a:cs typeface="Trebuchet MS"/>
              </a:rPr>
              <a:t>α  </a:t>
            </a:r>
            <a:r>
              <a:rPr sz="2300" spc="-25" dirty="0">
                <a:latin typeface="Trebuchet MS"/>
                <a:cs typeface="Trebuchet MS"/>
              </a:rPr>
              <a:t>(</a:t>
            </a:r>
            <a:r>
              <a:rPr sz="2300" spc="20" dirty="0">
                <a:latin typeface="Trebuchet MS"/>
                <a:cs typeface="Trebuchet MS"/>
              </a:rPr>
              <a:t>γ</a:t>
            </a:r>
            <a:r>
              <a:rPr sz="2300" spc="240" dirty="0">
                <a:latin typeface="Trebuchet MS"/>
                <a:cs typeface="Trebuchet MS"/>
              </a:rPr>
              <a:t>ο</a:t>
            </a:r>
            <a:r>
              <a:rPr sz="2300" spc="275" dirty="0">
                <a:latin typeface="Trebuchet MS"/>
                <a:cs typeface="Trebuchet MS"/>
              </a:rPr>
              <a:t>ν</a:t>
            </a:r>
            <a:r>
              <a:rPr sz="2300" spc="-105" dirty="0">
                <a:latin typeface="Trebuchet MS"/>
                <a:cs typeface="Trebuchet MS"/>
              </a:rPr>
              <a:t>ε</a:t>
            </a:r>
            <a:r>
              <a:rPr sz="2300" spc="-195" dirty="0">
                <a:latin typeface="Trebuchet MS"/>
                <a:cs typeface="Trebuchet MS"/>
              </a:rPr>
              <a:t>ί</a:t>
            </a:r>
            <a:r>
              <a:rPr sz="2300" spc="45" dirty="0">
                <a:latin typeface="Trebuchet MS"/>
                <a:cs typeface="Trebuchet MS"/>
              </a:rPr>
              <a:t>ς,</a:t>
            </a:r>
            <a:r>
              <a:rPr sz="2300" spc="-215" dirty="0">
                <a:latin typeface="Trebuchet MS"/>
                <a:cs typeface="Trebuchet MS"/>
              </a:rPr>
              <a:t> </a:t>
            </a:r>
            <a:r>
              <a:rPr sz="2300" spc="-105" dirty="0">
                <a:latin typeface="Trebuchet MS"/>
                <a:cs typeface="Trebuchet MS"/>
              </a:rPr>
              <a:t>ε</a:t>
            </a:r>
            <a:r>
              <a:rPr sz="2300" spc="-60" dirty="0">
                <a:latin typeface="Trebuchet MS"/>
                <a:cs typeface="Trebuchet MS"/>
              </a:rPr>
              <a:t>κ</a:t>
            </a:r>
            <a:r>
              <a:rPr sz="2300" spc="185" dirty="0">
                <a:latin typeface="Trebuchet MS"/>
                <a:cs typeface="Trebuchet MS"/>
              </a:rPr>
              <a:t>π</a:t>
            </a:r>
            <a:r>
              <a:rPr sz="2300" spc="229" dirty="0">
                <a:latin typeface="Trebuchet MS"/>
                <a:cs typeface="Trebuchet MS"/>
              </a:rPr>
              <a:t>α</a:t>
            </a:r>
            <a:r>
              <a:rPr sz="2300" spc="-195" dirty="0">
                <a:latin typeface="Trebuchet MS"/>
                <a:cs typeface="Trebuchet MS"/>
              </a:rPr>
              <a:t>ι</a:t>
            </a:r>
            <a:r>
              <a:rPr sz="2300" spc="65" dirty="0">
                <a:latin typeface="Trebuchet MS"/>
                <a:cs typeface="Trebuchet MS"/>
              </a:rPr>
              <a:t>δ</a:t>
            </a:r>
            <a:r>
              <a:rPr sz="2300" spc="-105" dirty="0">
                <a:latin typeface="Trebuchet MS"/>
                <a:cs typeface="Trebuchet MS"/>
              </a:rPr>
              <a:t>ε</a:t>
            </a:r>
            <a:r>
              <a:rPr sz="2300" spc="80" dirty="0">
                <a:latin typeface="Trebuchet MS"/>
                <a:cs typeface="Trebuchet MS"/>
              </a:rPr>
              <a:t>υ</a:t>
            </a:r>
            <a:r>
              <a:rPr sz="2300" spc="-120" dirty="0">
                <a:latin typeface="Trebuchet MS"/>
                <a:cs typeface="Trebuchet MS"/>
              </a:rPr>
              <a:t>τ</a:t>
            </a:r>
            <a:r>
              <a:rPr sz="2300" spc="-195" dirty="0">
                <a:latin typeface="Trebuchet MS"/>
                <a:cs typeface="Trebuchet MS"/>
              </a:rPr>
              <a:t>ι</a:t>
            </a:r>
            <a:r>
              <a:rPr sz="2300" spc="-60" dirty="0">
                <a:latin typeface="Trebuchet MS"/>
                <a:cs typeface="Trebuchet MS"/>
              </a:rPr>
              <a:t>κ</a:t>
            </a:r>
            <a:r>
              <a:rPr sz="2300" spc="240" dirty="0">
                <a:latin typeface="Trebuchet MS"/>
                <a:cs typeface="Trebuchet MS"/>
              </a:rPr>
              <a:t>ο</a:t>
            </a:r>
            <a:r>
              <a:rPr sz="2300" spc="80" dirty="0">
                <a:latin typeface="Trebuchet MS"/>
                <a:cs typeface="Trebuchet MS"/>
              </a:rPr>
              <a:t>ύ</a:t>
            </a:r>
            <a:r>
              <a:rPr sz="2300" spc="45" dirty="0">
                <a:latin typeface="Trebuchet MS"/>
                <a:cs typeface="Trebuchet MS"/>
              </a:rPr>
              <a:t>ς,</a:t>
            </a:r>
            <a:endParaRPr sz="2300">
              <a:latin typeface="Trebuchet MS"/>
              <a:cs typeface="Trebuchet MS"/>
            </a:endParaRPr>
          </a:p>
          <a:p>
            <a:pPr marL="822325" algn="just">
              <a:lnSpc>
                <a:spcPts val="2365"/>
              </a:lnSpc>
            </a:pP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-10" dirty="0">
                <a:latin typeface="Trebuchet MS"/>
                <a:cs typeface="Trebuchet MS"/>
              </a:rPr>
              <a:t>ξ</a:t>
            </a:r>
            <a:r>
              <a:rPr sz="2300" spc="270" dirty="0">
                <a:latin typeface="Trebuchet MS"/>
                <a:cs typeface="Trebuchet MS"/>
              </a:rPr>
              <a:t>ω</a:t>
            </a:r>
            <a:r>
              <a:rPr sz="2300" spc="-120" dirty="0">
                <a:latin typeface="Trebuchet MS"/>
                <a:cs typeface="Trebuchet MS"/>
              </a:rPr>
              <a:t>τ</a:t>
            </a: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254" dirty="0">
                <a:latin typeface="Trebuchet MS"/>
                <a:cs typeface="Trebuchet MS"/>
              </a:rPr>
              <a:t>ρ</a:t>
            </a:r>
            <a:r>
              <a:rPr sz="2300" spc="-195" dirty="0">
                <a:latin typeface="Trebuchet MS"/>
                <a:cs typeface="Trebuchet MS"/>
              </a:rPr>
              <a:t>ι</a:t>
            </a:r>
            <a:r>
              <a:rPr sz="2300" spc="-55" dirty="0">
                <a:latin typeface="Trebuchet MS"/>
                <a:cs typeface="Trebuchet MS"/>
              </a:rPr>
              <a:t>κ</a:t>
            </a:r>
            <a:r>
              <a:rPr sz="2300" spc="240" dirty="0">
                <a:latin typeface="Trebuchet MS"/>
                <a:cs typeface="Trebuchet MS"/>
              </a:rPr>
              <a:t>ο</a:t>
            </a:r>
            <a:r>
              <a:rPr sz="2300" spc="75" dirty="0">
                <a:latin typeface="Trebuchet MS"/>
                <a:cs typeface="Trebuchet MS"/>
              </a:rPr>
              <a:t>ύ</a:t>
            </a:r>
            <a:r>
              <a:rPr sz="2300" spc="290" dirty="0">
                <a:latin typeface="Trebuchet MS"/>
                <a:cs typeface="Trebuchet MS"/>
              </a:rPr>
              <a:t>ς</a:t>
            </a:r>
            <a:r>
              <a:rPr sz="2300" spc="-165" dirty="0">
                <a:latin typeface="Trebuchet MS"/>
                <a:cs typeface="Trebuchet MS"/>
              </a:rPr>
              <a:t> </a:t>
            </a:r>
            <a:r>
              <a:rPr sz="2300" spc="165" dirty="0">
                <a:latin typeface="Trebuchet MS"/>
                <a:cs typeface="Trebuchet MS"/>
              </a:rPr>
              <a:t>φ</a:t>
            </a:r>
            <a:r>
              <a:rPr sz="2300" spc="240" dirty="0">
                <a:latin typeface="Trebuchet MS"/>
                <a:cs typeface="Trebuchet MS"/>
              </a:rPr>
              <a:t>ο</a:t>
            </a:r>
            <a:r>
              <a:rPr sz="2300" spc="254" dirty="0">
                <a:latin typeface="Trebuchet MS"/>
                <a:cs typeface="Trebuchet MS"/>
              </a:rPr>
              <a:t>ρ</a:t>
            </a: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-195" dirty="0">
                <a:latin typeface="Trebuchet MS"/>
                <a:cs typeface="Trebuchet MS"/>
              </a:rPr>
              <a:t>ί</a:t>
            </a:r>
            <a:r>
              <a:rPr sz="2300" spc="290" dirty="0">
                <a:latin typeface="Trebuchet MS"/>
                <a:cs typeface="Trebuchet MS"/>
              </a:rPr>
              <a:t>ς</a:t>
            </a:r>
            <a:r>
              <a:rPr sz="2300" spc="-90" dirty="0">
                <a:latin typeface="Trebuchet MS"/>
                <a:cs typeface="Trebuchet MS"/>
              </a:rPr>
              <a:t> </a:t>
            </a:r>
            <a:r>
              <a:rPr sz="2300" spc="150" dirty="0">
                <a:latin typeface="Trebuchet MS"/>
                <a:cs typeface="Trebuchet MS"/>
              </a:rPr>
              <a:t>ή</a:t>
            </a:r>
            <a:r>
              <a:rPr sz="2300" spc="-90" dirty="0">
                <a:latin typeface="Trebuchet MS"/>
                <a:cs typeface="Trebuchet MS"/>
              </a:rPr>
              <a:t> </a:t>
            </a:r>
            <a:r>
              <a:rPr sz="2300" spc="75" dirty="0">
                <a:latin typeface="Trebuchet MS"/>
                <a:cs typeface="Trebuchet MS"/>
              </a:rPr>
              <a:t>υ</a:t>
            </a:r>
            <a:r>
              <a:rPr sz="2300" spc="185" dirty="0">
                <a:latin typeface="Trebuchet MS"/>
                <a:cs typeface="Trebuchet MS"/>
              </a:rPr>
              <a:t>π</a:t>
            </a:r>
            <a:r>
              <a:rPr sz="2300" spc="195" dirty="0">
                <a:latin typeface="Trebuchet MS"/>
                <a:cs typeface="Trebuchet MS"/>
              </a:rPr>
              <a:t>η</a:t>
            </a:r>
            <a:r>
              <a:rPr sz="2300" spc="215" dirty="0">
                <a:latin typeface="Trebuchet MS"/>
                <a:cs typeface="Trebuchet MS"/>
              </a:rPr>
              <a:t>ρ</a:t>
            </a: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335" dirty="0">
                <a:latin typeface="Trebuchet MS"/>
                <a:cs typeface="Trebuchet MS"/>
              </a:rPr>
              <a:t>σ</a:t>
            </a:r>
            <a:r>
              <a:rPr sz="2300" spc="-195" dirty="0">
                <a:latin typeface="Trebuchet MS"/>
                <a:cs typeface="Trebuchet MS"/>
              </a:rPr>
              <a:t>ί</a:t>
            </a:r>
            <a:r>
              <a:rPr sz="2300" spc="-100" dirty="0">
                <a:latin typeface="Trebuchet MS"/>
                <a:cs typeface="Trebuchet MS"/>
              </a:rPr>
              <a:t>ε</a:t>
            </a:r>
            <a:r>
              <a:rPr sz="2300" spc="150" dirty="0">
                <a:latin typeface="Trebuchet MS"/>
                <a:cs typeface="Trebuchet MS"/>
              </a:rPr>
              <a:t>ς)</a:t>
            </a:r>
            <a:endParaRPr sz="2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4985" y="648080"/>
            <a:ext cx="1013460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b="1" u="heavy" spc="10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Οι</a:t>
            </a:r>
            <a:r>
              <a:rPr sz="2400" b="1" u="heavy" spc="-65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105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Συμβουλευτικοί</a:t>
            </a:r>
            <a:r>
              <a:rPr sz="2400" b="1" u="heavy" spc="80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100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Σταθμοί</a:t>
            </a:r>
            <a:r>
              <a:rPr sz="2400" b="1" u="heavy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 </a:t>
            </a:r>
            <a:r>
              <a:rPr sz="2400" b="1" u="heavy" spc="-55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Νέων</a:t>
            </a:r>
            <a:r>
              <a:rPr sz="2400" b="1" u="heavy" spc="-5" dirty="0">
                <a:uFill>
                  <a:solidFill>
                    <a:srgbClr val="178DBA"/>
                  </a:solidFill>
                </a:uFill>
                <a:latin typeface="Tahoma"/>
                <a:cs typeface="Tahoma"/>
              </a:rPr>
              <a:t> </a:t>
            </a:r>
            <a:r>
              <a:rPr sz="2400" spc="210" dirty="0"/>
              <a:t>σύμφωνα</a:t>
            </a:r>
            <a:r>
              <a:rPr sz="2400" spc="-265" dirty="0"/>
              <a:t> </a:t>
            </a:r>
            <a:r>
              <a:rPr sz="2400" spc="40" dirty="0"/>
              <a:t>με</a:t>
            </a:r>
            <a:r>
              <a:rPr sz="2400" spc="-85" dirty="0"/>
              <a:t> </a:t>
            </a:r>
            <a:r>
              <a:rPr sz="2400" spc="75" dirty="0"/>
              <a:t>την</a:t>
            </a:r>
            <a:r>
              <a:rPr sz="2400" spc="-100" dirty="0"/>
              <a:t> </a:t>
            </a:r>
            <a:r>
              <a:rPr sz="2400" spc="60" dirty="0"/>
              <a:t>Στογιαννίδου</a:t>
            </a:r>
            <a:r>
              <a:rPr sz="2400" spc="-155" dirty="0"/>
              <a:t> </a:t>
            </a:r>
            <a:r>
              <a:rPr sz="2000" spc="20" dirty="0"/>
              <a:t>(2006):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40941" y="997013"/>
            <a:ext cx="9150985" cy="1751964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20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000" spc="-17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9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204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000" spc="13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000" spc="15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000" spc="23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4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229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6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155" dirty="0">
                <a:solidFill>
                  <a:srgbClr val="404040"/>
                </a:solidFill>
                <a:latin typeface="Trebuchet MS"/>
                <a:cs typeface="Trebuchet MS"/>
              </a:rPr>
              <a:t>Προάγουν</a:t>
            </a:r>
            <a:r>
              <a:rPr sz="20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75" dirty="0">
                <a:solidFill>
                  <a:srgbClr val="404040"/>
                </a:solidFill>
                <a:latin typeface="Trebuchet MS"/>
                <a:cs typeface="Trebuchet MS"/>
              </a:rPr>
              <a:t>τα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404040"/>
                </a:solidFill>
                <a:latin typeface="Trebuchet MS"/>
                <a:cs typeface="Trebuchet MS"/>
              </a:rPr>
              <a:t>προγράμματα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404040"/>
                </a:solidFill>
                <a:latin typeface="Trebuchet MS"/>
                <a:cs typeface="Trebuchet MS"/>
              </a:rPr>
              <a:t>αγωγής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υγείας</a:t>
            </a:r>
            <a:r>
              <a:rPr sz="20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μαθητών/τριών.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6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Καλύπτουν</a:t>
            </a:r>
            <a:r>
              <a:rPr sz="20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τις</a:t>
            </a:r>
            <a:r>
              <a:rPr sz="20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ψυχο-κοινωνικές</a:t>
            </a:r>
            <a:r>
              <a:rPr sz="2000" spc="-2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10" dirty="0">
                <a:solidFill>
                  <a:srgbClr val="404040"/>
                </a:solidFill>
                <a:latin typeface="Trebuchet MS"/>
                <a:cs typeface="Trebuchet MS"/>
              </a:rPr>
              <a:t>ανάγκες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0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σχολικών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μονάδων.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6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110" dirty="0">
                <a:solidFill>
                  <a:srgbClr val="404040"/>
                </a:solidFill>
                <a:latin typeface="Trebuchet MS"/>
                <a:cs typeface="Trebuchet MS"/>
              </a:rPr>
              <a:t>Ευαισθητοποιούν</a:t>
            </a:r>
            <a:r>
              <a:rPr sz="2000" spc="-2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ευρύτερη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κοινότητα</a:t>
            </a:r>
            <a:r>
              <a:rPr sz="2000" spc="-3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θέματα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404040"/>
                </a:solidFill>
                <a:latin typeface="Trebuchet MS"/>
                <a:cs typeface="Trebuchet MS"/>
              </a:rPr>
              <a:t>αγωγής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υγείας.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4985" y="3546411"/>
            <a:ext cx="9916160" cy="27190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300" b="1" u="heavy" spc="2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ahoma"/>
                <a:cs typeface="Tahoma"/>
              </a:rPr>
              <a:t>Οι</a:t>
            </a:r>
            <a:r>
              <a:rPr sz="2300" b="1" u="heavy" spc="-2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ahoma"/>
                <a:cs typeface="Tahoma"/>
              </a:rPr>
              <a:t> </a:t>
            </a:r>
            <a:r>
              <a:rPr sz="2300" b="1" u="heavy" spc="-85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ahoma"/>
                <a:cs typeface="Tahoma"/>
              </a:rPr>
              <a:t>Συμβουλευτικοί</a:t>
            </a:r>
            <a:r>
              <a:rPr sz="2300" b="1" u="heavy" spc="-25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ahoma"/>
                <a:cs typeface="Tahoma"/>
              </a:rPr>
              <a:t> </a:t>
            </a:r>
            <a:r>
              <a:rPr sz="2300" b="1" u="heavy" spc="-7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ahoma"/>
                <a:cs typeface="Tahoma"/>
              </a:rPr>
              <a:t>Σταθμοί</a:t>
            </a:r>
            <a:r>
              <a:rPr sz="2300" b="1" u="heavy" spc="-17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ahoma"/>
                <a:cs typeface="Tahoma"/>
              </a:rPr>
              <a:t> </a:t>
            </a:r>
            <a:r>
              <a:rPr sz="2300" b="1" u="heavy" spc="-20" dirty="0">
                <a:solidFill>
                  <a:srgbClr val="252525"/>
                </a:solidFill>
                <a:uFill>
                  <a:solidFill>
                    <a:srgbClr val="252525"/>
                  </a:solidFill>
                </a:uFill>
                <a:latin typeface="Tahoma"/>
                <a:cs typeface="Tahoma"/>
              </a:rPr>
              <a:t>Νέων</a:t>
            </a:r>
            <a:r>
              <a:rPr sz="2300" b="1" spc="-185" dirty="0">
                <a:solidFill>
                  <a:srgbClr val="252525"/>
                </a:solidFill>
                <a:latin typeface="Tahoma"/>
                <a:cs typeface="Tahoma"/>
              </a:rPr>
              <a:t> </a:t>
            </a:r>
            <a:r>
              <a:rPr sz="2300" spc="220" dirty="0">
                <a:solidFill>
                  <a:srgbClr val="252525"/>
                </a:solidFill>
                <a:latin typeface="Trebuchet MS"/>
                <a:cs typeface="Trebuchet MS"/>
              </a:rPr>
              <a:t>σύμφωνα</a:t>
            </a:r>
            <a:r>
              <a:rPr sz="2300" spc="-33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300" spc="35" dirty="0">
                <a:solidFill>
                  <a:srgbClr val="252525"/>
                </a:solidFill>
                <a:latin typeface="Trebuchet MS"/>
                <a:cs typeface="Trebuchet MS"/>
              </a:rPr>
              <a:t>με</a:t>
            </a:r>
            <a:r>
              <a:rPr sz="2300" spc="-1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300" spc="60" dirty="0">
                <a:solidFill>
                  <a:srgbClr val="252525"/>
                </a:solidFill>
                <a:latin typeface="Trebuchet MS"/>
                <a:cs typeface="Trebuchet MS"/>
              </a:rPr>
              <a:t>την</a:t>
            </a:r>
            <a:r>
              <a:rPr sz="2300" spc="-75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300" spc="125" dirty="0">
                <a:solidFill>
                  <a:srgbClr val="252525"/>
                </a:solidFill>
                <a:latin typeface="Trebuchet MS"/>
                <a:cs typeface="Trebuchet MS"/>
              </a:rPr>
              <a:t>Μαλικιώση</a:t>
            </a:r>
            <a:r>
              <a:rPr sz="2300" spc="-229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300" spc="315" dirty="0">
                <a:solidFill>
                  <a:srgbClr val="252525"/>
                </a:solidFill>
                <a:latin typeface="Trebuchet MS"/>
                <a:cs typeface="Trebuchet MS"/>
              </a:rPr>
              <a:t>–</a:t>
            </a:r>
            <a:r>
              <a:rPr sz="2300" spc="-40" dirty="0">
                <a:solidFill>
                  <a:srgbClr val="252525"/>
                </a:solidFill>
                <a:latin typeface="Trebuchet MS"/>
                <a:cs typeface="Trebuchet MS"/>
              </a:rPr>
              <a:t> </a:t>
            </a:r>
            <a:r>
              <a:rPr sz="2300" spc="70" dirty="0">
                <a:solidFill>
                  <a:srgbClr val="252525"/>
                </a:solidFill>
                <a:latin typeface="Trebuchet MS"/>
                <a:cs typeface="Trebuchet MS"/>
              </a:rPr>
              <a:t>Λοΐζου:</a:t>
            </a:r>
            <a:endParaRPr sz="23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800">
              <a:latin typeface="Trebuchet MS"/>
              <a:cs typeface="Trebuchet MS"/>
            </a:endParaRPr>
          </a:p>
          <a:p>
            <a:pPr marL="355600" marR="716280" indent="-343535">
              <a:lnSpc>
                <a:spcPct val="78200"/>
              </a:lnSpc>
              <a:spcBef>
                <a:spcPts val="1725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7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Μέχρι</a:t>
            </a:r>
            <a:r>
              <a:rPr sz="20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2011</a:t>
            </a:r>
            <a:r>
              <a:rPr sz="20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λειτουργούσαν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5" dirty="0">
                <a:solidFill>
                  <a:srgbClr val="404040"/>
                </a:solidFill>
                <a:latin typeface="Trebuchet MS"/>
                <a:cs typeface="Trebuchet MS"/>
              </a:rPr>
              <a:t>15/60</a:t>
            </a:r>
            <a:r>
              <a:rPr sz="2000" spc="-2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6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90" dirty="0">
                <a:solidFill>
                  <a:srgbClr val="404040"/>
                </a:solidFill>
                <a:latin typeface="Trebuchet MS"/>
                <a:cs typeface="Trebuchet MS"/>
              </a:rPr>
              <a:t>προβλέπονται</a:t>
            </a:r>
            <a:r>
              <a:rPr sz="2000" spc="-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για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10" dirty="0">
                <a:solidFill>
                  <a:srgbClr val="404040"/>
                </a:solidFill>
                <a:latin typeface="Trebuchet MS"/>
                <a:cs typeface="Trebuchet MS"/>
              </a:rPr>
              <a:t>ολόκληρη</a:t>
            </a:r>
            <a:r>
              <a:rPr sz="20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0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επικράτεια.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50">
              <a:latin typeface="Trebuchet MS"/>
              <a:cs typeface="Trebuchet MS"/>
            </a:endParaRPr>
          </a:p>
          <a:p>
            <a:pPr marL="355600" marR="586105" indent="-343535">
              <a:lnSpc>
                <a:spcPct val="79800"/>
              </a:lnSpc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000" spc="75" dirty="0">
                <a:solidFill>
                  <a:srgbClr val="404040"/>
                </a:solidFill>
                <a:latin typeface="Trebuchet MS"/>
                <a:cs typeface="Trebuchet MS"/>
              </a:rPr>
              <a:t>Η </a:t>
            </a:r>
            <a:r>
              <a:rPr sz="2000" spc="60" dirty="0">
                <a:solidFill>
                  <a:srgbClr val="404040"/>
                </a:solidFill>
                <a:latin typeface="Trebuchet MS"/>
                <a:cs typeface="Trebuchet MS"/>
              </a:rPr>
              <a:t>στελέχωση </a:t>
            </a:r>
            <a:r>
              <a:rPr sz="1800" spc="15" dirty="0">
                <a:solidFill>
                  <a:srgbClr val="404040"/>
                </a:solidFill>
                <a:latin typeface="Trebuchet MS"/>
                <a:cs typeface="Trebuchet MS"/>
              </a:rPr>
              <a:t>αποτελείται </a:t>
            </a:r>
            <a:r>
              <a:rPr sz="2000" spc="190" dirty="0">
                <a:solidFill>
                  <a:srgbClr val="404040"/>
                </a:solidFill>
                <a:latin typeface="Trebuchet MS"/>
                <a:cs typeface="Trebuchet MS"/>
              </a:rPr>
              <a:t>από </a:t>
            </a:r>
            <a:r>
              <a:rPr sz="2000" spc="180" dirty="0">
                <a:solidFill>
                  <a:srgbClr val="404040"/>
                </a:solidFill>
                <a:latin typeface="Trebuchet MS"/>
                <a:cs typeface="Trebuchet MS"/>
              </a:rPr>
              <a:t>αποσπασμένους 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εκπαιδευτικούς, </a:t>
            </a:r>
            <a:r>
              <a:rPr sz="2000" spc="15" dirty="0">
                <a:solidFill>
                  <a:srgbClr val="404040"/>
                </a:solidFill>
                <a:latin typeface="Trebuchet MS"/>
                <a:cs typeface="Trebuchet MS"/>
              </a:rPr>
              <a:t>με </a:t>
            </a:r>
            <a:r>
              <a:rPr sz="2000" spc="130" dirty="0">
                <a:solidFill>
                  <a:srgbClr val="404040"/>
                </a:solidFill>
                <a:latin typeface="Trebuchet MS"/>
                <a:cs typeface="Trebuchet MS"/>
              </a:rPr>
              <a:t>σπουδές </a:t>
            </a:r>
            <a:r>
              <a:rPr sz="2000" spc="-5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10" dirty="0">
                <a:solidFill>
                  <a:srgbClr val="404040"/>
                </a:solidFill>
                <a:latin typeface="Trebuchet MS"/>
                <a:cs typeface="Trebuchet MS"/>
              </a:rPr>
              <a:t>στην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παιδοψυχιατρική,</a:t>
            </a:r>
            <a:r>
              <a:rPr sz="2000" spc="-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παιδαγωγική,</a:t>
            </a:r>
            <a:r>
              <a:rPr sz="2000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ψυχολογία</a:t>
            </a:r>
            <a:r>
              <a:rPr sz="20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0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404040"/>
                </a:solidFill>
                <a:latin typeface="Trebuchet MS"/>
                <a:cs typeface="Trebuchet MS"/>
              </a:rPr>
              <a:t>κοινωνική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404040"/>
                </a:solidFill>
                <a:latin typeface="Trebuchet MS"/>
                <a:cs typeface="Trebuchet MS"/>
              </a:rPr>
              <a:t>εργασία.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3235" y="648335"/>
            <a:ext cx="443166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00" dirty="0"/>
              <a:t>Α</a:t>
            </a:r>
            <a:r>
              <a:rPr spc="-180" dirty="0"/>
              <a:t>ί</a:t>
            </a:r>
            <a:r>
              <a:rPr spc="-170" dirty="0"/>
              <a:t>τ</a:t>
            </a:r>
            <a:r>
              <a:rPr spc="-180" dirty="0"/>
              <a:t>ι</a:t>
            </a:r>
            <a:r>
              <a:rPr spc="365" dirty="0"/>
              <a:t>α</a:t>
            </a:r>
            <a:r>
              <a:rPr spc="-245" dirty="0"/>
              <a:t> </a:t>
            </a:r>
            <a:r>
              <a:rPr spc="229" dirty="0"/>
              <a:t>π</a:t>
            </a:r>
            <a:r>
              <a:rPr spc="345" dirty="0"/>
              <a:t>ρ</a:t>
            </a:r>
            <a:r>
              <a:rPr spc="360" dirty="0"/>
              <a:t>ο</a:t>
            </a:r>
            <a:r>
              <a:rPr spc="135" dirty="0"/>
              <a:t>β</a:t>
            </a:r>
            <a:r>
              <a:rPr spc="40" dirty="0"/>
              <a:t>λ</a:t>
            </a:r>
            <a:r>
              <a:rPr spc="190" dirty="0"/>
              <a:t>η</a:t>
            </a:r>
            <a:r>
              <a:rPr spc="204" dirty="0"/>
              <a:t>μ</a:t>
            </a:r>
            <a:r>
              <a:rPr spc="375" dirty="0"/>
              <a:t>ά</a:t>
            </a:r>
            <a:r>
              <a:rPr spc="-170" dirty="0"/>
              <a:t>τ</a:t>
            </a:r>
            <a:r>
              <a:rPr spc="340" dirty="0"/>
              <a:t>ω</a:t>
            </a:r>
            <a:r>
              <a:rPr spc="300" dirty="0"/>
              <a:t>ν</a:t>
            </a:r>
            <a:r>
              <a:rPr spc="-325" dirty="0"/>
              <a:t>: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468312" y="1639887"/>
            <a:ext cx="11322050" cy="4616450"/>
            <a:chOff x="468312" y="1639887"/>
            <a:chExt cx="11322050" cy="4616450"/>
          </a:xfrm>
        </p:grpSpPr>
        <p:sp>
          <p:nvSpPr>
            <p:cNvPr id="4" name="object 4"/>
            <p:cNvSpPr/>
            <p:nvPr/>
          </p:nvSpPr>
          <p:spPr>
            <a:xfrm>
              <a:off x="476250" y="2628900"/>
              <a:ext cx="11306175" cy="180975"/>
            </a:xfrm>
            <a:custGeom>
              <a:avLst/>
              <a:gdLst/>
              <a:ahLst/>
              <a:cxnLst/>
              <a:rect l="l" t="t" r="r" b="b"/>
              <a:pathLst>
                <a:path w="11306175" h="180975">
                  <a:moveTo>
                    <a:pt x="11306175" y="0"/>
                  </a:moveTo>
                  <a:lnTo>
                    <a:pt x="0" y="0"/>
                  </a:lnTo>
                  <a:lnTo>
                    <a:pt x="0" y="180975"/>
                  </a:lnTo>
                  <a:lnTo>
                    <a:pt x="11306175" y="180975"/>
                  </a:lnTo>
                  <a:lnTo>
                    <a:pt x="1130617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6250" y="2628900"/>
              <a:ext cx="11306175" cy="180975"/>
            </a:xfrm>
            <a:custGeom>
              <a:avLst/>
              <a:gdLst/>
              <a:ahLst/>
              <a:cxnLst/>
              <a:rect l="l" t="t" r="r" b="b"/>
              <a:pathLst>
                <a:path w="11306175" h="180975">
                  <a:moveTo>
                    <a:pt x="0" y="180975"/>
                  </a:moveTo>
                  <a:lnTo>
                    <a:pt x="11306175" y="180975"/>
                  </a:lnTo>
                  <a:lnTo>
                    <a:pt x="11306175" y="0"/>
                  </a:lnTo>
                  <a:lnTo>
                    <a:pt x="0" y="0"/>
                  </a:lnTo>
                  <a:lnTo>
                    <a:pt x="0" y="180975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47750" y="1647825"/>
              <a:ext cx="9915525" cy="1085850"/>
            </a:xfrm>
            <a:custGeom>
              <a:avLst/>
              <a:gdLst/>
              <a:ahLst/>
              <a:cxnLst/>
              <a:rect l="l" t="t" r="r" b="b"/>
              <a:pathLst>
                <a:path w="9915525" h="1085850">
                  <a:moveTo>
                    <a:pt x="9734550" y="0"/>
                  </a:moveTo>
                  <a:lnTo>
                    <a:pt x="180987" y="0"/>
                  </a:lnTo>
                  <a:lnTo>
                    <a:pt x="132872" y="6464"/>
                  </a:lnTo>
                  <a:lnTo>
                    <a:pt x="89637" y="24708"/>
                  </a:lnTo>
                  <a:lnTo>
                    <a:pt x="53008" y="53006"/>
                  </a:lnTo>
                  <a:lnTo>
                    <a:pt x="24709" y="89633"/>
                  </a:lnTo>
                  <a:lnTo>
                    <a:pt x="6464" y="132864"/>
                  </a:lnTo>
                  <a:lnTo>
                    <a:pt x="0" y="180975"/>
                  </a:lnTo>
                  <a:lnTo>
                    <a:pt x="0" y="904875"/>
                  </a:lnTo>
                  <a:lnTo>
                    <a:pt x="6464" y="952985"/>
                  </a:lnTo>
                  <a:lnTo>
                    <a:pt x="24709" y="996216"/>
                  </a:lnTo>
                  <a:lnTo>
                    <a:pt x="53008" y="1032843"/>
                  </a:lnTo>
                  <a:lnTo>
                    <a:pt x="89637" y="1061141"/>
                  </a:lnTo>
                  <a:lnTo>
                    <a:pt x="132872" y="1079385"/>
                  </a:lnTo>
                  <a:lnTo>
                    <a:pt x="180987" y="1085850"/>
                  </a:lnTo>
                  <a:lnTo>
                    <a:pt x="9734550" y="1085850"/>
                  </a:lnTo>
                  <a:lnTo>
                    <a:pt x="9782660" y="1079385"/>
                  </a:lnTo>
                  <a:lnTo>
                    <a:pt x="9825891" y="1061141"/>
                  </a:lnTo>
                  <a:lnTo>
                    <a:pt x="9862518" y="1032843"/>
                  </a:lnTo>
                  <a:lnTo>
                    <a:pt x="9890816" y="996216"/>
                  </a:lnTo>
                  <a:lnTo>
                    <a:pt x="9909060" y="952985"/>
                  </a:lnTo>
                  <a:lnTo>
                    <a:pt x="9915525" y="904875"/>
                  </a:lnTo>
                  <a:lnTo>
                    <a:pt x="9915525" y="180975"/>
                  </a:lnTo>
                  <a:lnTo>
                    <a:pt x="9909060" y="132864"/>
                  </a:lnTo>
                  <a:lnTo>
                    <a:pt x="9890816" y="89633"/>
                  </a:lnTo>
                  <a:lnTo>
                    <a:pt x="9862518" y="53006"/>
                  </a:lnTo>
                  <a:lnTo>
                    <a:pt x="9825891" y="24708"/>
                  </a:lnTo>
                  <a:lnTo>
                    <a:pt x="9782660" y="6464"/>
                  </a:lnTo>
                  <a:lnTo>
                    <a:pt x="973455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47750" y="1647825"/>
              <a:ext cx="9915525" cy="1085850"/>
            </a:xfrm>
            <a:custGeom>
              <a:avLst/>
              <a:gdLst/>
              <a:ahLst/>
              <a:cxnLst/>
              <a:rect l="l" t="t" r="r" b="b"/>
              <a:pathLst>
                <a:path w="9915525" h="1085850">
                  <a:moveTo>
                    <a:pt x="0" y="180975"/>
                  </a:moveTo>
                  <a:lnTo>
                    <a:pt x="6464" y="132864"/>
                  </a:lnTo>
                  <a:lnTo>
                    <a:pt x="24709" y="89633"/>
                  </a:lnTo>
                  <a:lnTo>
                    <a:pt x="53008" y="53006"/>
                  </a:lnTo>
                  <a:lnTo>
                    <a:pt x="89637" y="24708"/>
                  </a:lnTo>
                  <a:lnTo>
                    <a:pt x="132872" y="6464"/>
                  </a:lnTo>
                  <a:lnTo>
                    <a:pt x="180987" y="0"/>
                  </a:lnTo>
                  <a:lnTo>
                    <a:pt x="9734550" y="0"/>
                  </a:lnTo>
                  <a:lnTo>
                    <a:pt x="9782660" y="6464"/>
                  </a:lnTo>
                  <a:lnTo>
                    <a:pt x="9825891" y="24708"/>
                  </a:lnTo>
                  <a:lnTo>
                    <a:pt x="9862518" y="53006"/>
                  </a:lnTo>
                  <a:lnTo>
                    <a:pt x="9890816" y="89633"/>
                  </a:lnTo>
                  <a:lnTo>
                    <a:pt x="9909060" y="132864"/>
                  </a:lnTo>
                  <a:lnTo>
                    <a:pt x="9915525" y="180975"/>
                  </a:lnTo>
                  <a:lnTo>
                    <a:pt x="9915525" y="904875"/>
                  </a:lnTo>
                  <a:lnTo>
                    <a:pt x="9909060" y="952985"/>
                  </a:lnTo>
                  <a:lnTo>
                    <a:pt x="9890816" y="996216"/>
                  </a:lnTo>
                  <a:lnTo>
                    <a:pt x="9862518" y="1032843"/>
                  </a:lnTo>
                  <a:lnTo>
                    <a:pt x="9825891" y="1061141"/>
                  </a:lnTo>
                  <a:lnTo>
                    <a:pt x="9782660" y="1079385"/>
                  </a:lnTo>
                  <a:lnTo>
                    <a:pt x="9734550" y="1085850"/>
                  </a:lnTo>
                  <a:lnTo>
                    <a:pt x="180987" y="1085850"/>
                  </a:lnTo>
                  <a:lnTo>
                    <a:pt x="132872" y="1079385"/>
                  </a:lnTo>
                  <a:lnTo>
                    <a:pt x="89637" y="1061141"/>
                  </a:lnTo>
                  <a:lnTo>
                    <a:pt x="53008" y="1032843"/>
                  </a:lnTo>
                  <a:lnTo>
                    <a:pt x="24709" y="996216"/>
                  </a:lnTo>
                  <a:lnTo>
                    <a:pt x="6464" y="952985"/>
                  </a:lnTo>
                  <a:lnTo>
                    <a:pt x="0" y="904875"/>
                  </a:lnTo>
                  <a:lnTo>
                    <a:pt x="0" y="18097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6250" y="3609975"/>
              <a:ext cx="11306175" cy="180975"/>
            </a:xfrm>
            <a:custGeom>
              <a:avLst/>
              <a:gdLst/>
              <a:ahLst/>
              <a:cxnLst/>
              <a:rect l="l" t="t" r="r" b="b"/>
              <a:pathLst>
                <a:path w="11306175" h="180975">
                  <a:moveTo>
                    <a:pt x="11306175" y="0"/>
                  </a:moveTo>
                  <a:lnTo>
                    <a:pt x="0" y="0"/>
                  </a:lnTo>
                  <a:lnTo>
                    <a:pt x="0" y="180975"/>
                  </a:lnTo>
                  <a:lnTo>
                    <a:pt x="11306175" y="180975"/>
                  </a:lnTo>
                  <a:lnTo>
                    <a:pt x="1130617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76250" y="3609975"/>
              <a:ext cx="11306175" cy="180975"/>
            </a:xfrm>
            <a:custGeom>
              <a:avLst/>
              <a:gdLst/>
              <a:ahLst/>
              <a:cxnLst/>
              <a:rect l="l" t="t" r="r" b="b"/>
              <a:pathLst>
                <a:path w="11306175" h="180975">
                  <a:moveTo>
                    <a:pt x="0" y="180975"/>
                  </a:moveTo>
                  <a:lnTo>
                    <a:pt x="11306175" y="180975"/>
                  </a:lnTo>
                  <a:lnTo>
                    <a:pt x="11306175" y="0"/>
                  </a:lnTo>
                  <a:lnTo>
                    <a:pt x="0" y="0"/>
                  </a:lnTo>
                  <a:lnTo>
                    <a:pt x="0" y="180975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47750" y="2847975"/>
              <a:ext cx="9220200" cy="866775"/>
            </a:xfrm>
            <a:custGeom>
              <a:avLst/>
              <a:gdLst/>
              <a:ahLst/>
              <a:cxnLst/>
              <a:rect l="l" t="t" r="r" b="b"/>
              <a:pathLst>
                <a:path w="9220200" h="866775">
                  <a:moveTo>
                    <a:pt x="9075674" y="0"/>
                  </a:moveTo>
                  <a:lnTo>
                    <a:pt x="144462" y="0"/>
                  </a:lnTo>
                  <a:lnTo>
                    <a:pt x="98802" y="7361"/>
                  </a:lnTo>
                  <a:lnTo>
                    <a:pt x="59146" y="27866"/>
                  </a:lnTo>
                  <a:lnTo>
                    <a:pt x="27873" y="59143"/>
                  </a:lnTo>
                  <a:lnTo>
                    <a:pt x="7365" y="98820"/>
                  </a:lnTo>
                  <a:lnTo>
                    <a:pt x="0" y="144525"/>
                  </a:lnTo>
                  <a:lnTo>
                    <a:pt x="0" y="722249"/>
                  </a:lnTo>
                  <a:lnTo>
                    <a:pt x="7365" y="767954"/>
                  </a:lnTo>
                  <a:lnTo>
                    <a:pt x="27873" y="807631"/>
                  </a:lnTo>
                  <a:lnTo>
                    <a:pt x="59146" y="838908"/>
                  </a:lnTo>
                  <a:lnTo>
                    <a:pt x="98802" y="859413"/>
                  </a:lnTo>
                  <a:lnTo>
                    <a:pt x="144462" y="866775"/>
                  </a:lnTo>
                  <a:lnTo>
                    <a:pt x="9075674" y="866775"/>
                  </a:lnTo>
                  <a:lnTo>
                    <a:pt x="9121379" y="859413"/>
                  </a:lnTo>
                  <a:lnTo>
                    <a:pt x="9161056" y="838908"/>
                  </a:lnTo>
                  <a:lnTo>
                    <a:pt x="9192333" y="807631"/>
                  </a:lnTo>
                  <a:lnTo>
                    <a:pt x="9212838" y="767954"/>
                  </a:lnTo>
                  <a:lnTo>
                    <a:pt x="9220200" y="722249"/>
                  </a:lnTo>
                  <a:lnTo>
                    <a:pt x="9220200" y="144525"/>
                  </a:lnTo>
                  <a:lnTo>
                    <a:pt x="9212838" y="98820"/>
                  </a:lnTo>
                  <a:lnTo>
                    <a:pt x="9192333" y="59143"/>
                  </a:lnTo>
                  <a:lnTo>
                    <a:pt x="9161056" y="27866"/>
                  </a:lnTo>
                  <a:lnTo>
                    <a:pt x="9121379" y="7361"/>
                  </a:lnTo>
                  <a:lnTo>
                    <a:pt x="9075674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047750" y="2847975"/>
              <a:ext cx="9220200" cy="866775"/>
            </a:xfrm>
            <a:custGeom>
              <a:avLst/>
              <a:gdLst/>
              <a:ahLst/>
              <a:cxnLst/>
              <a:rect l="l" t="t" r="r" b="b"/>
              <a:pathLst>
                <a:path w="9220200" h="866775">
                  <a:moveTo>
                    <a:pt x="0" y="144525"/>
                  </a:moveTo>
                  <a:lnTo>
                    <a:pt x="7365" y="98820"/>
                  </a:lnTo>
                  <a:lnTo>
                    <a:pt x="27873" y="59143"/>
                  </a:lnTo>
                  <a:lnTo>
                    <a:pt x="59146" y="27866"/>
                  </a:lnTo>
                  <a:lnTo>
                    <a:pt x="98802" y="7361"/>
                  </a:lnTo>
                  <a:lnTo>
                    <a:pt x="144462" y="0"/>
                  </a:lnTo>
                  <a:lnTo>
                    <a:pt x="9075674" y="0"/>
                  </a:lnTo>
                  <a:lnTo>
                    <a:pt x="9121379" y="7361"/>
                  </a:lnTo>
                  <a:lnTo>
                    <a:pt x="9161056" y="27866"/>
                  </a:lnTo>
                  <a:lnTo>
                    <a:pt x="9192333" y="59143"/>
                  </a:lnTo>
                  <a:lnTo>
                    <a:pt x="9212838" y="98820"/>
                  </a:lnTo>
                  <a:lnTo>
                    <a:pt x="9220200" y="144525"/>
                  </a:lnTo>
                  <a:lnTo>
                    <a:pt x="9220200" y="722249"/>
                  </a:lnTo>
                  <a:lnTo>
                    <a:pt x="9212838" y="767954"/>
                  </a:lnTo>
                  <a:lnTo>
                    <a:pt x="9192333" y="807631"/>
                  </a:lnTo>
                  <a:lnTo>
                    <a:pt x="9161056" y="838908"/>
                  </a:lnTo>
                  <a:lnTo>
                    <a:pt x="9121379" y="859413"/>
                  </a:lnTo>
                  <a:lnTo>
                    <a:pt x="9075674" y="866775"/>
                  </a:lnTo>
                  <a:lnTo>
                    <a:pt x="144462" y="866775"/>
                  </a:lnTo>
                  <a:lnTo>
                    <a:pt x="98802" y="859413"/>
                  </a:lnTo>
                  <a:lnTo>
                    <a:pt x="59146" y="838908"/>
                  </a:lnTo>
                  <a:lnTo>
                    <a:pt x="27873" y="807631"/>
                  </a:lnTo>
                  <a:lnTo>
                    <a:pt x="7365" y="767954"/>
                  </a:lnTo>
                  <a:lnTo>
                    <a:pt x="0" y="722249"/>
                  </a:lnTo>
                  <a:lnTo>
                    <a:pt x="0" y="14452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6250" y="5133975"/>
              <a:ext cx="11306175" cy="171450"/>
            </a:xfrm>
            <a:custGeom>
              <a:avLst/>
              <a:gdLst/>
              <a:ahLst/>
              <a:cxnLst/>
              <a:rect l="l" t="t" r="r" b="b"/>
              <a:pathLst>
                <a:path w="11306175" h="171450">
                  <a:moveTo>
                    <a:pt x="11306175" y="0"/>
                  </a:moveTo>
                  <a:lnTo>
                    <a:pt x="0" y="0"/>
                  </a:lnTo>
                  <a:lnTo>
                    <a:pt x="0" y="171450"/>
                  </a:lnTo>
                  <a:lnTo>
                    <a:pt x="11306175" y="171450"/>
                  </a:lnTo>
                  <a:lnTo>
                    <a:pt x="1130617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6250" y="5133975"/>
              <a:ext cx="11306175" cy="171450"/>
            </a:xfrm>
            <a:custGeom>
              <a:avLst/>
              <a:gdLst/>
              <a:ahLst/>
              <a:cxnLst/>
              <a:rect l="l" t="t" r="r" b="b"/>
              <a:pathLst>
                <a:path w="11306175" h="171450">
                  <a:moveTo>
                    <a:pt x="0" y="171450"/>
                  </a:moveTo>
                  <a:lnTo>
                    <a:pt x="11306175" y="171450"/>
                  </a:lnTo>
                  <a:lnTo>
                    <a:pt x="11306175" y="0"/>
                  </a:lnTo>
                  <a:lnTo>
                    <a:pt x="0" y="0"/>
                  </a:lnTo>
                  <a:lnTo>
                    <a:pt x="0" y="171450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28700" y="3876675"/>
              <a:ext cx="8991600" cy="1409700"/>
            </a:xfrm>
            <a:custGeom>
              <a:avLst/>
              <a:gdLst/>
              <a:ahLst/>
              <a:cxnLst/>
              <a:rect l="l" t="t" r="r" b="b"/>
              <a:pathLst>
                <a:path w="8991600" h="1409700">
                  <a:moveTo>
                    <a:pt x="8756650" y="0"/>
                  </a:moveTo>
                  <a:lnTo>
                    <a:pt x="234962" y="0"/>
                  </a:lnTo>
                  <a:lnTo>
                    <a:pt x="187608" y="4771"/>
                  </a:lnTo>
                  <a:lnTo>
                    <a:pt x="143503" y="18458"/>
                  </a:lnTo>
                  <a:lnTo>
                    <a:pt x="103591" y="40116"/>
                  </a:lnTo>
                  <a:lnTo>
                    <a:pt x="68818" y="68802"/>
                  </a:lnTo>
                  <a:lnTo>
                    <a:pt x="40127" y="103571"/>
                  </a:lnTo>
                  <a:lnTo>
                    <a:pt x="18464" y="143482"/>
                  </a:lnTo>
                  <a:lnTo>
                    <a:pt x="4773" y="187589"/>
                  </a:lnTo>
                  <a:lnTo>
                    <a:pt x="0" y="234950"/>
                  </a:lnTo>
                  <a:lnTo>
                    <a:pt x="0" y="1174750"/>
                  </a:lnTo>
                  <a:lnTo>
                    <a:pt x="4773" y="1222110"/>
                  </a:lnTo>
                  <a:lnTo>
                    <a:pt x="18464" y="1266217"/>
                  </a:lnTo>
                  <a:lnTo>
                    <a:pt x="40127" y="1306128"/>
                  </a:lnTo>
                  <a:lnTo>
                    <a:pt x="68818" y="1340897"/>
                  </a:lnTo>
                  <a:lnTo>
                    <a:pt x="103591" y="1369583"/>
                  </a:lnTo>
                  <a:lnTo>
                    <a:pt x="143503" y="1391241"/>
                  </a:lnTo>
                  <a:lnTo>
                    <a:pt x="187608" y="1404928"/>
                  </a:lnTo>
                  <a:lnTo>
                    <a:pt x="234962" y="1409700"/>
                  </a:lnTo>
                  <a:lnTo>
                    <a:pt x="8756650" y="1409700"/>
                  </a:lnTo>
                  <a:lnTo>
                    <a:pt x="8804010" y="1404928"/>
                  </a:lnTo>
                  <a:lnTo>
                    <a:pt x="8848117" y="1391241"/>
                  </a:lnTo>
                  <a:lnTo>
                    <a:pt x="8888028" y="1369583"/>
                  </a:lnTo>
                  <a:lnTo>
                    <a:pt x="8922797" y="1340897"/>
                  </a:lnTo>
                  <a:lnTo>
                    <a:pt x="8951483" y="1306128"/>
                  </a:lnTo>
                  <a:lnTo>
                    <a:pt x="8973141" y="1266217"/>
                  </a:lnTo>
                  <a:lnTo>
                    <a:pt x="8986828" y="1222110"/>
                  </a:lnTo>
                  <a:lnTo>
                    <a:pt x="8991600" y="1174750"/>
                  </a:lnTo>
                  <a:lnTo>
                    <a:pt x="8991600" y="234950"/>
                  </a:lnTo>
                  <a:lnTo>
                    <a:pt x="8986828" y="187589"/>
                  </a:lnTo>
                  <a:lnTo>
                    <a:pt x="8973141" y="143482"/>
                  </a:lnTo>
                  <a:lnTo>
                    <a:pt x="8951483" y="103571"/>
                  </a:lnTo>
                  <a:lnTo>
                    <a:pt x="8922797" y="68802"/>
                  </a:lnTo>
                  <a:lnTo>
                    <a:pt x="8888028" y="40116"/>
                  </a:lnTo>
                  <a:lnTo>
                    <a:pt x="8848117" y="18458"/>
                  </a:lnTo>
                  <a:lnTo>
                    <a:pt x="8804010" y="4771"/>
                  </a:lnTo>
                  <a:lnTo>
                    <a:pt x="875665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28700" y="3876675"/>
              <a:ext cx="8991600" cy="1409700"/>
            </a:xfrm>
            <a:custGeom>
              <a:avLst/>
              <a:gdLst/>
              <a:ahLst/>
              <a:cxnLst/>
              <a:rect l="l" t="t" r="r" b="b"/>
              <a:pathLst>
                <a:path w="8991600" h="1409700">
                  <a:moveTo>
                    <a:pt x="0" y="234950"/>
                  </a:moveTo>
                  <a:lnTo>
                    <a:pt x="4773" y="187589"/>
                  </a:lnTo>
                  <a:lnTo>
                    <a:pt x="18464" y="143482"/>
                  </a:lnTo>
                  <a:lnTo>
                    <a:pt x="40127" y="103571"/>
                  </a:lnTo>
                  <a:lnTo>
                    <a:pt x="68818" y="68802"/>
                  </a:lnTo>
                  <a:lnTo>
                    <a:pt x="103591" y="40116"/>
                  </a:lnTo>
                  <a:lnTo>
                    <a:pt x="143503" y="18458"/>
                  </a:lnTo>
                  <a:lnTo>
                    <a:pt x="187608" y="4771"/>
                  </a:lnTo>
                  <a:lnTo>
                    <a:pt x="234962" y="0"/>
                  </a:lnTo>
                  <a:lnTo>
                    <a:pt x="8756650" y="0"/>
                  </a:lnTo>
                  <a:lnTo>
                    <a:pt x="8804010" y="4771"/>
                  </a:lnTo>
                  <a:lnTo>
                    <a:pt x="8848117" y="18458"/>
                  </a:lnTo>
                  <a:lnTo>
                    <a:pt x="8888028" y="40116"/>
                  </a:lnTo>
                  <a:lnTo>
                    <a:pt x="8922797" y="68802"/>
                  </a:lnTo>
                  <a:lnTo>
                    <a:pt x="8951483" y="103571"/>
                  </a:lnTo>
                  <a:lnTo>
                    <a:pt x="8973141" y="143482"/>
                  </a:lnTo>
                  <a:lnTo>
                    <a:pt x="8986828" y="187589"/>
                  </a:lnTo>
                  <a:lnTo>
                    <a:pt x="8991600" y="234950"/>
                  </a:lnTo>
                  <a:lnTo>
                    <a:pt x="8991600" y="1174750"/>
                  </a:lnTo>
                  <a:lnTo>
                    <a:pt x="8986828" y="1222110"/>
                  </a:lnTo>
                  <a:lnTo>
                    <a:pt x="8973141" y="1266217"/>
                  </a:lnTo>
                  <a:lnTo>
                    <a:pt x="8951483" y="1306128"/>
                  </a:lnTo>
                  <a:lnTo>
                    <a:pt x="8922797" y="1340897"/>
                  </a:lnTo>
                  <a:lnTo>
                    <a:pt x="8888028" y="1369583"/>
                  </a:lnTo>
                  <a:lnTo>
                    <a:pt x="8848117" y="1391241"/>
                  </a:lnTo>
                  <a:lnTo>
                    <a:pt x="8804010" y="1404928"/>
                  </a:lnTo>
                  <a:lnTo>
                    <a:pt x="8756650" y="1409700"/>
                  </a:lnTo>
                  <a:lnTo>
                    <a:pt x="234962" y="1409700"/>
                  </a:lnTo>
                  <a:lnTo>
                    <a:pt x="187608" y="1404928"/>
                  </a:lnTo>
                  <a:lnTo>
                    <a:pt x="143503" y="1391241"/>
                  </a:lnTo>
                  <a:lnTo>
                    <a:pt x="103591" y="1369583"/>
                  </a:lnTo>
                  <a:lnTo>
                    <a:pt x="68818" y="1340897"/>
                  </a:lnTo>
                  <a:lnTo>
                    <a:pt x="40127" y="1306128"/>
                  </a:lnTo>
                  <a:lnTo>
                    <a:pt x="18464" y="1266217"/>
                  </a:lnTo>
                  <a:lnTo>
                    <a:pt x="4773" y="1222110"/>
                  </a:lnTo>
                  <a:lnTo>
                    <a:pt x="0" y="1174750"/>
                  </a:lnTo>
                  <a:lnTo>
                    <a:pt x="0" y="23495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76250" y="6076950"/>
              <a:ext cx="11306175" cy="171450"/>
            </a:xfrm>
            <a:custGeom>
              <a:avLst/>
              <a:gdLst/>
              <a:ahLst/>
              <a:cxnLst/>
              <a:rect l="l" t="t" r="r" b="b"/>
              <a:pathLst>
                <a:path w="11306175" h="171450">
                  <a:moveTo>
                    <a:pt x="11306175" y="0"/>
                  </a:moveTo>
                  <a:lnTo>
                    <a:pt x="0" y="0"/>
                  </a:lnTo>
                  <a:lnTo>
                    <a:pt x="0" y="171450"/>
                  </a:lnTo>
                  <a:lnTo>
                    <a:pt x="11306175" y="171450"/>
                  </a:lnTo>
                  <a:lnTo>
                    <a:pt x="11306175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76250" y="6076950"/>
              <a:ext cx="11306175" cy="171450"/>
            </a:xfrm>
            <a:custGeom>
              <a:avLst/>
              <a:gdLst/>
              <a:ahLst/>
              <a:cxnLst/>
              <a:rect l="l" t="t" r="r" b="b"/>
              <a:pathLst>
                <a:path w="11306175" h="171450">
                  <a:moveTo>
                    <a:pt x="0" y="171450"/>
                  </a:moveTo>
                  <a:lnTo>
                    <a:pt x="11306175" y="171450"/>
                  </a:lnTo>
                  <a:lnTo>
                    <a:pt x="11306175" y="0"/>
                  </a:lnTo>
                  <a:lnTo>
                    <a:pt x="0" y="0"/>
                  </a:lnTo>
                  <a:lnTo>
                    <a:pt x="0" y="171450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23950" y="5343525"/>
              <a:ext cx="8258175" cy="838200"/>
            </a:xfrm>
            <a:custGeom>
              <a:avLst/>
              <a:gdLst/>
              <a:ahLst/>
              <a:cxnLst/>
              <a:rect l="l" t="t" r="r" b="b"/>
              <a:pathLst>
                <a:path w="8258175" h="838200">
                  <a:moveTo>
                    <a:pt x="8118475" y="0"/>
                  </a:moveTo>
                  <a:lnTo>
                    <a:pt x="139700" y="0"/>
                  </a:lnTo>
                  <a:lnTo>
                    <a:pt x="95544" y="7128"/>
                  </a:lnTo>
                  <a:lnTo>
                    <a:pt x="57195" y="26972"/>
                  </a:lnTo>
                  <a:lnTo>
                    <a:pt x="26954" y="57223"/>
                  </a:lnTo>
                  <a:lnTo>
                    <a:pt x="7122" y="95569"/>
                  </a:lnTo>
                  <a:lnTo>
                    <a:pt x="0" y="139700"/>
                  </a:lnTo>
                  <a:lnTo>
                    <a:pt x="0" y="698500"/>
                  </a:lnTo>
                  <a:lnTo>
                    <a:pt x="7122" y="742655"/>
                  </a:lnTo>
                  <a:lnTo>
                    <a:pt x="26954" y="781004"/>
                  </a:lnTo>
                  <a:lnTo>
                    <a:pt x="57195" y="811245"/>
                  </a:lnTo>
                  <a:lnTo>
                    <a:pt x="95544" y="831077"/>
                  </a:lnTo>
                  <a:lnTo>
                    <a:pt x="139700" y="838200"/>
                  </a:lnTo>
                  <a:lnTo>
                    <a:pt x="8118475" y="838200"/>
                  </a:lnTo>
                  <a:lnTo>
                    <a:pt x="8162605" y="831077"/>
                  </a:lnTo>
                  <a:lnTo>
                    <a:pt x="8200951" y="811245"/>
                  </a:lnTo>
                  <a:lnTo>
                    <a:pt x="8231202" y="781004"/>
                  </a:lnTo>
                  <a:lnTo>
                    <a:pt x="8251046" y="742655"/>
                  </a:lnTo>
                  <a:lnTo>
                    <a:pt x="8258175" y="698500"/>
                  </a:lnTo>
                  <a:lnTo>
                    <a:pt x="8258175" y="139700"/>
                  </a:lnTo>
                  <a:lnTo>
                    <a:pt x="8251046" y="95569"/>
                  </a:lnTo>
                  <a:lnTo>
                    <a:pt x="8231202" y="57223"/>
                  </a:lnTo>
                  <a:lnTo>
                    <a:pt x="8200951" y="26972"/>
                  </a:lnTo>
                  <a:lnTo>
                    <a:pt x="8162605" y="7128"/>
                  </a:lnTo>
                  <a:lnTo>
                    <a:pt x="8118475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23950" y="5343525"/>
              <a:ext cx="8258175" cy="838200"/>
            </a:xfrm>
            <a:custGeom>
              <a:avLst/>
              <a:gdLst/>
              <a:ahLst/>
              <a:cxnLst/>
              <a:rect l="l" t="t" r="r" b="b"/>
              <a:pathLst>
                <a:path w="8258175" h="838200">
                  <a:moveTo>
                    <a:pt x="0" y="139700"/>
                  </a:moveTo>
                  <a:lnTo>
                    <a:pt x="7122" y="95569"/>
                  </a:lnTo>
                  <a:lnTo>
                    <a:pt x="26954" y="57223"/>
                  </a:lnTo>
                  <a:lnTo>
                    <a:pt x="57195" y="26972"/>
                  </a:lnTo>
                  <a:lnTo>
                    <a:pt x="95544" y="7128"/>
                  </a:lnTo>
                  <a:lnTo>
                    <a:pt x="139700" y="0"/>
                  </a:lnTo>
                  <a:lnTo>
                    <a:pt x="8118475" y="0"/>
                  </a:lnTo>
                  <a:lnTo>
                    <a:pt x="8162605" y="7128"/>
                  </a:lnTo>
                  <a:lnTo>
                    <a:pt x="8200951" y="26972"/>
                  </a:lnTo>
                  <a:lnTo>
                    <a:pt x="8231202" y="57223"/>
                  </a:lnTo>
                  <a:lnTo>
                    <a:pt x="8251046" y="95569"/>
                  </a:lnTo>
                  <a:lnTo>
                    <a:pt x="8258175" y="139700"/>
                  </a:lnTo>
                  <a:lnTo>
                    <a:pt x="8258175" y="698500"/>
                  </a:lnTo>
                  <a:lnTo>
                    <a:pt x="8251046" y="742655"/>
                  </a:lnTo>
                  <a:lnTo>
                    <a:pt x="8231202" y="781004"/>
                  </a:lnTo>
                  <a:lnTo>
                    <a:pt x="8200951" y="811245"/>
                  </a:lnTo>
                  <a:lnTo>
                    <a:pt x="8162605" y="831077"/>
                  </a:lnTo>
                  <a:lnTo>
                    <a:pt x="8118475" y="838200"/>
                  </a:lnTo>
                  <a:lnTo>
                    <a:pt x="139700" y="838200"/>
                  </a:lnTo>
                  <a:lnTo>
                    <a:pt x="95544" y="831077"/>
                  </a:lnTo>
                  <a:lnTo>
                    <a:pt x="57195" y="811245"/>
                  </a:lnTo>
                  <a:lnTo>
                    <a:pt x="26954" y="781004"/>
                  </a:lnTo>
                  <a:lnTo>
                    <a:pt x="7122" y="742655"/>
                  </a:lnTo>
                  <a:lnTo>
                    <a:pt x="0" y="698500"/>
                  </a:lnTo>
                  <a:lnTo>
                    <a:pt x="0" y="13970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374775" y="1870963"/>
            <a:ext cx="9234805" cy="4178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2225">
              <a:lnSpc>
                <a:spcPts val="2255"/>
              </a:lnSpc>
              <a:spcBef>
                <a:spcPts val="130"/>
              </a:spcBef>
            </a:pPr>
            <a:r>
              <a:rPr sz="2000" spc="-34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25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2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65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2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ζ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ων</a:t>
            </a:r>
            <a:r>
              <a:rPr sz="20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  <a:p>
            <a:pPr marL="22225">
              <a:lnSpc>
                <a:spcPts val="2255"/>
              </a:lnSpc>
            </a:pP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 marL="12700" marR="1746250">
              <a:lnSpc>
                <a:spcPts val="2100"/>
              </a:lnSpc>
              <a:spcBef>
                <a:spcPts val="1605"/>
              </a:spcBef>
            </a:pPr>
            <a:r>
              <a:rPr sz="2000" spc="-34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60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2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2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0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ε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 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400">
              <a:latin typeface="Trebuchet MS"/>
              <a:cs typeface="Trebuchet MS"/>
            </a:endParaRPr>
          </a:p>
          <a:p>
            <a:pPr marL="22860" marR="1165225">
              <a:lnSpc>
                <a:spcPct val="89200"/>
              </a:lnSpc>
              <a:spcBef>
                <a:spcPts val="2110"/>
              </a:spcBef>
            </a:pP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Την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rebuchet MS"/>
                <a:cs typeface="Trebuchet MS"/>
              </a:rPr>
              <a:t>έλλειψη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συντονισμού: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Trebuchet MS"/>
                <a:cs typeface="Trebuchet MS"/>
              </a:rPr>
              <a:t>την</a:t>
            </a:r>
            <a:r>
              <a:rPr sz="20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50" dirty="0">
                <a:solidFill>
                  <a:srgbClr val="FFFFFF"/>
                </a:solidFill>
                <a:latin typeface="Trebuchet MS"/>
                <a:cs typeface="Trebuchet MS"/>
              </a:rPr>
              <a:t>απουσία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μιας</a:t>
            </a:r>
            <a:r>
              <a:rPr sz="2000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ενιαίας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στρατηγικής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&amp; </a:t>
            </a:r>
            <a:r>
              <a:rPr sz="2000" spc="-5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σχεδιασμού 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για </a:t>
            </a:r>
            <a:r>
              <a:rPr sz="2000" spc="50" dirty="0">
                <a:solidFill>
                  <a:srgbClr val="FFFFFF"/>
                </a:solidFill>
                <a:latin typeface="Trebuchet MS"/>
                <a:cs typeface="Trebuchet MS"/>
              </a:rPr>
              <a:t>την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παροχή </a:t>
            </a:r>
            <a:r>
              <a:rPr sz="2000" spc="114" dirty="0">
                <a:solidFill>
                  <a:srgbClr val="FFFFFF"/>
                </a:solidFill>
                <a:latin typeface="Trebuchet MS"/>
                <a:cs typeface="Trebuchet MS"/>
              </a:rPr>
              <a:t>αυτού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του </a:t>
            </a:r>
            <a:r>
              <a:rPr sz="2000" spc="65" dirty="0">
                <a:solidFill>
                  <a:srgbClr val="FFFFFF"/>
                </a:solidFill>
                <a:latin typeface="Trebuchet MS"/>
                <a:cs typeface="Trebuchet MS"/>
              </a:rPr>
              <a:t>είδους 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των 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υπηρεσιών,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70" dirty="0">
                <a:solidFill>
                  <a:srgbClr val="FFFFFF"/>
                </a:solidFill>
                <a:latin typeface="Trebuchet MS"/>
                <a:cs typeface="Trebuchet MS"/>
              </a:rPr>
              <a:t>καθώς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και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Trebuchet MS"/>
                <a:cs typeface="Trebuchet MS"/>
              </a:rPr>
              <a:t>την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65" dirty="0">
                <a:solidFill>
                  <a:srgbClr val="FFFFFF"/>
                </a:solidFill>
                <a:latin typeface="Trebuchet MS"/>
                <a:cs typeface="Trebuchet MS"/>
              </a:rPr>
              <a:t>αλληλο-κάλυψη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των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αρμοδιοτήτων</a:t>
            </a:r>
            <a:r>
              <a:rPr sz="2000" spc="-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των</a:t>
            </a:r>
            <a:r>
              <a:rPr sz="20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Trebuchet MS"/>
                <a:cs typeface="Trebuchet MS"/>
              </a:rPr>
              <a:t>κέντρων.</a:t>
            </a:r>
            <a:endParaRPr sz="2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200">
              <a:latin typeface="Trebuchet MS"/>
              <a:cs typeface="Trebuchet MS"/>
            </a:endParaRPr>
          </a:p>
          <a:p>
            <a:pPr marL="88265">
              <a:lnSpc>
                <a:spcPts val="2255"/>
              </a:lnSpc>
            </a:pP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Την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Trebuchet MS"/>
                <a:cs typeface="Trebuchet MS"/>
              </a:rPr>
              <a:t>έλλειψη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Trebuchet MS"/>
                <a:cs typeface="Trebuchet MS"/>
              </a:rPr>
              <a:t>κατάλληλα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Trebuchet MS"/>
                <a:cs typeface="Trebuchet MS"/>
              </a:rPr>
              <a:t>εκπαιδευμένου</a:t>
            </a:r>
            <a:r>
              <a:rPr sz="2000" spc="-3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2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30" dirty="0">
                <a:solidFill>
                  <a:srgbClr val="FFFFFF"/>
                </a:solidFill>
                <a:latin typeface="Trebuchet MS"/>
                <a:cs typeface="Trebuchet MS"/>
              </a:rPr>
              <a:t>μόνιμου</a:t>
            </a:r>
            <a:r>
              <a:rPr sz="20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προσωπικού</a:t>
            </a:r>
            <a:endParaRPr sz="2000">
              <a:latin typeface="Trebuchet MS"/>
              <a:cs typeface="Trebuchet MS"/>
            </a:endParaRPr>
          </a:p>
          <a:p>
            <a:pPr marL="88265">
              <a:lnSpc>
                <a:spcPts val="2255"/>
              </a:lnSpc>
            </a:pP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sz="650" spc="-5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endParaRPr sz="6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8189" y="648335"/>
            <a:ext cx="9387205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5" dirty="0"/>
              <a:t>Η</a:t>
            </a:r>
            <a:r>
              <a:rPr spc="-105" dirty="0"/>
              <a:t> </a:t>
            </a:r>
            <a:r>
              <a:rPr spc="50" dirty="0"/>
              <a:t>Συμβουλευτική</a:t>
            </a:r>
            <a:r>
              <a:rPr spc="-210" dirty="0"/>
              <a:t> </a:t>
            </a:r>
            <a:r>
              <a:rPr spc="125" dirty="0"/>
              <a:t>Ψυχολογία</a:t>
            </a:r>
            <a:r>
              <a:rPr spc="-170" dirty="0"/>
              <a:t> </a:t>
            </a:r>
            <a:r>
              <a:rPr spc="180" dirty="0"/>
              <a:t>στη</a:t>
            </a:r>
            <a:r>
              <a:rPr spc="-60" dirty="0"/>
              <a:t> </a:t>
            </a:r>
            <a:r>
              <a:rPr spc="305" dirty="0"/>
              <a:t>Χώρα</a:t>
            </a:r>
            <a:r>
              <a:rPr spc="-25" dirty="0"/>
              <a:t> </a:t>
            </a:r>
            <a:r>
              <a:rPr spc="335" dirty="0"/>
              <a:t>μας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70175" y="1783397"/>
            <a:ext cx="8301355" cy="266573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04825" indent="-342900">
              <a:lnSpc>
                <a:spcPct val="100800"/>
              </a:lnSpc>
              <a:spcBef>
                <a:spcPts val="85"/>
              </a:spcBef>
              <a:tabLst>
                <a:tab pos="354965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Είναι</a:t>
            </a:r>
            <a:r>
              <a:rPr sz="1800" spc="-229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Trebuchet MS"/>
                <a:cs typeface="Trebuchet MS"/>
              </a:rPr>
              <a:t>συνδεδεμένη</a:t>
            </a:r>
            <a:r>
              <a:rPr sz="1800" spc="-2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κυρίως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18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18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επαγγελματική</a:t>
            </a:r>
            <a:r>
              <a:rPr sz="1800" spc="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10" dirty="0">
                <a:solidFill>
                  <a:srgbClr val="404040"/>
                </a:solidFill>
                <a:latin typeface="Trebuchet MS"/>
                <a:cs typeface="Trebuchet MS"/>
              </a:rPr>
              <a:t>καθοδήγηση</a:t>
            </a:r>
            <a:r>
              <a:rPr sz="18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18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τον </a:t>
            </a:r>
            <a:r>
              <a:rPr sz="1800" spc="-5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επαγγελματικό</a:t>
            </a:r>
            <a:r>
              <a:rPr sz="18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40" dirty="0">
                <a:solidFill>
                  <a:srgbClr val="404040"/>
                </a:solidFill>
                <a:latin typeface="Trebuchet MS"/>
                <a:cs typeface="Trebuchet MS"/>
              </a:rPr>
              <a:t>προσανατολισμό</a:t>
            </a:r>
            <a:endParaRPr sz="1800">
              <a:latin typeface="Trebuchet MS"/>
              <a:cs typeface="Trebuchet MS"/>
            </a:endParaRPr>
          </a:p>
          <a:p>
            <a:pPr marL="12700" marR="5080" algn="just">
              <a:lnSpc>
                <a:spcPct val="100000"/>
              </a:lnSpc>
              <a:spcBef>
                <a:spcPts val="1019"/>
              </a:spcBef>
            </a:pPr>
            <a:r>
              <a:rPr sz="2000" b="1" spc="10" dirty="0">
                <a:solidFill>
                  <a:srgbClr val="404040"/>
                </a:solidFill>
                <a:latin typeface="Tahoma"/>
                <a:cs typeface="Tahoma"/>
              </a:rPr>
              <a:t>Δομές</a:t>
            </a:r>
            <a:r>
              <a:rPr sz="2000" b="1" spc="-12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65" dirty="0">
                <a:solidFill>
                  <a:srgbClr val="404040"/>
                </a:solidFill>
                <a:latin typeface="Tahoma"/>
                <a:cs typeface="Tahoma"/>
              </a:rPr>
              <a:t>Συμβουλευτικής</a:t>
            </a:r>
            <a:r>
              <a:rPr sz="2000" b="1" spc="-114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5" dirty="0">
                <a:solidFill>
                  <a:srgbClr val="404040"/>
                </a:solidFill>
                <a:latin typeface="Tahoma"/>
                <a:cs typeface="Tahoma"/>
              </a:rPr>
              <a:t>Ψυχολογίας</a:t>
            </a:r>
            <a:r>
              <a:rPr sz="2000" b="1" spc="-114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60" dirty="0">
                <a:solidFill>
                  <a:srgbClr val="404040"/>
                </a:solidFill>
                <a:latin typeface="Tahoma"/>
                <a:cs typeface="Tahoma"/>
              </a:rPr>
              <a:t>στη</a:t>
            </a:r>
            <a:r>
              <a:rPr sz="2000" b="1" spc="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35" dirty="0">
                <a:solidFill>
                  <a:srgbClr val="404040"/>
                </a:solidFill>
                <a:latin typeface="Tahoma"/>
                <a:cs typeface="Tahoma"/>
              </a:rPr>
              <a:t>Δευτεροβάθμια</a:t>
            </a:r>
            <a:r>
              <a:rPr sz="2000" b="1" spc="-19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40" dirty="0">
                <a:solidFill>
                  <a:srgbClr val="404040"/>
                </a:solidFill>
                <a:latin typeface="Tahoma"/>
                <a:cs typeface="Tahoma"/>
              </a:rPr>
              <a:t>εκπαίδευση </a:t>
            </a:r>
            <a:r>
              <a:rPr sz="2000" b="1" spc="-57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3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85" dirty="0">
                <a:solidFill>
                  <a:srgbClr val="404040"/>
                </a:solidFill>
                <a:latin typeface="Tahoma"/>
                <a:cs typeface="Tahoma"/>
              </a:rPr>
              <a:t>ρ</a:t>
            </a:r>
            <a:r>
              <a:rPr sz="2000" b="1" spc="-40" dirty="0">
                <a:solidFill>
                  <a:srgbClr val="404040"/>
                </a:solidFill>
                <a:latin typeface="Tahoma"/>
                <a:cs typeface="Tahoma"/>
              </a:rPr>
              <a:t>γ</a:t>
            </a:r>
            <a:r>
              <a:rPr sz="2000" b="1" spc="80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-40" dirty="0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sz="2000" b="1" spc="100" dirty="0">
                <a:solidFill>
                  <a:srgbClr val="404040"/>
                </a:solidFill>
                <a:latin typeface="Tahoma"/>
                <a:cs typeface="Tahoma"/>
              </a:rPr>
              <a:t>ω</a:t>
            </a:r>
            <a:r>
              <a:rPr sz="2000" b="1" spc="-110" dirty="0">
                <a:solidFill>
                  <a:srgbClr val="404040"/>
                </a:solidFill>
                <a:latin typeface="Tahoma"/>
                <a:cs typeface="Tahoma"/>
              </a:rPr>
              <a:t>μ</a:t>
            </a:r>
            <a:r>
              <a:rPr sz="2000" b="1" spc="-150" dirty="0">
                <a:solidFill>
                  <a:srgbClr val="404040"/>
                </a:solidFill>
                <a:latin typeface="Tahoma"/>
                <a:cs typeface="Tahoma"/>
              </a:rPr>
              <a:t>έ</a:t>
            </a:r>
            <a:r>
              <a:rPr sz="2000" b="1" spc="-40" dirty="0">
                <a:solidFill>
                  <a:srgbClr val="404040"/>
                </a:solidFill>
                <a:latin typeface="Tahoma"/>
                <a:cs typeface="Tahoma"/>
              </a:rPr>
              <a:t>ν</a:t>
            </a:r>
            <a:r>
              <a:rPr sz="2000" b="1" spc="-150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000" b="1" spc="175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000" b="1" spc="-20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80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55" dirty="0">
                <a:solidFill>
                  <a:srgbClr val="404040"/>
                </a:solidFill>
                <a:latin typeface="Tahoma"/>
                <a:cs typeface="Tahoma"/>
              </a:rPr>
              <a:t>π</a:t>
            </a:r>
            <a:r>
              <a:rPr sz="2000" b="1" spc="60" dirty="0">
                <a:solidFill>
                  <a:srgbClr val="404040"/>
                </a:solidFill>
                <a:latin typeface="Tahoma"/>
                <a:cs typeface="Tahoma"/>
              </a:rPr>
              <a:t>ό</a:t>
            </a:r>
            <a:r>
              <a:rPr sz="2000" b="1" spc="-8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220" dirty="0">
                <a:solidFill>
                  <a:srgbClr val="404040"/>
                </a:solidFill>
                <a:latin typeface="Tahoma"/>
                <a:cs typeface="Tahoma"/>
              </a:rPr>
              <a:t>τ</a:t>
            </a:r>
            <a:r>
              <a:rPr sz="2000" b="1" spc="60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-1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70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000" b="1" spc="55" dirty="0">
                <a:solidFill>
                  <a:srgbClr val="404040"/>
                </a:solidFill>
                <a:latin typeface="Tahoma"/>
                <a:cs typeface="Tahoma"/>
              </a:rPr>
              <a:t>π</a:t>
            </a:r>
            <a:r>
              <a:rPr sz="2000" b="1" spc="35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-75" dirty="0">
                <a:solidFill>
                  <a:srgbClr val="404040"/>
                </a:solidFill>
                <a:latin typeface="Tahoma"/>
                <a:cs typeface="Tahoma"/>
              </a:rPr>
              <a:t>υ</a:t>
            </a:r>
            <a:r>
              <a:rPr sz="2000" b="1" spc="85" dirty="0">
                <a:solidFill>
                  <a:srgbClr val="404040"/>
                </a:solidFill>
                <a:latin typeface="Tahoma"/>
                <a:cs typeface="Tahoma"/>
              </a:rPr>
              <a:t>ρ</a:t>
            </a:r>
            <a:r>
              <a:rPr sz="2000" b="1" spc="-40" dirty="0">
                <a:solidFill>
                  <a:srgbClr val="404040"/>
                </a:solidFill>
                <a:latin typeface="Tahoma"/>
                <a:cs typeface="Tahoma"/>
              </a:rPr>
              <a:t>γ</a:t>
            </a:r>
            <a:r>
              <a:rPr sz="2000" b="1" spc="-150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ί</a:t>
            </a:r>
            <a:r>
              <a:rPr sz="2000" b="1" spc="60" dirty="0">
                <a:solidFill>
                  <a:srgbClr val="404040"/>
                </a:solidFill>
                <a:latin typeface="Tahoma"/>
                <a:cs typeface="Tahoma"/>
              </a:rPr>
              <a:t>ο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2000" b="1" spc="-180" dirty="0">
                <a:solidFill>
                  <a:srgbClr val="404040"/>
                </a:solidFill>
                <a:latin typeface="Tahoma"/>
                <a:cs typeface="Tahoma"/>
              </a:rPr>
              <a:t>Π</a:t>
            </a:r>
            <a:r>
              <a:rPr sz="2000" b="1" spc="80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ι</a:t>
            </a:r>
            <a:r>
              <a:rPr sz="2000" b="1" spc="-40" dirty="0">
                <a:solidFill>
                  <a:srgbClr val="404040"/>
                </a:solidFill>
                <a:latin typeface="Tahoma"/>
                <a:cs typeface="Tahoma"/>
              </a:rPr>
              <a:t>δ</a:t>
            </a:r>
            <a:r>
              <a:rPr sz="2000" b="1" spc="-150" dirty="0">
                <a:solidFill>
                  <a:srgbClr val="404040"/>
                </a:solidFill>
                <a:latin typeface="Tahoma"/>
                <a:cs typeface="Tahoma"/>
              </a:rPr>
              <a:t>ε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ί</a:t>
            </a:r>
            <a:r>
              <a:rPr sz="2000" b="1" spc="80" dirty="0">
                <a:solidFill>
                  <a:srgbClr val="404040"/>
                </a:solidFill>
                <a:latin typeface="Tahoma"/>
                <a:cs typeface="Tahoma"/>
              </a:rPr>
              <a:t>α</a:t>
            </a:r>
            <a:r>
              <a:rPr sz="2000" b="1" spc="185" dirty="0">
                <a:solidFill>
                  <a:srgbClr val="404040"/>
                </a:solidFill>
                <a:latin typeface="Tahoma"/>
                <a:cs typeface="Tahoma"/>
              </a:rPr>
              <a:t>ς</a:t>
            </a:r>
            <a:r>
              <a:rPr sz="2000" b="1" spc="-160" dirty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marL="355600" marR="126364" indent="-342900" algn="just">
              <a:lnSpc>
                <a:spcPct val="99100"/>
              </a:lnSpc>
              <a:spcBef>
                <a:spcPts val="1050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-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Τα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Κέντρα 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 </a:t>
            </a:r>
            <a:r>
              <a:rPr sz="1800" spc="90" dirty="0">
                <a:solidFill>
                  <a:srgbClr val="404040"/>
                </a:solidFill>
                <a:latin typeface="Trebuchet MS"/>
                <a:cs typeface="Trebuchet MS"/>
              </a:rPr>
              <a:t>&amp; 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Προσανατολισμού </a:t>
            </a:r>
            <a:r>
              <a:rPr sz="1800" b="1" spc="-125" dirty="0">
                <a:solidFill>
                  <a:srgbClr val="404040"/>
                </a:solidFill>
                <a:latin typeface="Tahoma"/>
                <a:cs typeface="Tahoma"/>
              </a:rPr>
              <a:t>(ΚΕ.ΣΥ.Π.) </a:t>
            </a:r>
            <a:r>
              <a:rPr sz="1800" spc="125" dirty="0">
                <a:solidFill>
                  <a:srgbClr val="404040"/>
                </a:solidFill>
                <a:latin typeface="Trebuchet MS"/>
                <a:cs typeface="Trebuchet MS"/>
              </a:rPr>
              <a:t>προσφέρουν </a:t>
            </a:r>
            <a:r>
              <a:rPr sz="1800" spc="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συστηματικά</a:t>
            </a:r>
            <a:r>
              <a:rPr sz="1800" spc="-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55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18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18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1977</a:t>
            </a:r>
            <a:r>
              <a:rPr sz="18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Trebuchet MS"/>
                <a:cs typeface="Trebuchet MS"/>
              </a:rPr>
              <a:t>επίπεδο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70" dirty="0">
                <a:solidFill>
                  <a:srgbClr val="404040"/>
                </a:solidFill>
                <a:latin typeface="Trebuchet MS"/>
                <a:cs typeface="Trebuchet MS"/>
              </a:rPr>
              <a:t>Νομών</a:t>
            </a:r>
            <a:r>
              <a:rPr sz="18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συμβουλευτικές</a:t>
            </a:r>
            <a:r>
              <a:rPr sz="18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Trebuchet MS"/>
                <a:cs typeface="Trebuchet MS"/>
              </a:rPr>
              <a:t>υπηρεσίες </a:t>
            </a:r>
            <a:r>
              <a:rPr sz="1800" spc="-5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Trebuchet MS"/>
                <a:cs typeface="Trebuchet MS"/>
              </a:rPr>
              <a:t>(ακαδημαϊκές-επαγγελματικές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επιλογές</a:t>
            </a:r>
            <a:r>
              <a:rPr sz="18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μαθητών/τριών).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94"/>
              </a:spcBef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1800" spc="22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Trebuchet MS"/>
                <a:cs typeface="Trebuchet MS"/>
              </a:rPr>
              <a:t>Τα</a:t>
            </a:r>
            <a:r>
              <a:rPr sz="18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Trebuchet MS"/>
                <a:cs typeface="Trebuchet MS"/>
              </a:rPr>
              <a:t>Γραφεία</a:t>
            </a:r>
            <a:r>
              <a:rPr sz="18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Trebuchet MS"/>
                <a:cs typeface="Trebuchet MS"/>
              </a:rPr>
              <a:t>Σ.Ε.Π.</a:t>
            </a:r>
            <a:r>
              <a:rPr sz="18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b="1" spc="-114" dirty="0">
                <a:solidFill>
                  <a:srgbClr val="404040"/>
                </a:solidFill>
                <a:latin typeface="Tahoma"/>
                <a:cs typeface="Tahoma"/>
              </a:rPr>
              <a:t>(ΓΡΑ.Σ.Ε.Π.)</a:t>
            </a:r>
            <a:r>
              <a:rPr sz="1800" b="1" spc="15" dirty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18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Trebuchet MS"/>
                <a:cs typeface="Trebuchet MS"/>
              </a:rPr>
              <a:t>επίπεδο</a:t>
            </a:r>
            <a:r>
              <a:rPr sz="18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Trebuchet MS"/>
                <a:cs typeface="Trebuchet MS"/>
              </a:rPr>
              <a:t>σχολικής</a:t>
            </a:r>
            <a:r>
              <a:rPr sz="1800" spc="-2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800" spc="120" dirty="0">
                <a:solidFill>
                  <a:srgbClr val="404040"/>
                </a:solidFill>
                <a:latin typeface="Trebuchet MS"/>
                <a:cs typeface="Trebuchet MS"/>
              </a:rPr>
              <a:t>μονάδας.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90800" y="5305425"/>
            <a:ext cx="8362950" cy="85725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152400" rIns="0" bIns="0" rtlCol="0">
            <a:spAutoFit/>
          </a:bodyPr>
          <a:lstStyle/>
          <a:p>
            <a:pPr marL="969644" marR="367665" indent="-600710">
              <a:lnSpc>
                <a:spcPct val="100800"/>
              </a:lnSpc>
              <a:spcBef>
                <a:spcPts val="1200"/>
              </a:spcBef>
            </a:pPr>
            <a:r>
              <a:rPr sz="1800" i="1" spc="35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i="1" spc="-12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i="1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19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i="1" spc="14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i="1" spc="21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i="1" spc="16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i="1" spc="19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i="1" spc="14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1800" i="1" spc="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i="1" spc="17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i="1" spc="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6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1800" i="1" spc="22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i="1" spc="12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i="1" spc="-90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i="1" spc="190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i="1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24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i="1" spc="-3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i="1" spc="-9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i="1" spc="2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i="1" spc="-9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i="1" spc="-3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i="1" spc="19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1800" i="1" spc="180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1800" i="1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i="1" spc="9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i="1" spc="5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i="1" spc="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i="1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21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i="1" spc="16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i="1" spc="155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1800" i="1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6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1800" i="1" spc="-114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i="1" spc="22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i="1" spc="3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i="1" spc="1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i="1" spc="24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i="1" spc="12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i="1" spc="-90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i="1" spc="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i="1" spc="22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i="1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i="1" spc="190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i="1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-9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i="1" spc="3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i="1" spc="2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i="1" spc="21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i="1" spc="-114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i="1" spc="6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1800" i="1" spc="-9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i="1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i="1" spc="-3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i="1" spc="-114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i="1" spc="6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i="1" spc="8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i="1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i="1" spc="14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1800" i="1" spc="110" dirty="0">
                <a:solidFill>
                  <a:srgbClr val="FFFFFF"/>
                </a:solidFill>
                <a:latin typeface="Trebuchet MS"/>
                <a:cs typeface="Trebuchet MS"/>
              </a:rPr>
              <a:t>διάφορων</a:t>
            </a:r>
            <a:r>
              <a:rPr sz="1800" i="1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dirty="0">
                <a:solidFill>
                  <a:srgbClr val="FFFFFF"/>
                </a:solidFill>
                <a:latin typeface="Trebuchet MS"/>
                <a:cs typeface="Trebuchet MS"/>
              </a:rPr>
              <a:t>ειδικοτήτων,</a:t>
            </a:r>
            <a:r>
              <a:rPr sz="1800" i="1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45" dirty="0">
                <a:solidFill>
                  <a:srgbClr val="FFFFFF"/>
                </a:solidFill>
                <a:latin typeface="Trebuchet MS"/>
                <a:cs typeface="Trebuchet MS"/>
              </a:rPr>
              <a:t>οι</a:t>
            </a:r>
            <a:r>
              <a:rPr sz="1800" i="1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85" dirty="0">
                <a:solidFill>
                  <a:srgbClr val="FFFFFF"/>
                </a:solidFill>
                <a:latin typeface="Trebuchet MS"/>
                <a:cs typeface="Trebuchet MS"/>
              </a:rPr>
              <a:t>οποίοι</a:t>
            </a:r>
            <a:r>
              <a:rPr sz="1800" i="1" spc="-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40" dirty="0">
                <a:solidFill>
                  <a:srgbClr val="FFFFFF"/>
                </a:solidFill>
                <a:latin typeface="Trebuchet MS"/>
                <a:cs typeface="Trebuchet MS"/>
              </a:rPr>
              <a:t>συμμετείχαν</a:t>
            </a:r>
            <a:r>
              <a:rPr sz="1800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35" dirty="0">
                <a:solidFill>
                  <a:srgbClr val="FFFFFF"/>
                </a:solidFill>
                <a:latin typeface="Trebuchet MS"/>
                <a:cs typeface="Trebuchet MS"/>
              </a:rPr>
              <a:t>υποχρεωτικά.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1600200" y="0"/>
              <a:ext cx="8324850" cy="4505325"/>
            </a:xfrm>
            <a:custGeom>
              <a:avLst/>
              <a:gdLst/>
              <a:ahLst/>
              <a:cxnLst/>
              <a:rect l="l" t="t" r="r" b="b"/>
              <a:pathLst>
                <a:path w="8324850" h="4505325">
                  <a:moveTo>
                    <a:pt x="6072251" y="0"/>
                  </a:moveTo>
                  <a:lnTo>
                    <a:pt x="6072251" y="1126363"/>
                  </a:lnTo>
                  <a:lnTo>
                    <a:pt x="0" y="1126363"/>
                  </a:lnTo>
                  <a:lnTo>
                    <a:pt x="0" y="3378962"/>
                  </a:lnTo>
                  <a:lnTo>
                    <a:pt x="6072251" y="3378962"/>
                  </a:lnTo>
                  <a:lnTo>
                    <a:pt x="6072251" y="4505325"/>
                  </a:lnTo>
                  <a:lnTo>
                    <a:pt x="8324850" y="2252599"/>
                  </a:lnTo>
                  <a:lnTo>
                    <a:pt x="6072251" y="0"/>
                  </a:lnTo>
                  <a:close/>
                </a:path>
              </a:pathLst>
            </a:custGeom>
            <a:solidFill>
              <a:srgbClr val="CEC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00150" y="1352550"/>
              <a:ext cx="2933700" cy="1800225"/>
            </a:xfrm>
            <a:custGeom>
              <a:avLst/>
              <a:gdLst/>
              <a:ahLst/>
              <a:cxnLst/>
              <a:rect l="l" t="t" r="r" b="b"/>
              <a:pathLst>
                <a:path w="2933700" h="1800225">
                  <a:moveTo>
                    <a:pt x="2633599" y="0"/>
                  </a:moveTo>
                  <a:lnTo>
                    <a:pt x="300100" y="0"/>
                  </a:lnTo>
                  <a:lnTo>
                    <a:pt x="251424" y="3927"/>
                  </a:lnTo>
                  <a:lnTo>
                    <a:pt x="205248" y="15299"/>
                  </a:lnTo>
                  <a:lnTo>
                    <a:pt x="162190" y="33497"/>
                  </a:lnTo>
                  <a:lnTo>
                    <a:pt x="122867" y="57903"/>
                  </a:lnTo>
                  <a:lnTo>
                    <a:pt x="87899" y="87899"/>
                  </a:lnTo>
                  <a:lnTo>
                    <a:pt x="57903" y="122867"/>
                  </a:lnTo>
                  <a:lnTo>
                    <a:pt x="33497" y="162190"/>
                  </a:lnTo>
                  <a:lnTo>
                    <a:pt x="15299" y="205248"/>
                  </a:lnTo>
                  <a:lnTo>
                    <a:pt x="3927" y="251424"/>
                  </a:lnTo>
                  <a:lnTo>
                    <a:pt x="0" y="300100"/>
                  </a:lnTo>
                  <a:lnTo>
                    <a:pt x="0" y="1500124"/>
                  </a:lnTo>
                  <a:lnTo>
                    <a:pt x="3927" y="1548800"/>
                  </a:lnTo>
                  <a:lnTo>
                    <a:pt x="15299" y="1594976"/>
                  </a:lnTo>
                  <a:lnTo>
                    <a:pt x="33497" y="1638034"/>
                  </a:lnTo>
                  <a:lnTo>
                    <a:pt x="57903" y="1677357"/>
                  </a:lnTo>
                  <a:lnTo>
                    <a:pt x="87899" y="1712325"/>
                  </a:lnTo>
                  <a:lnTo>
                    <a:pt x="122867" y="1742321"/>
                  </a:lnTo>
                  <a:lnTo>
                    <a:pt x="162190" y="1766727"/>
                  </a:lnTo>
                  <a:lnTo>
                    <a:pt x="205248" y="1784925"/>
                  </a:lnTo>
                  <a:lnTo>
                    <a:pt x="251424" y="1796297"/>
                  </a:lnTo>
                  <a:lnTo>
                    <a:pt x="300100" y="1800225"/>
                  </a:lnTo>
                  <a:lnTo>
                    <a:pt x="2633599" y="1800225"/>
                  </a:lnTo>
                  <a:lnTo>
                    <a:pt x="2682275" y="1796297"/>
                  </a:lnTo>
                  <a:lnTo>
                    <a:pt x="2728451" y="1784925"/>
                  </a:lnTo>
                  <a:lnTo>
                    <a:pt x="2771509" y="1766727"/>
                  </a:lnTo>
                  <a:lnTo>
                    <a:pt x="2810832" y="1742321"/>
                  </a:lnTo>
                  <a:lnTo>
                    <a:pt x="2845800" y="1712325"/>
                  </a:lnTo>
                  <a:lnTo>
                    <a:pt x="2875796" y="1677357"/>
                  </a:lnTo>
                  <a:lnTo>
                    <a:pt x="2900202" y="1638034"/>
                  </a:lnTo>
                  <a:lnTo>
                    <a:pt x="2918400" y="1594976"/>
                  </a:lnTo>
                  <a:lnTo>
                    <a:pt x="2929772" y="1548800"/>
                  </a:lnTo>
                  <a:lnTo>
                    <a:pt x="2933700" y="1500124"/>
                  </a:lnTo>
                  <a:lnTo>
                    <a:pt x="2933700" y="300100"/>
                  </a:lnTo>
                  <a:lnTo>
                    <a:pt x="2929772" y="251424"/>
                  </a:lnTo>
                  <a:lnTo>
                    <a:pt x="2918400" y="205248"/>
                  </a:lnTo>
                  <a:lnTo>
                    <a:pt x="2900202" y="162190"/>
                  </a:lnTo>
                  <a:lnTo>
                    <a:pt x="2875796" y="122867"/>
                  </a:lnTo>
                  <a:lnTo>
                    <a:pt x="2845800" y="87899"/>
                  </a:lnTo>
                  <a:lnTo>
                    <a:pt x="2810832" y="57903"/>
                  </a:lnTo>
                  <a:lnTo>
                    <a:pt x="2771509" y="33497"/>
                  </a:lnTo>
                  <a:lnTo>
                    <a:pt x="2728451" y="15299"/>
                  </a:lnTo>
                  <a:lnTo>
                    <a:pt x="2682275" y="3927"/>
                  </a:lnTo>
                  <a:lnTo>
                    <a:pt x="2633599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00150" y="1352550"/>
              <a:ext cx="2933700" cy="1800225"/>
            </a:xfrm>
            <a:custGeom>
              <a:avLst/>
              <a:gdLst/>
              <a:ahLst/>
              <a:cxnLst/>
              <a:rect l="l" t="t" r="r" b="b"/>
              <a:pathLst>
                <a:path w="2933700" h="1800225">
                  <a:moveTo>
                    <a:pt x="0" y="300100"/>
                  </a:moveTo>
                  <a:lnTo>
                    <a:pt x="3927" y="251424"/>
                  </a:lnTo>
                  <a:lnTo>
                    <a:pt x="15299" y="205248"/>
                  </a:lnTo>
                  <a:lnTo>
                    <a:pt x="33497" y="162190"/>
                  </a:lnTo>
                  <a:lnTo>
                    <a:pt x="57903" y="122867"/>
                  </a:lnTo>
                  <a:lnTo>
                    <a:pt x="87899" y="87899"/>
                  </a:lnTo>
                  <a:lnTo>
                    <a:pt x="122867" y="57903"/>
                  </a:lnTo>
                  <a:lnTo>
                    <a:pt x="162190" y="33497"/>
                  </a:lnTo>
                  <a:lnTo>
                    <a:pt x="205248" y="15299"/>
                  </a:lnTo>
                  <a:lnTo>
                    <a:pt x="251424" y="3927"/>
                  </a:lnTo>
                  <a:lnTo>
                    <a:pt x="300100" y="0"/>
                  </a:lnTo>
                  <a:lnTo>
                    <a:pt x="2633599" y="0"/>
                  </a:lnTo>
                  <a:lnTo>
                    <a:pt x="2682275" y="3927"/>
                  </a:lnTo>
                  <a:lnTo>
                    <a:pt x="2728451" y="15299"/>
                  </a:lnTo>
                  <a:lnTo>
                    <a:pt x="2771509" y="33497"/>
                  </a:lnTo>
                  <a:lnTo>
                    <a:pt x="2810832" y="57903"/>
                  </a:lnTo>
                  <a:lnTo>
                    <a:pt x="2845800" y="87899"/>
                  </a:lnTo>
                  <a:lnTo>
                    <a:pt x="2875796" y="122867"/>
                  </a:lnTo>
                  <a:lnTo>
                    <a:pt x="2900202" y="162190"/>
                  </a:lnTo>
                  <a:lnTo>
                    <a:pt x="2918400" y="205248"/>
                  </a:lnTo>
                  <a:lnTo>
                    <a:pt x="2929772" y="251424"/>
                  </a:lnTo>
                  <a:lnTo>
                    <a:pt x="2933700" y="300100"/>
                  </a:lnTo>
                  <a:lnTo>
                    <a:pt x="2933700" y="1500124"/>
                  </a:lnTo>
                  <a:lnTo>
                    <a:pt x="2929772" y="1548800"/>
                  </a:lnTo>
                  <a:lnTo>
                    <a:pt x="2918400" y="1594976"/>
                  </a:lnTo>
                  <a:lnTo>
                    <a:pt x="2900202" y="1638034"/>
                  </a:lnTo>
                  <a:lnTo>
                    <a:pt x="2875796" y="1677357"/>
                  </a:lnTo>
                  <a:lnTo>
                    <a:pt x="2845800" y="1712325"/>
                  </a:lnTo>
                  <a:lnTo>
                    <a:pt x="2810832" y="1742321"/>
                  </a:lnTo>
                  <a:lnTo>
                    <a:pt x="2771509" y="1766727"/>
                  </a:lnTo>
                  <a:lnTo>
                    <a:pt x="2728451" y="1784925"/>
                  </a:lnTo>
                  <a:lnTo>
                    <a:pt x="2682275" y="1796297"/>
                  </a:lnTo>
                  <a:lnTo>
                    <a:pt x="2633599" y="1800225"/>
                  </a:lnTo>
                  <a:lnTo>
                    <a:pt x="300100" y="1800225"/>
                  </a:lnTo>
                  <a:lnTo>
                    <a:pt x="251424" y="1796297"/>
                  </a:lnTo>
                  <a:lnTo>
                    <a:pt x="205248" y="1784925"/>
                  </a:lnTo>
                  <a:lnTo>
                    <a:pt x="162190" y="1766727"/>
                  </a:lnTo>
                  <a:lnTo>
                    <a:pt x="122867" y="1742321"/>
                  </a:lnTo>
                  <a:lnTo>
                    <a:pt x="87899" y="1712325"/>
                  </a:lnTo>
                  <a:lnTo>
                    <a:pt x="57903" y="1677357"/>
                  </a:lnTo>
                  <a:lnTo>
                    <a:pt x="33497" y="1638034"/>
                  </a:lnTo>
                  <a:lnTo>
                    <a:pt x="15299" y="1594976"/>
                  </a:lnTo>
                  <a:lnTo>
                    <a:pt x="3927" y="1548800"/>
                  </a:lnTo>
                  <a:lnTo>
                    <a:pt x="0" y="1500124"/>
                  </a:lnTo>
                  <a:lnTo>
                    <a:pt x="0" y="30010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421764" y="1486280"/>
            <a:ext cx="2498725" cy="14909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385"/>
              </a:lnSpc>
              <a:spcBef>
                <a:spcPts val="105"/>
              </a:spcBef>
            </a:pPr>
            <a:r>
              <a:rPr sz="2100" spc="30" dirty="0">
                <a:solidFill>
                  <a:srgbClr val="FFFFFF"/>
                </a:solidFill>
              </a:rPr>
              <a:t>Συγκεχυμένες</a:t>
            </a:r>
            <a:endParaRPr sz="2100"/>
          </a:p>
          <a:p>
            <a:pPr marL="12065" marR="5080" algn="ctr">
              <a:lnSpc>
                <a:spcPts val="2250"/>
              </a:lnSpc>
              <a:spcBef>
                <a:spcPts val="165"/>
              </a:spcBef>
            </a:pPr>
            <a:r>
              <a:rPr sz="2100" spc="204" dirty="0">
                <a:solidFill>
                  <a:srgbClr val="FFFFFF"/>
                </a:solidFill>
              </a:rPr>
              <a:t>σ</a:t>
            </a:r>
            <a:r>
              <a:rPr sz="2100" spc="210" dirty="0">
                <a:solidFill>
                  <a:srgbClr val="FFFFFF"/>
                </a:solidFill>
              </a:rPr>
              <a:t>υ</a:t>
            </a:r>
            <a:r>
              <a:rPr sz="2100" spc="225" dirty="0">
                <a:solidFill>
                  <a:srgbClr val="FFFFFF"/>
                </a:solidFill>
              </a:rPr>
              <a:t>ν</a:t>
            </a:r>
            <a:r>
              <a:rPr sz="2100" spc="204" dirty="0">
                <a:solidFill>
                  <a:srgbClr val="FFFFFF"/>
                </a:solidFill>
              </a:rPr>
              <a:t>θ</a:t>
            </a:r>
            <a:r>
              <a:rPr sz="2100" spc="15" dirty="0">
                <a:solidFill>
                  <a:srgbClr val="FFFFFF"/>
                </a:solidFill>
              </a:rPr>
              <a:t>ή</a:t>
            </a:r>
            <a:r>
              <a:rPr sz="2100" spc="5" dirty="0">
                <a:solidFill>
                  <a:srgbClr val="FFFFFF"/>
                </a:solidFill>
              </a:rPr>
              <a:t>κ</a:t>
            </a:r>
            <a:r>
              <a:rPr sz="2100" spc="-85" dirty="0">
                <a:solidFill>
                  <a:srgbClr val="FFFFFF"/>
                </a:solidFill>
              </a:rPr>
              <a:t>ε</a:t>
            </a:r>
            <a:r>
              <a:rPr sz="2100" spc="250" dirty="0">
                <a:solidFill>
                  <a:srgbClr val="FFFFFF"/>
                </a:solidFill>
              </a:rPr>
              <a:t>ς</a:t>
            </a:r>
            <a:r>
              <a:rPr sz="2100" spc="-120" dirty="0">
                <a:solidFill>
                  <a:srgbClr val="FFFFFF"/>
                </a:solidFill>
              </a:rPr>
              <a:t> </a:t>
            </a:r>
            <a:r>
              <a:rPr sz="2100" spc="160" dirty="0">
                <a:solidFill>
                  <a:srgbClr val="FFFFFF"/>
                </a:solidFill>
              </a:rPr>
              <a:t>π</a:t>
            </a:r>
            <a:r>
              <a:rPr sz="2100" spc="200" dirty="0">
                <a:solidFill>
                  <a:srgbClr val="FFFFFF"/>
                </a:solidFill>
              </a:rPr>
              <a:t>α</a:t>
            </a:r>
            <a:r>
              <a:rPr sz="2100" spc="220" dirty="0">
                <a:solidFill>
                  <a:srgbClr val="FFFFFF"/>
                </a:solidFill>
              </a:rPr>
              <a:t>ρ</a:t>
            </a:r>
            <a:r>
              <a:rPr sz="2100" spc="204" dirty="0">
                <a:solidFill>
                  <a:srgbClr val="FFFFFF"/>
                </a:solidFill>
              </a:rPr>
              <a:t>ο</a:t>
            </a:r>
            <a:r>
              <a:rPr sz="2100" spc="-95" dirty="0">
                <a:solidFill>
                  <a:srgbClr val="FFFFFF"/>
                </a:solidFill>
              </a:rPr>
              <a:t>χ</a:t>
            </a:r>
            <a:r>
              <a:rPr sz="2100" spc="150" dirty="0">
                <a:solidFill>
                  <a:srgbClr val="FFFFFF"/>
                </a:solidFill>
              </a:rPr>
              <a:t>ής  </a:t>
            </a:r>
            <a:r>
              <a:rPr sz="2100" spc="65" dirty="0">
                <a:solidFill>
                  <a:srgbClr val="FFFFFF"/>
                </a:solidFill>
              </a:rPr>
              <a:t>συμβουλευτικών- </a:t>
            </a:r>
            <a:r>
              <a:rPr sz="2100" spc="70" dirty="0">
                <a:solidFill>
                  <a:srgbClr val="FFFFFF"/>
                </a:solidFill>
              </a:rPr>
              <a:t> </a:t>
            </a:r>
            <a:r>
              <a:rPr sz="2100" spc="60" dirty="0">
                <a:solidFill>
                  <a:srgbClr val="FFFFFF"/>
                </a:solidFill>
              </a:rPr>
              <a:t>ψυχολογικών </a:t>
            </a:r>
            <a:r>
              <a:rPr sz="2100" spc="65" dirty="0">
                <a:solidFill>
                  <a:srgbClr val="FFFFFF"/>
                </a:solidFill>
              </a:rPr>
              <a:t> </a:t>
            </a:r>
            <a:r>
              <a:rPr sz="2100" spc="110" dirty="0">
                <a:solidFill>
                  <a:srgbClr val="FFFFFF"/>
                </a:solidFill>
              </a:rPr>
              <a:t>υπηρεσιών</a:t>
            </a:r>
            <a:endParaRPr sz="2100"/>
          </a:p>
        </p:txBody>
      </p:sp>
      <p:grpSp>
        <p:nvGrpSpPr>
          <p:cNvPr id="7" name="object 7"/>
          <p:cNvGrpSpPr/>
          <p:nvPr/>
        </p:nvGrpSpPr>
        <p:grpSpPr>
          <a:xfrm>
            <a:off x="4287837" y="1344612"/>
            <a:ext cx="2959100" cy="1816100"/>
            <a:chOff x="4287837" y="1344612"/>
            <a:chExt cx="2959100" cy="1816100"/>
          </a:xfrm>
        </p:grpSpPr>
        <p:sp>
          <p:nvSpPr>
            <p:cNvPr id="8" name="object 8"/>
            <p:cNvSpPr/>
            <p:nvPr/>
          </p:nvSpPr>
          <p:spPr>
            <a:xfrm>
              <a:off x="4295775" y="1352550"/>
              <a:ext cx="2943225" cy="1800225"/>
            </a:xfrm>
            <a:custGeom>
              <a:avLst/>
              <a:gdLst/>
              <a:ahLst/>
              <a:cxnLst/>
              <a:rect l="l" t="t" r="r" b="b"/>
              <a:pathLst>
                <a:path w="2943225" h="1800225">
                  <a:moveTo>
                    <a:pt x="2643124" y="0"/>
                  </a:moveTo>
                  <a:lnTo>
                    <a:pt x="300100" y="0"/>
                  </a:lnTo>
                  <a:lnTo>
                    <a:pt x="251424" y="3927"/>
                  </a:lnTo>
                  <a:lnTo>
                    <a:pt x="205248" y="15299"/>
                  </a:lnTo>
                  <a:lnTo>
                    <a:pt x="162190" y="33497"/>
                  </a:lnTo>
                  <a:lnTo>
                    <a:pt x="122867" y="57903"/>
                  </a:lnTo>
                  <a:lnTo>
                    <a:pt x="87899" y="87899"/>
                  </a:lnTo>
                  <a:lnTo>
                    <a:pt x="57903" y="122867"/>
                  </a:lnTo>
                  <a:lnTo>
                    <a:pt x="33497" y="162190"/>
                  </a:lnTo>
                  <a:lnTo>
                    <a:pt x="15299" y="205248"/>
                  </a:lnTo>
                  <a:lnTo>
                    <a:pt x="3927" y="251424"/>
                  </a:lnTo>
                  <a:lnTo>
                    <a:pt x="0" y="300100"/>
                  </a:lnTo>
                  <a:lnTo>
                    <a:pt x="0" y="1500124"/>
                  </a:lnTo>
                  <a:lnTo>
                    <a:pt x="3927" y="1548800"/>
                  </a:lnTo>
                  <a:lnTo>
                    <a:pt x="15299" y="1594976"/>
                  </a:lnTo>
                  <a:lnTo>
                    <a:pt x="33497" y="1638034"/>
                  </a:lnTo>
                  <a:lnTo>
                    <a:pt x="57903" y="1677357"/>
                  </a:lnTo>
                  <a:lnTo>
                    <a:pt x="87899" y="1712325"/>
                  </a:lnTo>
                  <a:lnTo>
                    <a:pt x="122867" y="1742321"/>
                  </a:lnTo>
                  <a:lnTo>
                    <a:pt x="162190" y="1766727"/>
                  </a:lnTo>
                  <a:lnTo>
                    <a:pt x="205248" y="1784925"/>
                  </a:lnTo>
                  <a:lnTo>
                    <a:pt x="251424" y="1796297"/>
                  </a:lnTo>
                  <a:lnTo>
                    <a:pt x="300100" y="1800225"/>
                  </a:lnTo>
                  <a:lnTo>
                    <a:pt x="2643124" y="1800225"/>
                  </a:lnTo>
                  <a:lnTo>
                    <a:pt x="2691800" y="1796297"/>
                  </a:lnTo>
                  <a:lnTo>
                    <a:pt x="2737976" y="1784925"/>
                  </a:lnTo>
                  <a:lnTo>
                    <a:pt x="2781034" y="1766727"/>
                  </a:lnTo>
                  <a:lnTo>
                    <a:pt x="2820357" y="1742321"/>
                  </a:lnTo>
                  <a:lnTo>
                    <a:pt x="2855325" y="1712325"/>
                  </a:lnTo>
                  <a:lnTo>
                    <a:pt x="2885321" y="1677357"/>
                  </a:lnTo>
                  <a:lnTo>
                    <a:pt x="2909727" y="1638034"/>
                  </a:lnTo>
                  <a:lnTo>
                    <a:pt x="2927925" y="1594976"/>
                  </a:lnTo>
                  <a:lnTo>
                    <a:pt x="2939297" y="1548800"/>
                  </a:lnTo>
                  <a:lnTo>
                    <a:pt x="2943225" y="1500124"/>
                  </a:lnTo>
                  <a:lnTo>
                    <a:pt x="2943225" y="300100"/>
                  </a:lnTo>
                  <a:lnTo>
                    <a:pt x="2939297" y="251424"/>
                  </a:lnTo>
                  <a:lnTo>
                    <a:pt x="2927925" y="205248"/>
                  </a:lnTo>
                  <a:lnTo>
                    <a:pt x="2909727" y="162190"/>
                  </a:lnTo>
                  <a:lnTo>
                    <a:pt x="2885321" y="122867"/>
                  </a:lnTo>
                  <a:lnTo>
                    <a:pt x="2855325" y="87899"/>
                  </a:lnTo>
                  <a:lnTo>
                    <a:pt x="2820357" y="57903"/>
                  </a:lnTo>
                  <a:lnTo>
                    <a:pt x="2781034" y="33497"/>
                  </a:lnTo>
                  <a:lnTo>
                    <a:pt x="2737976" y="15299"/>
                  </a:lnTo>
                  <a:lnTo>
                    <a:pt x="2691800" y="3927"/>
                  </a:lnTo>
                  <a:lnTo>
                    <a:pt x="2643124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95775" y="1352550"/>
              <a:ext cx="2943225" cy="1800225"/>
            </a:xfrm>
            <a:custGeom>
              <a:avLst/>
              <a:gdLst/>
              <a:ahLst/>
              <a:cxnLst/>
              <a:rect l="l" t="t" r="r" b="b"/>
              <a:pathLst>
                <a:path w="2943225" h="1800225">
                  <a:moveTo>
                    <a:pt x="0" y="300100"/>
                  </a:moveTo>
                  <a:lnTo>
                    <a:pt x="3927" y="251424"/>
                  </a:lnTo>
                  <a:lnTo>
                    <a:pt x="15299" y="205248"/>
                  </a:lnTo>
                  <a:lnTo>
                    <a:pt x="33497" y="162190"/>
                  </a:lnTo>
                  <a:lnTo>
                    <a:pt x="57903" y="122867"/>
                  </a:lnTo>
                  <a:lnTo>
                    <a:pt x="87899" y="87899"/>
                  </a:lnTo>
                  <a:lnTo>
                    <a:pt x="122867" y="57903"/>
                  </a:lnTo>
                  <a:lnTo>
                    <a:pt x="162190" y="33497"/>
                  </a:lnTo>
                  <a:lnTo>
                    <a:pt x="205248" y="15299"/>
                  </a:lnTo>
                  <a:lnTo>
                    <a:pt x="251424" y="3927"/>
                  </a:lnTo>
                  <a:lnTo>
                    <a:pt x="300100" y="0"/>
                  </a:lnTo>
                  <a:lnTo>
                    <a:pt x="2643124" y="0"/>
                  </a:lnTo>
                  <a:lnTo>
                    <a:pt x="2691800" y="3927"/>
                  </a:lnTo>
                  <a:lnTo>
                    <a:pt x="2737976" y="15299"/>
                  </a:lnTo>
                  <a:lnTo>
                    <a:pt x="2781034" y="33497"/>
                  </a:lnTo>
                  <a:lnTo>
                    <a:pt x="2820357" y="57903"/>
                  </a:lnTo>
                  <a:lnTo>
                    <a:pt x="2855325" y="87899"/>
                  </a:lnTo>
                  <a:lnTo>
                    <a:pt x="2885321" y="122867"/>
                  </a:lnTo>
                  <a:lnTo>
                    <a:pt x="2909727" y="162190"/>
                  </a:lnTo>
                  <a:lnTo>
                    <a:pt x="2927925" y="205248"/>
                  </a:lnTo>
                  <a:lnTo>
                    <a:pt x="2939297" y="251424"/>
                  </a:lnTo>
                  <a:lnTo>
                    <a:pt x="2943225" y="300100"/>
                  </a:lnTo>
                  <a:lnTo>
                    <a:pt x="2943225" y="1500124"/>
                  </a:lnTo>
                  <a:lnTo>
                    <a:pt x="2939297" y="1548800"/>
                  </a:lnTo>
                  <a:lnTo>
                    <a:pt x="2927925" y="1594976"/>
                  </a:lnTo>
                  <a:lnTo>
                    <a:pt x="2909727" y="1638034"/>
                  </a:lnTo>
                  <a:lnTo>
                    <a:pt x="2885321" y="1677357"/>
                  </a:lnTo>
                  <a:lnTo>
                    <a:pt x="2855325" y="1712325"/>
                  </a:lnTo>
                  <a:lnTo>
                    <a:pt x="2820357" y="1742321"/>
                  </a:lnTo>
                  <a:lnTo>
                    <a:pt x="2781034" y="1766727"/>
                  </a:lnTo>
                  <a:lnTo>
                    <a:pt x="2737976" y="1784925"/>
                  </a:lnTo>
                  <a:lnTo>
                    <a:pt x="2691800" y="1796297"/>
                  </a:lnTo>
                  <a:lnTo>
                    <a:pt x="2643124" y="1800225"/>
                  </a:lnTo>
                  <a:lnTo>
                    <a:pt x="300100" y="1800225"/>
                  </a:lnTo>
                  <a:lnTo>
                    <a:pt x="251424" y="1796297"/>
                  </a:lnTo>
                  <a:lnTo>
                    <a:pt x="205248" y="1784925"/>
                  </a:lnTo>
                  <a:lnTo>
                    <a:pt x="162190" y="1766727"/>
                  </a:lnTo>
                  <a:lnTo>
                    <a:pt x="122867" y="1742321"/>
                  </a:lnTo>
                  <a:lnTo>
                    <a:pt x="87899" y="1712325"/>
                  </a:lnTo>
                  <a:lnTo>
                    <a:pt x="57903" y="1677357"/>
                  </a:lnTo>
                  <a:lnTo>
                    <a:pt x="33497" y="1638034"/>
                  </a:lnTo>
                  <a:lnTo>
                    <a:pt x="15299" y="1594976"/>
                  </a:lnTo>
                  <a:lnTo>
                    <a:pt x="3927" y="1548800"/>
                  </a:lnTo>
                  <a:lnTo>
                    <a:pt x="0" y="1500124"/>
                  </a:lnTo>
                  <a:lnTo>
                    <a:pt x="0" y="30010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597400" y="1486280"/>
            <a:ext cx="2319020" cy="149098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0" marR="5080" indent="-114935">
              <a:lnSpc>
                <a:spcPts val="2250"/>
              </a:lnSpc>
              <a:spcBef>
                <a:spcPts val="405"/>
              </a:spcBef>
            </a:pPr>
            <a:r>
              <a:rPr sz="2100" spc="-160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100" spc="-30" dirty="0">
                <a:solidFill>
                  <a:srgbClr val="FFFFFF"/>
                </a:solidFill>
                <a:latin typeface="Trebuchet MS"/>
                <a:cs typeface="Trebuchet MS"/>
              </a:rPr>
              <a:t>λλ</a:t>
            </a:r>
            <a:r>
              <a:rPr sz="2100" spc="-1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100" spc="-14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100" spc="60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2100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1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100" spc="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100" spc="-14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100" spc="-10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100" spc="114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100" spc="22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100" spc="-14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100" spc="114" dirty="0">
                <a:solidFill>
                  <a:srgbClr val="FFFFFF"/>
                </a:solidFill>
                <a:latin typeface="Trebuchet MS"/>
                <a:cs typeface="Trebuchet MS"/>
              </a:rPr>
              <a:t>ων  πιστοποίησης </a:t>
            </a:r>
            <a:r>
              <a:rPr sz="2100" spc="1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00" dirty="0">
                <a:solidFill>
                  <a:srgbClr val="FFFFFF"/>
                </a:solidFill>
                <a:latin typeface="Trebuchet MS"/>
                <a:cs typeface="Trebuchet MS"/>
              </a:rPr>
              <a:t>οποιασδήποτε </a:t>
            </a:r>
            <a:r>
              <a:rPr sz="2100" spc="1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0" dirty="0">
                <a:solidFill>
                  <a:srgbClr val="FFFFFF"/>
                </a:solidFill>
                <a:latin typeface="Trebuchet MS"/>
                <a:cs typeface="Trebuchet MS"/>
              </a:rPr>
              <a:t>ειδικότητας</a:t>
            </a:r>
            <a:r>
              <a:rPr sz="21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05" dirty="0">
                <a:solidFill>
                  <a:srgbClr val="FFFFFF"/>
                </a:solidFill>
                <a:latin typeface="Trebuchet MS"/>
                <a:cs typeface="Trebuchet MS"/>
              </a:rPr>
              <a:t>στην</a:t>
            </a:r>
            <a:endParaRPr sz="2100">
              <a:latin typeface="Trebuchet MS"/>
              <a:cs typeface="Trebuchet MS"/>
            </a:endParaRPr>
          </a:p>
          <a:p>
            <a:pPr marL="488950">
              <a:lnSpc>
                <a:spcPts val="2230"/>
              </a:lnSpc>
            </a:pPr>
            <a:r>
              <a:rPr sz="2100" spc="70" dirty="0">
                <a:solidFill>
                  <a:srgbClr val="FFFFFF"/>
                </a:solidFill>
                <a:latin typeface="Trebuchet MS"/>
                <a:cs typeface="Trebuchet MS"/>
              </a:rPr>
              <a:t>ψυχολογία</a:t>
            </a:r>
            <a:endParaRPr sz="210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383462" y="1344612"/>
            <a:ext cx="2959100" cy="1816100"/>
            <a:chOff x="7383462" y="1344612"/>
            <a:chExt cx="2959100" cy="1816100"/>
          </a:xfrm>
        </p:grpSpPr>
        <p:sp>
          <p:nvSpPr>
            <p:cNvPr id="12" name="object 12"/>
            <p:cNvSpPr/>
            <p:nvPr/>
          </p:nvSpPr>
          <p:spPr>
            <a:xfrm>
              <a:off x="7391400" y="1352550"/>
              <a:ext cx="2943225" cy="1800225"/>
            </a:xfrm>
            <a:custGeom>
              <a:avLst/>
              <a:gdLst/>
              <a:ahLst/>
              <a:cxnLst/>
              <a:rect l="l" t="t" r="r" b="b"/>
              <a:pathLst>
                <a:path w="2943225" h="1800225">
                  <a:moveTo>
                    <a:pt x="2643124" y="0"/>
                  </a:moveTo>
                  <a:lnTo>
                    <a:pt x="300100" y="0"/>
                  </a:lnTo>
                  <a:lnTo>
                    <a:pt x="251424" y="3927"/>
                  </a:lnTo>
                  <a:lnTo>
                    <a:pt x="205248" y="15299"/>
                  </a:lnTo>
                  <a:lnTo>
                    <a:pt x="162190" y="33497"/>
                  </a:lnTo>
                  <a:lnTo>
                    <a:pt x="122867" y="57903"/>
                  </a:lnTo>
                  <a:lnTo>
                    <a:pt x="87899" y="87899"/>
                  </a:lnTo>
                  <a:lnTo>
                    <a:pt x="57903" y="122867"/>
                  </a:lnTo>
                  <a:lnTo>
                    <a:pt x="33497" y="162190"/>
                  </a:lnTo>
                  <a:lnTo>
                    <a:pt x="15299" y="205248"/>
                  </a:lnTo>
                  <a:lnTo>
                    <a:pt x="3927" y="251424"/>
                  </a:lnTo>
                  <a:lnTo>
                    <a:pt x="0" y="300100"/>
                  </a:lnTo>
                  <a:lnTo>
                    <a:pt x="0" y="1500124"/>
                  </a:lnTo>
                  <a:lnTo>
                    <a:pt x="3927" y="1548800"/>
                  </a:lnTo>
                  <a:lnTo>
                    <a:pt x="15299" y="1594976"/>
                  </a:lnTo>
                  <a:lnTo>
                    <a:pt x="33497" y="1638034"/>
                  </a:lnTo>
                  <a:lnTo>
                    <a:pt x="57903" y="1677357"/>
                  </a:lnTo>
                  <a:lnTo>
                    <a:pt x="87899" y="1712325"/>
                  </a:lnTo>
                  <a:lnTo>
                    <a:pt x="122867" y="1742321"/>
                  </a:lnTo>
                  <a:lnTo>
                    <a:pt x="162190" y="1766727"/>
                  </a:lnTo>
                  <a:lnTo>
                    <a:pt x="205248" y="1784925"/>
                  </a:lnTo>
                  <a:lnTo>
                    <a:pt x="251424" y="1796297"/>
                  </a:lnTo>
                  <a:lnTo>
                    <a:pt x="300100" y="1800225"/>
                  </a:lnTo>
                  <a:lnTo>
                    <a:pt x="2643124" y="1800225"/>
                  </a:lnTo>
                  <a:lnTo>
                    <a:pt x="2691800" y="1796297"/>
                  </a:lnTo>
                  <a:lnTo>
                    <a:pt x="2737976" y="1784925"/>
                  </a:lnTo>
                  <a:lnTo>
                    <a:pt x="2781034" y="1766727"/>
                  </a:lnTo>
                  <a:lnTo>
                    <a:pt x="2820357" y="1742321"/>
                  </a:lnTo>
                  <a:lnTo>
                    <a:pt x="2855325" y="1712325"/>
                  </a:lnTo>
                  <a:lnTo>
                    <a:pt x="2885321" y="1677357"/>
                  </a:lnTo>
                  <a:lnTo>
                    <a:pt x="2909727" y="1638034"/>
                  </a:lnTo>
                  <a:lnTo>
                    <a:pt x="2927925" y="1594976"/>
                  </a:lnTo>
                  <a:lnTo>
                    <a:pt x="2939297" y="1548800"/>
                  </a:lnTo>
                  <a:lnTo>
                    <a:pt x="2943225" y="1500124"/>
                  </a:lnTo>
                  <a:lnTo>
                    <a:pt x="2943225" y="300100"/>
                  </a:lnTo>
                  <a:lnTo>
                    <a:pt x="2939297" y="251424"/>
                  </a:lnTo>
                  <a:lnTo>
                    <a:pt x="2927925" y="205248"/>
                  </a:lnTo>
                  <a:lnTo>
                    <a:pt x="2909727" y="162190"/>
                  </a:lnTo>
                  <a:lnTo>
                    <a:pt x="2885321" y="122867"/>
                  </a:lnTo>
                  <a:lnTo>
                    <a:pt x="2855325" y="87899"/>
                  </a:lnTo>
                  <a:lnTo>
                    <a:pt x="2820357" y="57903"/>
                  </a:lnTo>
                  <a:lnTo>
                    <a:pt x="2781034" y="33497"/>
                  </a:lnTo>
                  <a:lnTo>
                    <a:pt x="2737976" y="15299"/>
                  </a:lnTo>
                  <a:lnTo>
                    <a:pt x="2691800" y="3927"/>
                  </a:lnTo>
                  <a:lnTo>
                    <a:pt x="2643124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391400" y="1352550"/>
              <a:ext cx="2943225" cy="1800225"/>
            </a:xfrm>
            <a:custGeom>
              <a:avLst/>
              <a:gdLst/>
              <a:ahLst/>
              <a:cxnLst/>
              <a:rect l="l" t="t" r="r" b="b"/>
              <a:pathLst>
                <a:path w="2943225" h="1800225">
                  <a:moveTo>
                    <a:pt x="0" y="300100"/>
                  </a:moveTo>
                  <a:lnTo>
                    <a:pt x="3927" y="251424"/>
                  </a:lnTo>
                  <a:lnTo>
                    <a:pt x="15299" y="205248"/>
                  </a:lnTo>
                  <a:lnTo>
                    <a:pt x="33497" y="162190"/>
                  </a:lnTo>
                  <a:lnTo>
                    <a:pt x="57903" y="122867"/>
                  </a:lnTo>
                  <a:lnTo>
                    <a:pt x="87899" y="87899"/>
                  </a:lnTo>
                  <a:lnTo>
                    <a:pt x="122867" y="57903"/>
                  </a:lnTo>
                  <a:lnTo>
                    <a:pt x="162190" y="33497"/>
                  </a:lnTo>
                  <a:lnTo>
                    <a:pt x="205248" y="15299"/>
                  </a:lnTo>
                  <a:lnTo>
                    <a:pt x="251424" y="3927"/>
                  </a:lnTo>
                  <a:lnTo>
                    <a:pt x="300100" y="0"/>
                  </a:lnTo>
                  <a:lnTo>
                    <a:pt x="2643124" y="0"/>
                  </a:lnTo>
                  <a:lnTo>
                    <a:pt x="2691800" y="3927"/>
                  </a:lnTo>
                  <a:lnTo>
                    <a:pt x="2737976" y="15299"/>
                  </a:lnTo>
                  <a:lnTo>
                    <a:pt x="2781034" y="33497"/>
                  </a:lnTo>
                  <a:lnTo>
                    <a:pt x="2820357" y="57903"/>
                  </a:lnTo>
                  <a:lnTo>
                    <a:pt x="2855325" y="87899"/>
                  </a:lnTo>
                  <a:lnTo>
                    <a:pt x="2885321" y="122867"/>
                  </a:lnTo>
                  <a:lnTo>
                    <a:pt x="2909727" y="162190"/>
                  </a:lnTo>
                  <a:lnTo>
                    <a:pt x="2927925" y="205248"/>
                  </a:lnTo>
                  <a:lnTo>
                    <a:pt x="2939297" y="251424"/>
                  </a:lnTo>
                  <a:lnTo>
                    <a:pt x="2943225" y="300100"/>
                  </a:lnTo>
                  <a:lnTo>
                    <a:pt x="2943225" y="1500124"/>
                  </a:lnTo>
                  <a:lnTo>
                    <a:pt x="2939297" y="1548800"/>
                  </a:lnTo>
                  <a:lnTo>
                    <a:pt x="2927925" y="1594976"/>
                  </a:lnTo>
                  <a:lnTo>
                    <a:pt x="2909727" y="1638034"/>
                  </a:lnTo>
                  <a:lnTo>
                    <a:pt x="2885321" y="1677357"/>
                  </a:lnTo>
                  <a:lnTo>
                    <a:pt x="2855325" y="1712325"/>
                  </a:lnTo>
                  <a:lnTo>
                    <a:pt x="2820357" y="1742321"/>
                  </a:lnTo>
                  <a:lnTo>
                    <a:pt x="2781034" y="1766727"/>
                  </a:lnTo>
                  <a:lnTo>
                    <a:pt x="2737976" y="1784925"/>
                  </a:lnTo>
                  <a:lnTo>
                    <a:pt x="2691800" y="1796297"/>
                  </a:lnTo>
                  <a:lnTo>
                    <a:pt x="2643124" y="1800225"/>
                  </a:lnTo>
                  <a:lnTo>
                    <a:pt x="300100" y="1800225"/>
                  </a:lnTo>
                  <a:lnTo>
                    <a:pt x="251424" y="1796297"/>
                  </a:lnTo>
                  <a:lnTo>
                    <a:pt x="205248" y="1784925"/>
                  </a:lnTo>
                  <a:lnTo>
                    <a:pt x="162190" y="1766727"/>
                  </a:lnTo>
                  <a:lnTo>
                    <a:pt x="122867" y="1742321"/>
                  </a:lnTo>
                  <a:lnTo>
                    <a:pt x="87899" y="1712325"/>
                  </a:lnTo>
                  <a:lnTo>
                    <a:pt x="57903" y="1677357"/>
                  </a:lnTo>
                  <a:lnTo>
                    <a:pt x="33497" y="1638034"/>
                  </a:lnTo>
                  <a:lnTo>
                    <a:pt x="15299" y="1594976"/>
                  </a:lnTo>
                  <a:lnTo>
                    <a:pt x="3927" y="1548800"/>
                  </a:lnTo>
                  <a:lnTo>
                    <a:pt x="0" y="1500124"/>
                  </a:lnTo>
                  <a:lnTo>
                    <a:pt x="0" y="30010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7820659" y="1629981"/>
            <a:ext cx="2087245" cy="12045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 marR="5080" indent="5715" algn="ctr">
              <a:lnSpc>
                <a:spcPts val="2250"/>
              </a:lnSpc>
              <a:spcBef>
                <a:spcPts val="400"/>
              </a:spcBef>
            </a:pPr>
            <a:r>
              <a:rPr sz="2100" spc="80" dirty="0">
                <a:solidFill>
                  <a:srgbClr val="FFFFFF"/>
                </a:solidFill>
                <a:latin typeface="Trebuchet MS"/>
                <a:cs typeface="Trebuchet MS"/>
              </a:rPr>
              <a:t>Περιορισμένες </a:t>
            </a:r>
            <a:r>
              <a:rPr sz="2100" spc="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65" dirty="0">
                <a:solidFill>
                  <a:srgbClr val="FFFFFF"/>
                </a:solidFill>
                <a:latin typeface="Trebuchet MS"/>
                <a:cs typeface="Trebuchet MS"/>
              </a:rPr>
              <a:t>δυνατότητες </a:t>
            </a:r>
            <a:r>
              <a:rPr sz="2100" spc="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-8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100" spc="-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100" spc="-3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100" spc="-14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100" spc="-8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100" spc="-2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100" spc="-10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1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100" spc="110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100" spc="22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100" spc="2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100" spc="250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100" spc="-1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100" spc="12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100" spc="7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100" spc="85" dirty="0">
                <a:solidFill>
                  <a:srgbClr val="FFFFFF"/>
                </a:solidFill>
                <a:latin typeface="Trebuchet MS"/>
                <a:cs typeface="Trebuchet MS"/>
              </a:rPr>
              <a:t>η  </a:t>
            </a:r>
            <a:r>
              <a:rPr sz="2100" spc="55" dirty="0">
                <a:solidFill>
                  <a:srgbClr val="FFFFFF"/>
                </a:solidFill>
                <a:latin typeface="Trebuchet MS"/>
                <a:cs typeface="Trebuchet MS"/>
              </a:rPr>
              <a:t>συμβουλευτική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86875" y="3429000"/>
            <a:ext cx="2752725" cy="323850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00">
              <a:latin typeface="Times New Roman"/>
              <a:cs typeface="Times New Roman"/>
            </a:endParaRPr>
          </a:p>
          <a:p>
            <a:pPr marL="110489" marR="81280" indent="5080" algn="ctr">
              <a:lnSpc>
                <a:spcPct val="100000"/>
              </a:lnSpc>
            </a:pPr>
            <a:r>
              <a:rPr sz="2000" b="1" spc="20" dirty="0">
                <a:solidFill>
                  <a:srgbClr val="FFFFFF"/>
                </a:solidFill>
                <a:latin typeface="Tahoma"/>
                <a:cs typeface="Tahoma"/>
              </a:rPr>
              <a:t>Δ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000" b="1" spc="110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χ</a:t>
            </a:r>
            <a:r>
              <a:rPr sz="2000" b="1" spc="-150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ρα</a:t>
            </a:r>
            <a:r>
              <a:rPr sz="2000" b="1" spc="-155" dirty="0">
                <a:solidFill>
                  <a:srgbClr val="FFFFFF"/>
                </a:solidFill>
                <a:latin typeface="Tahoma"/>
                <a:cs typeface="Tahoma"/>
              </a:rPr>
              <a:t>ί</a:t>
            </a:r>
            <a:r>
              <a:rPr sz="2000" b="1" spc="-35" dirty="0">
                <a:solidFill>
                  <a:srgbClr val="FFFFFF"/>
                </a:solidFill>
                <a:latin typeface="Tahoma"/>
                <a:cs typeface="Tahoma"/>
              </a:rPr>
              <a:t>ν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-70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ν</a:t>
            </a:r>
            <a:r>
              <a:rPr sz="2000" b="1" spc="-14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220" dirty="0">
                <a:solidFill>
                  <a:srgbClr val="FFFFFF"/>
                </a:solidFill>
                <a:latin typeface="Tahoma"/>
                <a:cs typeface="Tahoma"/>
              </a:rPr>
              <a:t>τ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η  </a:t>
            </a:r>
            <a:r>
              <a:rPr sz="2000" b="1" spc="-55" dirty="0">
                <a:solidFill>
                  <a:srgbClr val="FFFFFF"/>
                </a:solidFill>
                <a:latin typeface="Tahoma"/>
                <a:cs typeface="Tahoma"/>
              </a:rPr>
              <a:t>συστηματική </a:t>
            </a:r>
            <a:r>
              <a:rPr sz="20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150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2000" b="1" spc="-30" dirty="0">
                <a:solidFill>
                  <a:srgbClr val="FFFFFF"/>
                </a:solidFill>
                <a:latin typeface="Tahoma"/>
                <a:cs typeface="Tahoma"/>
              </a:rPr>
              <a:t>φ</a:t>
            </a:r>
            <a:r>
              <a:rPr sz="2000" b="1" spc="80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ρ</a:t>
            </a:r>
            <a:r>
              <a:rPr sz="2000" b="1" spc="-110" dirty="0">
                <a:solidFill>
                  <a:srgbClr val="FFFFFF"/>
                </a:solidFill>
                <a:latin typeface="Tahoma"/>
                <a:cs typeface="Tahoma"/>
              </a:rPr>
              <a:t>μ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γ</a:t>
            </a:r>
            <a:r>
              <a:rPr sz="2000" b="1" spc="-65" dirty="0">
                <a:solidFill>
                  <a:srgbClr val="FFFFFF"/>
                </a:solidFill>
                <a:latin typeface="Tahoma"/>
                <a:cs typeface="Tahoma"/>
              </a:rPr>
              <a:t>ή</a:t>
            </a:r>
            <a:r>
              <a:rPr sz="2000" b="1" spc="-229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40" dirty="0">
                <a:solidFill>
                  <a:srgbClr val="FFFFFF"/>
                </a:solidFill>
                <a:latin typeface="Tahoma"/>
                <a:cs typeface="Tahoma"/>
              </a:rPr>
              <a:t>λ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2000" b="1" spc="110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2000" b="1" spc="-220" dirty="0">
                <a:solidFill>
                  <a:srgbClr val="FFFFFF"/>
                </a:solidFill>
                <a:latin typeface="Tahoma"/>
                <a:cs typeface="Tahoma"/>
              </a:rPr>
              <a:t>τ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κ</a:t>
            </a:r>
            <a:r>
              <a:rPr sz="2000" b="1" spc="100" dirty="0">
                <a:solidFill>
                  <a:srgbClr val="FFFFFF"/>
                </a:solidFill>
                <a:latin typeface="Tahoma"/>
                <a:cs typeface="Tahoma"/>
              </a:rPr>
              <a:t>ώ</a:t>
            </a:r>
            <a:r>
              <a:rPr sz="2000" b="1" spc="-15" dirty="0">
                <a:solidFill>
                  <a:srgbClr val="FFFFFF"/>
                </a:solidFill>
                <a:latin typeface="Tahoma"/>
                <a:cs typeface="Tahoma"/>
              </a:rPr>
              <a:t>ν  </a:t>
            </a:r>
            <a:r>
              <a:rPr sz="2000" b="1" dirty="0">
                <a:solidFill>
                  <a:srgbClr val="FFFFFF"/>
                </a:solidFill>
                <a:latin typeface="Tahoma"/>
                <a:cs typeface="Tahoma"/>
              </a:rPr>
              <a:t>προγραμμάτων </a:t>
            </a:r>
            <a:r>
              <a:rPr sz="2000" b="1" spc="5" dirty="0">
                <a:solidFill>
                  <a:srgbClr val="FFFFFF"/>
                </a:solidFill>
                <a:latin typeface="Tahoma"/>
                <a:cs typeface="Tahoma"/>
              </a:rPr>
              <a:t> πρόληψης </a:t>
            </a:r>
            <a:r>
              <a:rPr sz="2000" b="1" spc="-185" dirty="0">
                <a:solidFill>
                  <a:srgbClr val="FFFFFF"/>
                </a:solidFill>
                <a:latin typeface="Tahoma"/>
                <a:cs typeface="Tahoma"/>
              </a:rPr>
              <a:t>&amp; </a:t>
            </a:r>
            <a:r>
              <a:rPr sz="2000" b="1" spc="-18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25" dirty="0">
                <a:solidFill>
                  <a:srgbClr val="FFFFFF"/>
                </a:solidFill>
                <a:latin typeface="Tahoma"/>
                <a:cs typeface="Tahoma"/>
              </a:rPr>
              <a:t>παρέμβασης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350" y="648335"/>
            <a:ext cx="1951989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85" dirty="0"/>
              <a:t>Ω</a:t>
            </a:r>
            <a:r>
              <a:rPr spc="490" dirty="0"/>
              <a:t>σ</a:t>
            </a:r>
            <a:r>
              <a:rPr spc="-170" dirty="0"/>
              <a:t>τ</a:t>
            </a:r>
            <a:r>
              <a:rPr spc="355" dirty="0"/>
              <a:t>ό</a:t>
            </a:r>
            <a:r>
              <a:rPr spc="490" dirty="0"/>
              <a:t>σ</a:t>
            </a:r>
            <a:r>
              <a:rPr spc="355" dirty="0"/>
              <a:t>ο</a:t>
            </a:r>
            <a:r>
              <a:rPr spc="-325" dirty="0"/>
              <a:t>,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32939" y="1684591"/>
            <a:ext cx="4735830" cy="3141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22909" indent="-343535">
              <a:lnSpc>
                <a:spcPct val="101299"/>
              </a:lnSpc>
              <a:spcBef>
                <a:spcPts val="100"/>
              </a:spcBef>
              <a:tabLst>
                <a:tab pos="355600" algn="l"/>
              </a:tabLst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1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ήψ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r>
              <a:rPr sz="17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135" dirty="0">
                <a:solidFill>
                  <a:srgbClr val="404040"/>
                </a:solidFill>
                <a:latin typeface="Trebuchet MS"/>
                <a:cs typeface="Trebuchet MS"/>
              </a:rPr>
              <a:t>ής  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κοινότητας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Trebuchet MS"/>
                <a:cs typeface="Trebuchet MS"/>
              </a:rPr>
              <a:t>έχουν</a:t>
            </a:r>
            <a:r>
              <a:rPr sz="17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Trebuchet MS"/>
                <a:cs typeface="Trebuchet MS"/>
              </a:rPr>
              <a:t>αλλάξει,</a:t>
            </a:r>
            <a:r>
              <a:rPr sz="1700" spc="-2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95" dirty="0">
                <a:solidFill>
                  <a:srgbClr val="404040"/>
                </a:solidFill>
                <a:latin typeface="Trebuchet MS"/>
                <a:cs typeface="Trebuchet MS"/>
              </a:rPr>
              <a:t>σχέση</a:t>
            </a:r>
            <a:r>
              <a:rPr sz="17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με </a:t>
            </a:r>
            <a:r>
              <a:rPr sz="1700" spc="-4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140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νων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-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endParaRPr sz="1700">
              <a:latin typeface="Trebuchet MS"/>
              <a:cs typeface="Trebuchet MS"/>
            </a:endParaRPr>
          </a:p>
          <a:p>
            <a:pPr marL="355600" marR="30480">
              <a:lnSpc>
                <a:spcPts val="2030"/>
              </a:lnSpc>
              <a:spcBef>
                <a:spcPts val="65"/>
              </a:spcBef>
            </a:pP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9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9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ζ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ην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40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η 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r>
              <a:rPr sz="17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ής</a:t>
            </a:r>
            <a:r>
              <a:rPr sz="1700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υχ</a:t>
            </a:r>
            <a:r>
              <a:rPr sz="1700" spc="7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6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1700" spc="17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15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7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035"/>
              </a:lnSpc>
              <a:spcBef>
                <a:spcPts val="1650"/>
              </a:spcBef>
              <a:tabLst>
                <a:tab pos="355600" algn="l"/>
              </a:tabLst>
            </a:pPr>
            <a:r>
              <a:rPr sz="1700"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6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9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2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5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9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ικ</a:t>
            </a:r>
            <a:r>
              <a:rPr sz="1700" spc="15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ην</a:t>
            </a:r>
            <a:endParaRPr sz="1700">
              <a:latin typeface="Trebuchet MS"/>
              <a:cs typeface="Trebuchet MS"/>
            </a:endParaRPr>
          </a:p>
          <a:p>
            <a:pPr marL="355600" marR="66675">
              <a:lnSpc>
                <a:spcPts val="2030"/>
              </a:lnSpc>
              <a:spcBef>
                <a:spcPts val="70"/>
              </a:spcBef>
            </a:pP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-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6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μό</a:t>
            </a:r>
            <a:r>
              <a:rPr sz="1700" spc="-2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17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7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ς 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65" dirty="0">
                <a:solidFill>
                  <a:srgbClr val="404040"/>
                </a:solidFill>
                <a:latin typeface="Trebuchet MS"/>
                <a:cs typeface="Trebuchet MS"/>
              </a:rPr>
              <a:t>ης</a:t>
            </a:r>
            <a:r>
              <a:rPr sz="17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1700" spc="-5" dirty="0">
                <a:solidFill>
                  <a:srgbClr val="404040"/>
                </a:solidFill>
                <a:latin typeface="Trebuchet MS"/>
                <a:cs typeface="Trebuchet MS"/>
              </a:rPr>
              <a:t>λλ</a:t>
            </a:r>
            <a:r>
              <a:rPr sz="1700" spc="12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26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0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ων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21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17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17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9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1700" spc="-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ύ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endParaRPr sz="1700">
              <a:latin typeface="Trebuchet MS"/>
              <a:cs typeface="Trebuchet MS"/>
            </a:endParaRPr>
          </a:p>
          <a:p>
            <a:pPr marL="355600" marR="5080">
              <a:lnSpc>
                <a:spcPts val="2030"/>
              </a:lnSpc>
              <a:spcBef>
                <a:spcPts val="70"/>
              </a:spcBef>
            </a:pPr>
            <a:r>
              <a:rPr sz="1700" u="sng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Ε</a:t>
            </a:r>
            <a:r>
              <a:rPr sz="1700" u="sng" spc="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Π</a:t>
            </a:r>
            <a:r>
              <a:rPr sz="1700" u="sng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Ι</a:t>
            </a:r>
            <a:r>
              <a:rPr sz="1700" u="sng" spc="-17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Τ</a:t>
            </a:r>
            <a:r>
              <a:rPr sz="1700" u="sng" spc="16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Α</a:t>
            </a:r>
            <a:r>
              <a:rPr sz="1700" u="sng" spc="1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Κ</a:t>
            </a:r>
            <a:r>
              <a:rPr sz="1700" u="sng" spc="-2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Τ</a:t>
            </a:r>
            <a:r>
              <a:rPr sz="1700" u="sng" spc="-10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Ι</a:t>
            </a:r>
            <a:r>
              <a:rPr sz="1700" u="sng" spc="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rebuchet MS"/>
                <a:cs typeface="Trebuchet MS"/>
              </a:rPr>
              <a:t>ΚΗ</a:t>
            </a:r>
            <a:r>
              <a:rPr sz="17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3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1700" spc="2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1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1700" spc="14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spc="16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1700" spc="19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17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1700" spc="8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1700" spc="7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17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1700" spc="114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1700" spc="130" dirty="0">
                <a:solidFill>
                  <a:srgbClr val="404040"/>
                </a:solidFill>
                <a:latin typeface="Trebuchet MS"/>
                <a:cs typeface="Trebuchet MS"/>
              </a:rPr>
              <a:t>γω</a:t>
            </a:r>
            <a:r>
              <a:rPr sz="1700" spc="11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17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1700" spc="22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1700" spc="-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1700" spc="125" dirty="0">
                <a:solidFill>
                  <a:srgbClr val="404040"/>
                </a:solidFill>
                <a:latin typeface="Trebuchet MS"/>
                <a:cs typeface="Trebuchet MS"/>
              </a:rPr>
              <a:t>α  </a:t>
            </a:r>
            <a:r>
              <a:rPr sz="1700" spc="45" dirty="0">
                <a:solidFill>
                  <a:srgbClr val="404040"/>
                </a:solidFill>
                <a:latin typeface="Trebuchet MS"/>
                <a:cs typeface="Trebuchet MS"/>
              </a:rPr>
              <a:t>σχολεία.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2035"/>
              </a:lnSpc>
              <a:spcBef>
                <a:spcPts val="125"/>
              </a:spcBef>
              <a:tabLst>
                <a:tab pos="355600" algn="l"/>
              </a:tabLst>
            </a:pPr>
            <a:r>
              <a:rPr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pc="114" dirty="0"/>
              <a:t>Π</a:t>
            </a:r>
            <a:r>
              <a:rPr spc="190" dirty="0"/>
              <a:t>ο</a:t>
            </a:r>
            <a:r>
              <a:rPr spc="-5" dirty="0"/>
              <a:t>λλ</a:t>
            </a:r>
            <a:r>
              <a:rPr spc="190" dirty="0"/>
              <a:t>ο</a:t>
            </a:r>
            <a:r>
              <a:rPr spc="-130" dirty="0"/>
              <a:t>ί</a:t>
            </a:r>
            <a:r>
              <a:rPr spc="-110" dirty="0"/>
              <a:t> </a:t>
            </a:r>
            <a:r>
              <a:rPr spc="-50" dirty="0"/>
              <a:t>ε</a:t>
            </a:r>
            <a:r>
              <a:rPr spc="150" dirty="0"/>
              <a:t>ρ</a:t>
            </a:r>
            <a:r>
              <a:rPr spc="-50" dirty="0"/>
              <a:t>ε</a:t>
            </a:r>
            <a:r>
              <a:rPr spc="110" dirty="0"/>
              <a:t>υ</a:t>
            </a:r>
            <a:r>
              <a:rPr spc="275" dirty="0"/>
              <a:t>ν</a:t>
            </a:r>
            <a:r>
              <a:rPr spc="30" dirty="0"/>
              <a:t>η</a:t>
            </a:r>
            <a:r>
              <a:rPr dirty="0"/>
              <a:t>τ</a:t>
            </a:r>
            <a:r>
              <a:rPr spc="-120" dirty="0"/>
              <a:t>έ</a:t>
            </a:r>
            <a:r>
              <a:rPr spc="215" dirty="0"/>
              <a:t>ς</a:t>
            </a:r>
            <a:r>
              <a:rPr spc="-240" dirty="0"/>
              <a:t> </a:t>
            </a:r>
            <a:r>
              <a:rPr spc="195" dirty="0"/>
              <a:t>θ</a:t>
            </a:r>
            <a:r>
              <a:rPr spc="-50" dirty="0"/>
              <a:t>ε</a:t>
            </a:r>
            <a:r>
              <a:rPr spc="200" dirty="0"/>
              <a:t>ω</a:t>
            </a:r>
            <a:r>
              <a:rPr spc="150" dirty="0"/>
              <a:t>ρ</a:t>
            </a:r>
            <a:r>
              <a:rPr spc="190" dirty="0"/>
              <a:t>ο</a:t>
            </a:r>
            <a:r>
              <a:rPr spc="110" dirty="0"/>
              <a:t>ύν</a:t>
            </a:r>
          </a:p>
          <a:p>
            <a:pPr marL="355600">
              <a:lnSpc>
                <a:spcPts val="2035"/>
              </a:lnSpc>
            </a:pPr>
            <a:r>
              <a:rPr spc="204" dirty="0"/>
              <a:t>α</a:t>
            </a:r>
            <a:r>
              <a:rPr spc="100" dirty="0"/>
              <a:t>π</a:t>
            </a:r>
            <a:r>
              <a:rPr spc="204" dirty="0"/>
              <a:t>α</a:t>
            </a:r>
            <a:r>
              <a:rPr spc="150" dirty="0"/>
              <a:t>ρ</a:t>
            </a:r>
            <a:r>
              <a:rPr spc="204" dirty="0"/>
              <a:t>α</a:t>
            </a:r>
            <a:r>
              <a:rPr spc="-30" dirty="0"/>
              <a:t>ί</a:t>
            </a:r>
            <a:r>
              <a:rPr spc="-80" dirty="0"/>
              <a:t>τ</a:t>
            </a:r>
            <a:r>
              <a:rPr spc="30" dirty="0"/>
              <a:t>η</a:t>
            </a:r>
            <a:r>
              <a:rPr dirty="0"/>
              <a:t>τ</a:t>
            </a:r>
            <a:r>
              <a:rPr spc="200" dirty="0"/>
              <a:t>ο</a:t>
            </a:r>
            <a:r>
              <a:rPr spc="-220" dirty="0"/>
              <a:t> </a:t>
            </a:r>
            <a:r>
              <a:rPr spc="-50" dirty="0"/>
              <a:t>έ</a:t>
            </a:r>
            <a:r>
              <a:rPr spc="275" dirty="0"/>
              <a:t>ν</a:t>
            </a:r>
            <a:r>
              <a:rPr spc="190" dirty="0"/>
              <a:t>α</a:t>
            </a:r>
            <a:r>
              <a:rPr spc="-120" dirty="0"/>
              <a:t> </a:t>
            </a:r>
            <a:r>
              <a:rPr spc="225" dirty="0"/>
              <a:t>σ</a:t>
            </a:r>
            <a:r>
              <a:rPr spc="204" dirty="0"/>
              <a:t>α</a:t>
            </a:r>
            <a:r>
              <a:rPr spc="140" dirty="0"/>
              <a:t>φ</a:t>
            </a:r>
            <a:r>
              <a:rPr spc="-120" dirty="0"/>
              <a:t>έ</a:t>
            </a:r>
            <a:r>
              <a:rPr spc="215" dirty="0"/>
              <a:t>ς</a:t>
            </a:r>
            <a:r>
              <a:rPr spc="-210" dirty="0"/>
              <a:t> </a:t>
            </a:r>
            <a:r>
              <a:rPr b="1" spc="45" dirty="0">
                <a:latin typeface="Tahoma"/>
                <a:cs typeface="Tahoma"/>
              </a:rPr>
              <a:t>θ</a:t>
            </a:r>
            <a:r>
              <a:rPr b="1" spc="-145" dirty="0">
                <a:latin typeface="Tahoma"/>
                <a:cs typeface="Tahoma"/>
              </a:rPr>
              <a:t>ε</a:t>
            </a:r>
            <a:r>
              <a:rPr b="1" spc="80" dirty="0">
                <a:latin typeface="Tahoma"/>
                <a:cs typeface="Tahoma"/>
              </a:rPr>
              <a:t>σ</a:t>
            </a:r>
            <a:r>
              <a:rPr b="1" spc="-60" dirty="0">
                <a:latin typeface="Tahoma"/>
                <a:cs typeface="Tahoma"/>
              </a:rPr>
              <a:t>μ</a:t>
            </a:r>
            <a:r>
              <a:rPr b="1" spc="-70" dirty="0">
                <a:latin typeface="Tahoma"/>
                <a:cs typeface="Tahoma"/>
              </a:rPr>
              <a:t>ι</a:t>
            </a:r>
            <a:r>
              <a:rPr b="1" spc="-50" dirty="0">
                <a:latin typeface="Tahoma"/>
                <a:cs typeface="Tahoma"/>
              </a:rPr>
              <a:t>κ</a:t>
            </a:r>
            <a:r>
              <a:rPr b="1" spc="55" dirty="0">
                <a:latin typeface="Tahoma"/>
                <a:cs typeface="Tahoma"/>
              </a:rPr>
              <a:t>ό</a:t>
            </a:r>
            <a:r>
              <a:rPr b="1" spc="-95" dirty="0">
                <a:latin typeface="Tahoma"/>
                <a:cs typeface="Tahoma"/>
              </a:rPr>
              <a:t> </a:t>
            </a:r>
            <a:r>
              <a:rPr spc="-30" dirty="0"/>
              <a:t>κ</a:t>
            </a:r>
            <a:r>
              <a:rPr spc="204" dirty="0"/>
              <a:t>α</a:t>
            </a:r>
            <a:r>
              <a:rPr spc="-130" dirty="0"/>
              <a:t>ι</a:t>
            </a:r>
          </a:p>
          <a:p>
            <a:pPr marL="355600">
              <a:lnSpc>
                <a:spcPts val="2035"/>
              </a:lnSpc>
              <a:spcBef>
                <a:spcPts val="65"/>
              </a:spcBef>
            </a:pPr>
            <a:r>
              <a:rPr b="1" spc="-15" dirty="0">
                <a:latin typeface="Tahoma"/>
                <a:cs typeface="Tahoma"/>
              </a:rPr>
              <a:t>ν</a:t>
            </a:r>
            <a:r>
              <a:rPr b="1" spc="70" dirty="0">
                <a:latin typeface="Tahoma"/>
                <a:cs typeface="Tahoma"/>
              </a:rPr>
              <a:t>ο</a:t>
            </a:r>
            <a:r>
              <a:rPr b="1" spc="-65" dirty="0">
                <a:latin typeface="Tahoma"/>
                <a:cs typeface="Tahoma"/>
              </a:rPr>
              <a:t>μ</a:t>
            </a:r>
            <a:r>
              <a:rPr b="1" spc="70" dirty="0">
                <a:latin typeface="Tahoma"/>
                <a:cs typeface="Tahoma"/>
              </a:rPr>
              <a:t>ο</a:t>
            </a:r>
            <a:r>
              <a:rPr b="1" spc="-45" dirty="0">
                <a:latin typeface="Tahoma"/>
                <a:cs typeface="Tahoma"/>
              </a:rPr>
              <a:t>θε</a:t>
            </a:r>
            <a:r>
              <a:rPr b="1" spc="-140" dirty="0">
                <a:latin typeface="Tahoma"/>
                <a:cs typeface="Tahoma"/>
              </a:rPr>
              <a:t>τ</a:t>
            </a:r>
            <a:r>
              <a:rPr b="1" spc="-70" dirty="0">
                <a:latin typeface="Tahoma"/>
                <a:cs typeface="Tahoma"/>
              </a:rPr>
              <a:t>ι</a:t>
            </a:r>
            <a:r>
              <a:rPr b="1" spc="-50" dirty="0">
                <a:latin typeface="Tahoma"/>
                <a:cs typeface="Tahoma"/>
              </a:rPr>
              <a:t>κ</a:t>
            </a:r>
            <a:r>
              <a:rPr b="1" spc="55" dirty="0">
                <a:latin typeface="Tahoma"/>
                <a:cs typeface="Tahoma"/>
              </a:rPr>
              <a:t>ό</a:t>
            </a:r>
            <a:r>
              <a:rPr b="1" spc="-160" dirty="0">
                <a:latin typeface="Tahoma"/>
                <a:cs typeface="Tahoma"/>
              </a:rPr>
              <a:t> </a:t>
            </a:r>
            <a:r>
              <a:rPr spc="95" dirty="0"/>
              <a:t>π</a:t>
            </a:r>
            <a:r>
              <a:rPr spc="-5" dirty="0"/>
              <a:t>λ</a:t>
            </a:r>
            <a:r>
              <a:rPr spc="204" dirty="0"/>
              <a:t>α</a:t>
            </a:r>
            <a:r>
              <a:rPr spc="-30" dirty="0"/>
              <a:t>ί</a:t>
            </a:r>
            <a:r>
              <a:rPr spc="225" dirty="0"/>
              <a:t>σ</a:t>
            </a:r>
            <a:r>
              <a:rPr spc="-105" dirty="0"/>
              <a:t>ι</a:t>
            </a:r>
            <a:r>
              <a:rPr spc="200" dirty="0"/>
              <a:t>ο</a:t>
            </a:r>
            <a:r>
              <a:rPr spc="-220" dirty="0"/>
              <a:t> </a:t>
            </a:r>
            <a:r>
              <a:rPr spc="95" dirty="0"/>
              <a:t>π</a:t>
            </a:r>
            <a:r>
              <a:rPr spc="145" dirty="0"/>
              <a:t>ου</a:t>
            </a:r>
            <a:r>
              <a:rPr spc="-125" dirty="0"/>
              <a:t> </a:t>
            </a:r>
            <a:r>
              <a:rPr spc="195" dirty="0"/>
              <a:t>θα</a:t>
            </a:r>
            <a:r>
              <a:rPr spc="-50" dirty="0"/>
              <a:t> </a:t>
            </a:r>
            <a:r>
              <a:rPr spc="204" dirty="0"/>
              <a:t>α</a:t>
            </a:r>
            <a:r>
              <a:rPr spc="145" dirty="0"/>
              <a:t>φ</a:t>
            </a:r>
            <a:r>
              <a:rPr spc="185" dirty="0"/>
              <a:t>ο</a:t>
            </a:r>
            <a:r>
              <a:rPr spc="155" dirty="0"/>
              <a:t>ρ</a:t>
            </a:r>
            <a:r>
              <a:rPr spc="185" dirty="0"/>
              <a:t>ά</a:t>
            </a:r>
          </a:p>
          <a:p>
            <a:pPr marL="355600">
              <a:lnSpc>
                <a:spcPts val="2025"/>
              </a:lnSpc>
            </a:pPr>
            <a:r>
              <a:rPr spc="-80" dirty="0"/>
              <a:t>τ</a:t>
            </a:r>
            <a:r>
              <a:rPr spc="110" dirty="0"/>
              <a:t>ην</a:t>
            </a:r>
            <a:r>
              <a:rPr spc="-50" dirty="0"/>
              <a:t> </a:t>
            </a:r>
            <a:r>
              <a:rPr spc="-30" dirty="0"/>
              <a:t>ί</a:t>
            </a:r>
            <a:r>
              <a:rPr spc="30" dirty="0"/>
              <a:t>δ</a:t>
            </a:r>
            <a:r>
              <a:rPr spc="150" dirty="0"/>
              <a:t>ρ</a:t>
            </a:r>
            <a:r>
              <a:rPr spc="110" dirty="0"/>
              <a:t>υ</a:t>
            </a:r>
            <a:r>
              <a:rPr spc="225" dirty="0"/>
              <a:t>σ</a:t>
            </a:r>
            <a:r>
              <a:rPr spc="-15" dirty="0"/>
              <a:t>η,</a:t>
            </a:r>
            <a:r>
              <a:rPr spc="-170" dirty="0"/>
              <a:t> </a:t>
            </a:r>
            <a:r>
              <a:rPr spc="190" dirty="0"/>
              <a:t>ο</a:t>
            </a:r>
            <a:r>
              <a:rPr spc="150" dirty="0"/>
              <a:t>ρ</a:t>
            </a:r>
            <a:r>
              <a:rPr spc="45" dirty="0"/>
              <a:t>γ</a:t>
            </a:r>
            <a:r>
              <a:rPr spc="204" dirty="0"/>
              <a:t>ά</a:t>
            </a:r>
            <a:r>
              <a:rPr spc="200" dirty="0"/>
              <a:t>νω</a:t>
            </a:r>
            <a:r>
              <a:rPr spc="225" dirty="0"/>
              <a:t>σ</a:t>
            </a:r>
            <a:r>
              <a:rPr spc="114" dirty="0"/>
              <a:t>η</a:t>
            </a:r>
            <a:r>
              <a:rPr spc="-220" dirty="0"/>
              <a:t> </a:t>
            </a:r>
            <a:r>
              <a:rPr spc="-30" dirty="0"/>
              <a:t>κ</a:t>
            </a:r>
            <a:r>
              <a:rPr spc="204" dirty="0"/>
              <a:t>α</a:t>
            </a:r>
            <a:r>
              <a:rPr spc="-130" dirty="0"/>
              <a:t>ι</a:t>
            </a:r>
          </a:p>
          <a:p>
            <a:pPr marL="355600" marR="5080">
              <a:lnSpc>
                <a:spcPts val="2030"/>
              </a:lnSpc>
              <a:spcBef>
                <a:spcPts val="70"/>
              </a:spcBef>
            </a:pPr>
            <a:r>
              <a:rPr spc="-5" dirty="0"/>
              <a:t>λ</a:t>
            </a:r>
            <a:r>
              <a:rPr spc="-50" dirty="0"/>
              <a:t>ε</a:t>
            </a:r>
            <a:r>
              <a:rPr spc="-30" dirty="0"/>
              <a:t>ι</a:t>
            </a:r>
            <a:r>
              <a:rPr spc="-80" dirty="0"/>
              <a:t>τ</a:t>
            </a:r>
            <a:r>
              <a:rPr spc="190" dirty="0"/>
              <a:t>ο</a:t>
            </a:r>
            <a:r>
              <a:rPr spc="110" dirty="0"/>
              <a:t>υ</a:t>
            </a:r>
            <a:r>
              <a:rPr spc="150" dirty="0"/>
              <a:t>ρ</a:t>
            </a:r>
            <a:r>
              <a:rPr spc="45" dirty="0"/>
              <a:t>γ</a:t>
            </a:r>
            <a:r>
              <a:rPr spc="-105" dirty="0"/>
              <a:t>ι</a:t>
            </a:r>
            <a:r>
              <a:rPr spc="190" dirty="0"/>
              <a:t>ά</a:t>
            </a:r>
            <a:r>
              <a:rPr spc="-120" dirty="0"/>
              <a:t> </a:t>
            </a:r>
            <a:r>
              <a:rPr spc="75" dirty="0"/>
              <a:t>ψ</a:t>
            </a:r>
            <a:r>
              <a:rPr spc="80" dirty="0"/>
              <a:t>υχ</a:t>
            </a:r>
            <a:r>
              <a:rPr spc="70" dirty="0"/>
              <a:t>ο</a:t>
            </a:r>
            <a:r>
              <a:rPr spc="-5" dirty="0"/>
              <a:t>λ</a:t>
            </a:r>
            <a:r>
              <a:rPr spc="190" dirty="0"/>
              <a:t>ο</a:t>
            </a:r>
            <a:r>
              <a:rPr spc="-30" dirty="0"/>
              <a:t>γ</a:t>
            </a:r>
            <a:r>
              <a:rPr spc="-105" dirty="0"/>
              <a:t>ικ</a:t>
            </a:r>
            <a:r>
              <a:rPr spc="125" dirty="0"/>
              <a:t>ώ</a:t>
            </a:r>
            <a:r>
              <a:rPr spc="110" dirty="0"/>
              <a:t>ν</a:t>
            </a:r>
            <a:r>
              <a:rPr spc="-200" dirty="0"/>
              <a:t> </a:t>
            </a:r>
            <a:r>
              <a:rPr spc="110" dirty="0"/>
              <a:t>υ</a:t>
            </a:r>
            <a:r>
              <a:rPr spc="100" dirty="0"/>
              <a:t>π</a:t>
            </a:r>
            <a:r>
              <a:rPr spc="150" dirty="0"/>
              <a:t>η</a:t>
            </a:r>
            <a:r>
              <a:rPr spc="114" dirty="0"/>
              <a:t>ρ</a:t>
            </a:r>
            <a:r>
              <a:rPr spc="-50" dirty="0"/>
              <a:t>ε</a:t>
            </a:r>
            <a:r>
              <a:rPr spc="225" dirty="0"/>
              <a:t>σ</a:t>
            </a:r>
            <a:r>
              <a:rPr spc="-30" dirty="0"/>
              <a:t>ι</a:t>
            </a:r>
            <a:r>
              <a:rPr spc="125" dirty="0"/>
              <a:t>ώ</a:t>
            </a:r>
            <a:r>
              <a:rPr spc="80" dirty="0"/>
              <a:t>ν  </a:t>
            </a:r>
            <a:r>
              <a:rPr spc="225" dirty="0"/>
              <a:t>σ</a:t>
            </a:r>
            <a:r>
              <a:rPr spc="-65" dirty="0"/>
              <a:t>ε</a:t>
            </a:r>
            <a:r>
              <a:rPr spc="-50" dirty="0"/>
              <a:t> </a:t>
            </a:r>
            <a:r>
              <a:rPr spc="190" dirty="0"/>
              <a:t>ό</a:t>
            </a:r>
            <a:r>
              <a:rPr spc="-5" dirty="0"/>
              <a:t>λ</a:t>
            </a:r>
            <a:r>
              <a:rPr spc="190" dirty="0"/>
              <a:t>α</a:t>
            </a:r>
            <a:r>
              <a:rPr spc="-45" dirty="0"/>
              <a:t> </a:t>
            </a:r>
            <a:r>
              <a:rPr spc="-80" dirty="0"/>
              <a:t>τ</a:t>
            </a:r>
            <a:r>
              <a:rPr spc="190" dirty="0"/>
              <a:t>α</a:t>
            </a:r>
            <a:r>
              <a:rPr spc="-45" dirty="0"/>
              <a:t> </a:t>
            </a:r>
            <a:r>
              <a:rPr spc="225" dirty="0"/>
              <a:t>σ</a:t>
            </a:r>
            <a:r>
              <a:rPr spc="80" dirty="0"/>
              <a:t>χ</a:t>
            </a:r>
            <a:r>
              <a:rPr spc="70" dirty="0"/>
              <a:t>ο</a:t>
            </a:r>
            <a:r>
              <a:rPr spc="-5" dirty="0"/>
              <a:t>λ</a:t>
            </a:r>
            <a:r>
              <a:rPr spc="-50" dirty="0"/>
              <a:t>ε</a:t>
            </a:r>
            <a:r>
              <a:rPr spc="-30" dirty="0"/>
              <a:t>ί</a:t>
            </a:r>
            <a:r>
              <a:rPr spc="190" dirty="0"/>
              <a:t>α</a:t>
            </a:r>
            <a:r>
              <a:rPr spc="-195" dirty="0"/>
              <a:t> </a:t>
            </a:r>
            <a:r>
              <a:rPr spc="-80" dirty="0"/>
              <a:t>τ</a:t>
            </a:r>
            <a:r>
              <a:rPr spc="165" dirty="0"/>
              <a:t>ης</a:t>
            </a:r>
            <a:r>
              <a:rPr spc="-95" dirty="0"/>
              <a:t> </a:t>
            </a:r>
            <a:r>
              <a:rPr spc="60" dirty="0"/>
              <a:t>χ</a:t>
            </a:r>
            <a:r>
              <a:rPr spc="100" dirty="0"/>
              <a:t>ώ</a:t>
            </a:r>
            <a:r>
              <a:rPr spc="150" dirty="0"/>
              <a:t>ρ</a:t>
            </a:r>
            <a:r>
              <a:rPr spc="204" dirty="0"/>
              <a:t>α</a:t>
            </a:r>
            <a:r>
              <a:rPr spc="215" dirty="0"/>
              <a:t>ς</a:t>
            </a:r>
            <a:r>
              <a:rPr spc="-90" dirty="0"/>
              <a:t> </a:t>
            </a:r>
            <a:r>
              <a:rPr spc="150" dirty="0"/>
              <a:t>μ</a:t>
            </a:r>
            <a:r>
              <a:rPr spc="170" dirty="0"/>
              <a:t>α</a:t>
            </a:r>
            <a:r>
              <a:rPr spc="185" dirty="0"/>
              <a:t>ς</a:t>
            </a:r>
            <a:r>
              <a:rPr spc="-150" dirty="0"/>
              <a:t>.</a:t>
            </a:r>
          </a:p>
          <a:p>
            <a:pPr marR="505459" algn="ctr">
              <a:lnSpc>
                <a:spcPts val="2035"/>
              </a:lnSpc>
              <a:spcBef>
                <a:spcPts val="969"/>
              </a:spcBef>
              <a:tabLst>
                <a:tab pos="342900" algn="l"/>
              </a:tabLst>
            </a:pPr>
            <a:r>
              <a:rPr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pc="204" dirty="0"/>
              <a:t>Α</a:t>
            </a:r>
            <a:r>
              <a:rPr spc="340" dirty="0"/>
              <a:t>ν</a:t>
            </a:r>
            <a:r>
              <a:rPr spc="204" dirty="0"/>
              <a:t>α</a:t>
            </a:r>
            <a:r>
              <a:rPr spc="-30" dirty="0"/>
              <a:t>γ</a:t>
            </a:r>
            <a:r>
              <a:rPr spc="-35" dirty="0"/>
              <a:t>κ</a:t>
            </a:r>
            <a:r>
              <a:rPr spc="130" dirty="0"/>
              <a:t>α</a:t>
            </a:r>
            <a:r>
              <a:rPr spc="-105" dirty="0"/>
              <a:t>ι</a:t>
            </a:r>
            <a:r>
              <a:rPr spc="120" dirty="0"/>
              <a:t>ό</a:t>
            </a:r>
            <a:r>
              <a:rPr spc="-80" dirty="0"/>
              <a:t>τ</a:t>
            </a:r>
            <a:r>
              <a:rPr spc="30" dirty="0"/>
              <a:t>η</a:t>
            </a:r>
            <a:r>
              <a:rPr dirty="0"/>
              <a:t>τ</a:t>
            </a:r>
            <a:r>
              <a:rPr spc="185" dirty="0"/>
              <a:t>α</a:t>
            </a:r>
            <a:r>
              <a:rPr spc="-195" dirty="0"/>
              <a:t> </a:t>
            </a:r>
            <a:r>
              <a:rPr spc="225" dirty="0"/>
              <a:t>σ</a:t>
            </a:r>
            <a:r>
              <a:rPr spc="-80" dirty="0"/>
              <a:t>τ</a:t>
            </a:r>
            <a:r>
              <a:rPr spc="-50" dirty="0"/>
              <a:t>ε</a:t>
            </a:r>
            <a:r>
              <a:rPr spc="-5" dirty="0"/>
              <a:t>λ</a:t>
            </a:r>
            <a:r>
              <a:rPr spc="-50" dirty="0"/>
              <a:t>έ</a:t>
            </a:r>
            <a:r>
              <a:rPr spc="60" dirty="0"/>
              <a:t>χ</a:t>
            </a:r>
            <a:r>
              <a:rPr spc="105" dirty="0"/>
              <a:t>ω</a:t>
            </a:r>
            <a:r>
              <a:rPr spc="225" dirty="0"/>
              <a:t>σ</a:t>
            </a:r>
            <a:r>
              <a:rPr spc="165" dirty="0"/>
              <a:t>ης</a:t>
            </a:r>
            <a:r>
              <a:rPr spc="-165" dirty="0"/>
              <a:t> </a:t>
            </a:r>
            <a:r>
              <a:rPr spc="-80" dirty="0"/>
              <a:t>τ</a:t>
            </a:r>
            <a:r>
              <a:rPr spc="204" dirty="0"/>
              <a:t>ω</a:t>
            </a:r>
            <a:r>
              <a:rPr spc="105" dirty="0"/>
              <a:t>ν</a:t>
            </a:r>
          </a:p>
          <a:p>
            <a:pPr marR="547370" algn="ctr">
              <a:lnSpc>
                <a:spcPts val="2030"/>
              </a:lnSpc>
            </a:pPr>
            <a:r>
              <a:rPr spc="110" dirty="0"/>
              <a:t>υ</a:t>
            </a:r>
            <a:r>
              <a:rPr spc="100" dirty="0"/>
              <a:t>π</a:t>
            </a:r>
            <a:r>
              <a:rPr spc="150" dirty="0"/>
              <a:t>η</a:t>
            </a:r>
            <a:r>
              <a:rPr spc="114" dirty="0"/>
              <a:t>ρ</a:t>
            </a:r>
            <a:r>
              <a:rPr spc="-50" dirty="0"/>
              <a:t>ε</a:t>
            </a:r>
            <a:r>
              <a:rPr spc="225" dirty="0"/>
              <a:t>σ</a:t>
            </a:r>
            <a:r>
              <a:rPr spc="-30" dirty="0"/>
              <a:t>ι</a:t>
            </a:r>
            <a:r>
              <a:rPr spc="125" dirty="0"/>
              <a:t>ώ</a:t>
            </a:r>
            <a:r>
              <a:rPr spc="110" dirty="0"/>
              <a:t>ν</a:t>
            </a:r>
            <a:r>
              <a:rPr spc="-125" dirty="0"/>
              <a:t> </a:t>
            </a:r>
            <a:r>
              <a:rPr spc="30" dirty="0"/>
              <a:t>με</a:t>
            </a:r>
            <a:r>
              <a:rPr spc="-125" dirty="0"/>
              <a:t> </a:t>
            </a:r>
            <a:r>
              <a:rPr spc="75" dirty="0"/>
              <a:t>ψ</a:t>
            </a:r>
            <a:r>
              <a:rPr spc="80" dirty="0"/>
              <a:t>υχ</a:t>
            </a:r>
            <a:r>
              <a:rPr spc="70" dirty="0"/>
              <a:t>ο</a:t>
            </a:r>
            <a:r>
              <a:rPr spc="-5" dirty="0"/>
              <a:t>λ</a:t>
            </a:r>
            <a:r>
              <a:rPr spc="190" dirty="0"/>
              <a:t>ό</a:t>
            </a:r>
            <a:r>
              <a:rPr spc="45" dirty="0"/>
              <a:t>γ</a:t>
            </a:r>
            <a:r>
              <a:rPr spc="190" dirty="0"/>
              <a:t>ο</a:t>
            </a:r>
            <a:r>
              <a:rPr spc="110" dirty="0"/>
              <a:t>υ</a:t>
            </a:r>
            <a:r>
              <a:rPr spc="215" dirty="0"/>
              <a:t>ς</a:t>
            </a:r>
          </a:p>
          <a:p>
            <a:pPr marL="355600" marR="182245">
              <a:lnSpc>
                <a:spcPts val="2030"/>
              </a:lnSpc>
              <a:spcBef>
                <a:spcPts val="70"/>
              </a:spcBef>
            </a:pPr>
            <a:r>
              <a:rPr spc="-50" dirty="0"/>
              <a:t>ε</a:t>
            </a:r>
            <a:r>
              <a:rPr spc="-30" dirty="0"/>
              <a:t>κ</a:t>
            </a:r>
            <a:r>
              <a:rPr spc="100" dirty="0"/>
              <a:t>π</a:t>
            </a:r>
            <a:r>
              <a:rPr spc="204" dirty="0"/>
              <a:t>α</a:t>
            </a:r>
            <a:r>
              <a:rPr spc="-30" dirty="0"/>
              <a:t>ι</a:t>
            </a:r>
            <a:r>
              <a:rPr spc="30" dirty="0"/>
              <a:t>δ</a:t>
            </a:r>
            <a:r>
              <a:rPr spc="-50" dirty="0"/>
              <a:t>ε</a:t>
            </a:r>
            <a:r>
              <a:rPr spc="35" dirty="0"/>
              <a:t>υ</a:t>
            </a:r>
            <a:r>
              <a:rPr spc="30" dirty="0"/>
              <a:t>μ</a:t>
            </a:r>
            <a:r>
              <a:rPr spc="-35" dirty="0"/>
              <a:t>έ</a:t>
            </a:r>
            <a:r>
              <a:rPr spc="125" dirty="0"/>
              <a:t>ν</a:t>
            </a:r>
            <a:r>
              <a:rPr spc="190" dirty="0"/>
              <a:t>ο</a:t>
            </a:r>
            <a:r>
              <a:rPr spc="110" dirty="0"/>
              <a:t>υ</a:t>
            </a:r>
            <a:r>
              <a:rPr spc="215" dirty="0"/>
              <a:t>ς</a:t>
            </a:r>
            <a:r>
              <a:rPr spc="-240" dirty="0"/>
              <a:t> </a:t>
            </a:r>
            <a:r>
              <a:rPr spc="225" dirty="0"/>
              <a:t>σ</a:t>
            </a:r>
            <a:r>
              <a:rPr spc="-80" dirty="0"/>
              <a:t>τ</a:t>
            </a:r>
            <a:r>
              <a:rPr spc="114" dirty="0"/>
              <a:t>η</a:t>
            </a:r>
            <a:r>
              <a:rPr spc="-70" dirty="0"/>
              <a:t> </a:t>
            </a:r>
            <a:r>
              <a:rPr spc="225" dirty="0"/>
              <a:t>σ</a:t>
            </a:r>
            <a:r>
              <a:rPr spc="80" dirty="0"/>
              <a:t>χ</a:t>
            </a:r>
            <a:r>
              <a:rPr spc="70" dirty="0"/>
              <a:t>ο</a:t>
            </a:r>
            <a:r>
              <a:rPr spc="-5" dirty="0"/>
              <a:t>λ</a:t>
            </a:r>
            <a:r>
              <a:rPr spc="-30" dirty="0"/>
              <a:t>ικ</a:t>
            </a:r>
            <a:r>
              <a:rPr spc="114" dirty="0"/>
              <a:t>ή</a:t>
            </a:r>
            <a:r>
              <a:rPr spc="-220" dirty="0"/>
              <a:t> </a:t>
            </a:r>
            <a:r>
              <a:rPr spc="114" dirty="0"/>
              <a:t>ή</a:t>
            </a:r>
            <a:r>
              <a:rPr spc="-70" dirty="0"/>
              <a:t> </a:t>
            </a:r>
            <a:r>
              <a:rPr spc="225" dirty="0"/>
              <a:t>σ</a:t>
            </a:r>
            <a:r>
              <a:rPr spc="-80" dirty="0"/>
              <a:t>τ</a:t>
            </a:r>
            <a:r>
              <a:rPr spc="80" dirty="0"/>
              <a:t>η  </a:t>
            </a:r>
            <a:r>
              <a:rPr spc="225" dirty="0"/>
              <a:t>σ</a:t>
            </a:r>
            <a:r>
              <a:rPr spc="110" dirty="0"/>
              <a:t>υ</a:t>
            </a:r>
            <a:r>
              <a:rPr spc="95" dirty="0"/>
              <a:t>μ</a:t>
            </a:r>
            <a:r>
              <a:rPr spc="110" dirty="0"/>
              <a:t>β</a:t>
            </a:r>
            <a:r>
              <a:rPr spc="190" dirty="0"/>
              <a:t>ο</a:t>
            </a:r>
            <a:r>
              <a:rPr spc="110" dirty="0"/>
              <a:t>υ</a:t>
            </a:r>
            <a:r>
              <a:rPr spc="-5" dirty="0"/>
              <a:t>λ</a:t>
            </a:r>
            <a:r>
              <a:rPr spc="-50" dirty="0"/>
              <a:t>ε</a:t>
            </a:r>
            <a:r>
              <a:rPr spc="110" dirty="0"/>
              <a:t>υ</a:t>
            </a:r>
            <a:r>
              <a:rPr spc="-80" dirty="0"/>
              <a:t>τ</a:t>
            </a:r>
            <a:r>
              <a:rPr spc="-105" dirty="0"/>
              <a:t>ι</a:t>
            </a:r>
            <a:r>
              <a:rPr spc="-30" dirty="0"/>
              <a:t>κ</a:t>
            </a:r>
            <a:r>
              <a:rPr spc="114" dirty="0"/>
              <a:t>ή</a:t>
            </a:r>
            <a:r>
              <a:rPr spc="-145" dirty="0"/>
              <a:t> </a:t>
            </a:r>
            <a:r>
              <a:rPr spc="75" dirty="0"/>
              <a:t>ψ</a:t>
            </a:r>
            <a:r>
              <a:rPr spc="80" dirty="0"/>
              <a:t>υχ</a:t>
            </a:r>
            <a:r>
              <a:rPr spc="70" dirty="0"/>
              <a:t>ο</a:t>
            </a:r>
            <a:r>
              <a:rPr spc="-5" dirty="0"/>
              <a:t>λ</a:t>
            </a:r>
            <a:r>
              <a:rPr spc="190" dirty="0"/>
              <a:t>ο</a:t>
            </a:r>
            <a:r>
              <a:rPr spc="-30" dirty="0"/>
              <a:t>γ</a:t>
            </a:r>
            <a:r>
              <a:rPr spc="-105" dirty="0"/>
              <a:t>ί</a:t>
            </a:r>
            <a:r>
              <a:rPr spc="130" dirty="0"/>
              <a:t>α</a:t>
            </a:r>
            <a:r>
              <a:rPr spc="-150" dirty="0"/>
              <a:t>.</a:t>
            </a:r>
          </a:p>
          <a:p>
            <a:pPr marL="12700">
              <a:lnSpc>
                <a:spcPts val="2035"/>
              </a:lnSpc>
              <a:spcBef>
                <a:spcPts val="975"/>
              </a:spcBef>
              <a:tabLst>
                <a:tab pos="355600" algn="l"/>
              </a:tabLst>
            </a:pPr>
            <a:r>
              <a:rPr spc="-16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pc="-20" dirty="0"/>
              <a:t>Ε</a:t>
            </a:r>
            <a:r>
              <a:rPr spc="-30" dirty="0"/>
              <a:t>ι</a:t>
            </a:r>
            <a:r>
              <a:rPr spc="30" dirty="0"/>
              <a:t>δ</a:t>
            </a:r>
            <a:r>
              <a:rPr spc="-30" dirty="0"/>
              <a:t>ι</a:t>
            </a:r>
            <a:r>
              <a:rPr spc="-105" dirty="0"/>
              <a:t>κ</a:t>
            </a:r>
            <a:r>
              <a:rPr spc="190" dirty="0"/>
              <a:t>ά</a:t>
            </a:r>
            <a:r>
              <a:rPr spc="-195" dirty="0"/>
              <a:t> </a:t>
            </a:r>
            <a:r>
              <a:rPr spc="225" dirty="0"/>
              <a:t>σ</a:t>
            </a:r>
            <a:r>
              <a:rPr spc="-55" dirty="0"/>
              <a:t>χ</a:t>
            </a:r>
            <a:r>
              <a:rPr spc="-40" dirty="0"/>
              <a:t>ε</a:t>
            </a:r>
            <a:r>
              <a:rPr spc="30" dirty="0"/>
              <a:t>δ</a:t>
            </a:r>
            <a:r>
              <a:rPr spc="-30" dirty="0"/>
              <a:t>ι</a:t>
            </a:r>
            <a:r>
              <a:rPr spc="204" dirty="0"/>
              <a:t>α</a:t>
            </a:r>
            <a:r>
              <a:rPr spc="225" dirty="0"/>
              <a:t>σ</a:t>
            </a:r>
            <a:r>
              <a:rPr spc="30" dirty="0"/>
              <a:t>μ</a:t>
            </a:r>
            <a:r>
              <a:rPr spc="-35" dirty="0"/>
              <a:t>έ</a:t>
            </a:r>
            <a:r>
              <a:rPr spc="125" dirty="0"/>
              <a:t>ν</a:t>
            </a:r>
            <a:r>
              <a:rPr spc="114" dirty="0"/>
              <a:t>η</a:t>
            </a:r>
            <a:r>
              <a:rPr spc="-220" dirty="0"/>
              <a:t> </a:t>
            </a:r>
            <a:r>
              <a:rPr spc="-30" dirty="0"/>
              <a:t>κ</a:t>
            </a:r>
            <a:r>
              <a:rPr spc="204" dirty="0"/>
              <a:t>α</a:t>
            </a:r>
            <a:r>
              <a:rPr spc="-80" dirty="0"/>
              <a:t>τ</a:t>
            </a:r>
            <a:r>
              <a:rPr spc="204" dirty="0"/>
              <a:t>ά</a:t>
            </a:r>
            <a:r>
              <a:rPr spc="150" dirty="0"/>
              <a:t>ρ</a:t>
            </a:r>
            <a:r>
              <a:rPr spc="-80" dirty="0"/>
              <a:t>τ</a:t>
            </a:r>
            <a:r>
              <a:rPr spc="-30" dirty="0"/>
              <a:t>ι</a:t>
            </a:r>
            <a:r>
              <a:rPr spc="225" dirty="0"/>
              <a:t>σ</a:t>
            </a:r>
            <a:r>
              <a:rPr spc="114" dirty="0"/>
              <a:t>η</a:t>
            </a:r>
          </a:p>
          <a:p>
            <a:pPr marL="355600" marR="53340">
              <a:lnSpc>
                <a:spcPts val="2030"/>
              </a:lnSpc>
              <a:spcBef>
                <a:spcPts val="70"/>
              </a:spcBef>
            </a:pPr>
            <a:r>
              <a:rPr spc="45" dirty="0"/>
              <a:t>(</a:t>
            </a:r>
            <a:r>
              <a:rPr spc="30" dirty="0"/>
              <a:t>μ</a:t>
            </a:r>
            <a:r>
              <a:rPr spc="35" dirty="0"/>
              <a:t>ε</a:t>
            </a:r>
            <a:r>
              <a:rPr spc="-80" dirty="0"/>
              <a:t>τ</a:t>
            </a:r>
            <a:r>
              <a:rPr spc="204" dirty="0"/>
              <a:t>α</a:t>
            </a:r>
            <a:r>
              <a:rPr spc="100" dirty="0"/>
              <a:t>π</a:t>
            </a:r>
            <a:r>
              <a:rPr spc="-80" dirty="0"/>
              <a:t>τ</a:t>
            </a:r>
            <a:r>
              <a:rPr spc="110" dirty="0"/>
              <a:t>υ</a:t>
            </a:r>
            <a:r>
              <a:rPr spc="-105" dirty="0"/>
              <a:t>χ</a:t>
            </a:r>
            <a:r>
              <a:rPr spc="35" dirty="0"/>
              <a:t>ι</a:t>
            </a:r>
            <a:r>
              <a:rPr spc="130" dirty="0"/>
              <a:t>α</a:t>
            </a:r>
            <a:r>
              <a:rPr spc="-105" dirty="0"/>
              <a:t>κ</a:t>
            </a:r>
            <a:r>
              <a:rPr spc="204" dirty="0"/>
              <a:t>ά</a:t>
            </a:r>
            <a:r>
              <a:rPr spc="-30" dirty="0"/>
              <a:t>)</a:t>
            </a:r>
            <a:r>
              <a:rPr spc="-150" dirty="0"/>
              <a:t>,</a:t>
            </a:r>
            <a:r>
              <a:rPr spc="-245" dirty="0"/>
              <a:t> </a:t>
            </a:r>
            <a:r>
              <a:rPr spc="45" dirty="0"/>
              <a:t>γ</a:t>
            </a:r>
            <a:r>
              <a:rPr spc="-30" dirty="0"/>
              <a:t>ι</a:t>
            </a:r>
            <a:r>
              <a:rPr spc="190" dirty="0"/>
              <a:t>α</a:t>
            </a:r>
            <a:r>
              <a:rPr spc="-195" dirty="0"/>
              <a:t> </a:t>
            </a:r>
            <a:r>
              <a:rPr spc="-50" dirty="0"/>
              <a:t>ε</a:t>
            </a:r>
            <a:r>
              <a:rPr spc="-30" dirty="0"/>
              <a:t>κ</a:t>
            </a:r>
            <a:r>
              <a:rPr spc="100" dirty="0"/>
              <a:t>π</a:t>
            </a:r>
            <a:r>
              <a:rPr spc="204" dirty="0"/>
              <a:t>α</a:t>
            </a:r>
            <a:r>
              <a:rPr spc="-30" dirty="0"/>
              <a:t>ι</a:t>
            </a:r>
            <a:r>
              <a:rPr spc="30" dirty="0"/>
              <a:t>δ</a:t>
            </a:r>
            <a:r>
              <a:rPr spc="-50" dirty="0"/>
              <a:t>ε</a:t>
            </a:r>
            <a:r>
              <a:rPr spc="35" dirty="0"/>
              <a:t>υ</a:t>
            </a:r>
            <a:r>
              <a:rPr spc="-80" dirty="0"/>
              <a:t>τ</a:t>
            </a:r>
            <a:r>
              <a:rPr spc="-105" dirty="0"/>
              <a:t>ικ</a:t>
            </a:r>
            <a:r>
              <a:rPr spc="190" dirty="0"/>
              <a:t>ο</a:t>
            </a:r>
            <a:r>
              <a:rPr spc="35" dirty="0"/>
              <a:t>ύ</a:t>
            </a:r>
            <a:r>
              <a:rPr spc="165" dirty="0"/>
              <a:t>ς  </a:t>
            </a:r>
            <a:r>
              <a:rPr spc="100" dirty="0"/>
              <a:t>π</a:t>
            </a:r>
            <a:r>
              <a:rPr spc="190" dirty="0"/>
              <a:t>ο</a:t>
            </a:r>
            <a:r>
              <a:rPr spc="90" dirty="0"/>
              <a:t>υ</a:t>
            </a:r>
            <a:r>
              <a:rPr spc="-45" dirty="0"/>
              <a:t> </a:t>
            </a:r>
            <a:r>
              <a:rPr spc="-5" dirty="0"/>
              <a:t>λ</a:t>
            </a:r>
            <a:r>
              <a:rPr spc="-50" dirty="0"/>
              <a:t>ε</a:t>
            </a:r>
            <a:r>
              <a:rPr spc="-30" dirty="0"/>
              <a:t>ι</a:t>
            </a:r>
            <a:r>
              <a:rPr spc="-80" dirty="0"/>
              <a:t>τ</a:t>
            </a:r>
            <a:r>
              <a:rPr spc="190" dirty="0"/>
              <a:t>ο</a:t>
            </a:r>
            <a:r>
              <a:rPr spc="110" dirty="0"/>
              <a:t>υ</a:t>
            </a:r>
            <a:r>
              <a:rPr spc="150" dirty="0"/>
              <a:t>ρ</a:t>
            </a:r>
            <a:r>
              <a:rPr spc="45" dirty="0"/>
              <a:t>γ</a:t>
            </a:r>
            <a:r>
              <a:rPr spc="190" dirty="0"/>
              <a:t>ο</a:t>
            </a:r>
            <a:r>
              <a:rPr spc="35" dirty="0"/>
              <a:t>ύ</a:t>
            </a:r>
            <a:r>
              <a:rPr spc="110" dirty="0"/>
              <a:t>ν</a:t>
            </a:r>
            <a:r>
              <a:rPr spc="-200" dirty="0"/>
              <a:t> </a:t>
            </a:r>
            <a:r>
              <a:rPr spc="-50" dirty="0"/>
              <a:t>ε</a:t>
            </a:r>
            <a:r>
              <a:rPr spc="-30" dirty="0"/>
              <a:t>ί</a:t>
            </a:r>
            <a:r>
              <a:rPr spc="-80" dirty="0"/>
              <a:t>τ</a:t>
            </a:r>
            <a:r>
              <a:rPr spc="-65" dirty="0"/>
              <a:t>ε</a:t>
            </a:r>
            <a:r>
              <a:rPr spc="-195" dirty="0"/>
              <a:t> </a:t>
            </a:r>
            <a:r>
              <a:rPr spc="110" dirty="0"/>
              <a:t>υ</a:t>
            </a:r>
            <a:r>
              <a:rPr spc="100" dirty="0"/>
              <a:t>π</a:t>
            </a:r>
            <a:r>
              <a:rPr spc="190" dirty="0"/>
              <a:t>ο</a:t>
            </a:r>
            <a:r>
              <a:rPr spc="225" dirty="0"/>
              <a:t>σ</a:t>
            </a:r>
            <a:r>
              <a:rPr spc="-80" dirty="0"/>
              <a:t>τ</a:t>
            </a:r>
            <a:r>
              <a:rPr spc="150" dirty="0"/>
              <a:t>η</a:t>
            </a:r>
            <a:r>
              <a:rPr spc="114" dirty="0"/>
              <a:t>ρ</a:t>
            </a:r>
            <a:r>
              <a:rPr spc="-30" dirty="0"/>
              <a:t>ικ</a:t>
            </a:r>
            <a:r>
              <a:rPr spc="-80" dirty="0"/>
              <a:t>τ</a:t>
            </a:r>
            <a:r>
              <a:rPr spc="-105" dirty="0"/>
              <a:t>ικ</a:t>
            </a:r>
            <a:r>
              <a:rPr spc="125" dirty="0"/>
              <a:t>ά  </a:t>
            </a:r>
            <a:r>
              <a:rPr spc="-55" dirty="0"/>
              <a:t>είτε</a:t>
            </a:r>
            <a:r>
              <a:rPr spc="-195" dirty="0"/>
              <a:t> </a:t>
            </a:r>
            <a:r>
              <a:rPr spc="110" dirty="0"/>
              <a:t>επισήμως</a:t>
            </a:r>
            <a:r>
              <a:rPr spc="-240" dirty="0"/>
              <a:t> </a:t>
            </a:r>
            <a:r>
              <a:rPr spc="95" dirty="0"/>
              <a:t>παρέχουν</a:t>
            </a:r>
            <a:r>
              <a:rPr spc="-50" dirty="0"/>
              <a:t> </a:t>
            </a:r>
            <a:r>
              <a:rPr spc="85" dirty="0"/>
              <a:t>υπηρεσίες</a:t>
            </a:r>
          </a:p>
          <a:p>
            <a:pPr marL="355600">
              <a:lnSpc>
                <a:spcPts val="2030"/>
              </a:lnSpc>
            </a:pPr>
            <a:r>
              <a:rPr spc="225" dirty="0"/>
              <a:t>σ</a:t>
            </a:r>
            <a:r>
              <a:rPr spc="110" dirty="0"/>
              <a:t>υ</a:t>
            </a:r>
            <a:r>
              <a:rPr spc="95" dirty="0"/>
              <a:t>μ</a:t>
            </a:r>
            <a:r>
              <a:rPr spc="110" dirty="0"/>
              <a:t>β</a:t>
            </a:r>
            <a:r>
              <a:rPr spc="190" dirty="0"/>
              <a:t>ο</a:t>
            </a:r>
            <a:r>
              <a:rPr spc="110" dirty="0"/>
              <a:t>υ</a:t>
            </a:r>
            <a:r>
              <a:rPr spc="-5" dirty="0"/>
              <a:t>λ</a:t>
            </a:r>
            <a:r>
              <a:rPr spc="-50" dirty="0"/>
              <a:t>ε</a:t>
            </a:r>
            <a:r>
              <a:rPr spc="110" dirty="0"/>
              <a:t>υ</a:t>
            </a:r>
            <a:r>
              <a:rPr spc="-80" dirty="0"/>
              <a:t>τ</a:t>
            </a:r>
            <a:r>
              <a:rPr spc="-105" dirty="0"/>
              <a:t>ι</a:t>
            </a:r>
            <a:r>
              <a:rPr spc="-30" dirty="0"/>
              <a:t>κ</a:t>
            </a:r>
            <a:r>
              <a:rPr spc="35" dirty="0"/>
              <a:t>ή</a:t>
            </a:r>
            <a:r>
              <a:rPr spc="215" dirty="0"/>
              <a:t>ς</a:t>
            </a:r>
            <a:r>
              <a:rPr spc="-240" dirty="0"/>
              <a:t> </a:t>
            </a:r>
            <a:r>
              <a:rPr spc="225" dirty="0"/>
              <a:t>σ</a:t>
            </a:r>
            <a:r>
              <a:rPr spc="-65" dirty="0"/>
              <a:t>ε</a:t>
            </a:r>
            <a:r>
              <a:rPr spc="-50" dirty="0"/>
              <a:t> </a:t>
            </a:r>
            <a:r>
              <a:rPr spc="150" dirty="0"/>
              <a:t>μ</a:t>
            </a:r>
            <a:r>
              <a:rPr spc="170" dirty="0"/>
              <a:t>α</a:t>
            </a:r>
            <a:r>
              <a:rPr spc="195" dirty="0"/>
              <a:t>θ</a:t>
            </a:r>
            <a:r>
              <a:rPr spc="30" dirty="0"/>
              <a:t>η</a:t>
            </a:r>
            <a:r>
              <a:rPr dirty="0"/>
              <a:t>τ</a:t>
            </a:r>
            <a:r>
              <a:rPr spc="-50" dirty="0"/>
              <a:t>έ</a:t>
            </a:r>
            <a:r>
              <a:rPr spc="185" dirty="0"/>
              <a:t>ς</a:t>
            </a:r>
            <a:r>
              <a:rPr spc="-114" dirty="0"/>
              <a:t>/</a:t>
            </a:r>
            <a:r>
              <a:rPr spc="-80" dirty="0"/>
              <a:t>τ</a:t>
            </a:r>
            <a:r>
              <a:rPr spc="150" dirty="0"/>
              <a:t>ρ</a:t>
            </a:r>
            <a:r>
              <a:rPr spc="-30" dirty="0"/>
              <a:t>ι</a:t>
            </a:r>
            <a:r>
              <a:rPr spc="-50" dirty="0"/>
              <a:t>ε</a:t>
            </a:r>
            <a:r>
              <a:rPr spc="195" dirty="0"/>
              <a:t>ς</a:t>
            </a:r>
            <a:r>
              <a:rPr spc="-150" dirty="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2847975" cy="68580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180975" cy="6858000"/>
            </a:xfrm>
            <a:custGeom>
              <a:avLst/>
              <a:gdLst/>
              <a:ahLst/>
              <a:cxnLst/>
              <a:rect l="l" t="t" r="r" b="b"/>
              <a:pathLst>
                <a:path w="180975" h="6858000">
                  <a:moveTo>
                    <a:pt x="18097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0975" y="6858000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2D5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14382"/>
              <a:ext cx="1588770" cy="504825"/>
            </a:xfrm>
            <a:custGeom>
              <a:avLst/>
              <a:gdLst/>
              <a:ahLst/>
              <a:cxnLst/>
              <a:rect l="l" t="t" r="r" b="b"/>
              <a:pathLst>
                <a:path w="1588770" h="504825">
                  <a:moveTo>
                    <a:pt x="0" y="0"/>
                  </a:moveTo>
                  <a:lnTo>
                    <a:pt x="0" y="501288"/>
                  </a:lnTo>
                  <a:lnTo>
                    <a:pt x="1241793" y="504817"/>
                  </a:lnTo>
                  <a:lnTo>
                    <a:pt x="1342263" y="504817"/>
                  </a:lnTo>
                  <a:lnTo>
                    <a:pt x="1346835" y="500118"/>
                  </a:lnTo>
                  <a:lnTo>
                    <a:pt x="1348486" y="498467"/>
                  </a:lnTo>
                  <a:lnTo>
                    <a:pt x="1350264" y="496943"/>
                  </a:lnTo>
                  <a:lnTo>
                    <a:pt x="1581150" y="267454"/>
                  </a:lnTo>
                  <a:lnTo>
                    <a:pt x="1586436" y="260384"/>
                  </a:lnTo>
                  <a:lnTo>
                    <a:pt x="1588198" y="253278"/>
                  </a:lnTo>
                  <a:lnTo>
                    <a:pt x="1586436" y="246148"/>
                  </a:lnTo>
                  <a:lnTo>
                    <a:pt x="1581150" y="239006"/>
                  </a:lnTo>
                  <a:lnTo>
                    <a:pt x="1351915" y="11168"/>
                  </a:lnTo>
                  <a:lnTo>
                    <a:pt x="1346835" y="11168"/>
                  </a:lnTo>
                  <a:lnTo>
                    <a:pt x="1346835" y="6469"/>
                  </a:lnTo>
                  <a:lnTo>
                    <a:pt x="1342263" y="6469"/>
                  </a:lnTo>
                  <a:lnTo>
                    <a:pt x="1337437" y="1770"/>
                  </a:lnTo>
                  <a:lnTo>
                    <a:pt x="1241793" y="17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3848734" y="2037714"/>
            <a:ext cx="7816850" cy="167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90445" marR="5080" indent="-2278380" algn="r">
              <a:lnSpc>
                <a:spcPct val="100000"/>
              </a:lnSpc>
              <a:spcBef>
                <a:spcPts val="105"/>
              </a:spcBef>
              <a:tabLst>
                <a:tab pos="3564890" algn="l"/>
                <a:tab pos="4281170" algn="l"/>
              </a:tabLst>
            </a:pPr>
            <a:r>
              <a:rPr b="1" spc="200" dirty="0">
                <a:latin typeface="Tahoma"/>
                <a:cs typeface="Tahoma"/>
              </a:rPr>
              <a:t>Α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-370" dirty="0">
                <a:latin typeface="Tahoma"/>
                <a:cs typeface="Tahoma"/>
              </a:rPr>
              <a:t>Ξ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735" dirty="0">
                <a:latin typeface="Tahoma"/>
                <a:cs typeface="Tahoma"/>
              </a:rPr>
              <a:t>Ι</a:t>
            </a:r>
            <a:r>
              <a:rPr b="1" spc="-40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70" dirty="0">
                <a:latin typeface="Tahoma"/>
                <a:cs typeface="Tahoma"/>
              </a:rPr>
              <a:t>Λ</a:t>
            </a:r>
            <a:r>
              <a:rPr b="1" spc="-105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370" dirty="0">
                <a:latin typeface="Tahoma"/>
                <a:cs typeface="Tahoma"/>
              </a:rPr>
              <a:t>Γ</a:t>
            </a:r>
            <a:r>
              <a:rPr b="1" spc="-25" dirty="0">
                <a:latin typeface="Tahoma"/>
                <a:cs typeface="Tahoma"/>
              </a:rPr>
              <a:t> </a:t>
            </a:r>
            <a:r>
              <a:rPr b="1" spc="-300" dirty="0">
                <a:latin typeface="Tahoma"/>
                <a:cs typeface="Tahoma"/>
              </a:rPr>
              <a:t>Η</a:t>
            </a:r>
            <a:r>
              <a:rPr b="1" spc="-60" dirty="0">
                <a:latin typeface="Tahoma"/>
                <a:cs typeface="Tahoma"/>
              </a:rPr>
              <a:t> </a:t>
            </a:r>
            <a:r>
              <a:rPr b="1" spc="-395" dirty="0">
                <a:latin typeface="Tahoma"/>
                <a:cs typeface="Tahoma"/>
              </a:rPr>
              <a:t>Σ</a:t>
            </a:r>
            <a:r>
              <a:rPr b="1" spc="-15" dirty="0">
                <a:latin typeface="Tahoma"/>
                <a:cs typeface="Tahoma"/>
              </a:rPr>
              <a:t> </a:t>
            </a:r>
            <a:r>
              <a:rPr b="1" spc="-300" dirty="0">
                <a:latin typeface="Tahoma"/>
                <a:cs typeface="Tahoma"/>
              </a:rPr>
              <a:t>Η</a:t>
            </a:r>
            <a:r>
              <a:rPr b="1" dirty="0">
                <a:latin typeface="Tahoma"/>
                <a:cs typeface="Tahoma"/>
              </a:rPr>
              <a:t>	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spc="5" dirty="0">
                <a:latin typeface="Tahoma"/>
                <a:cs typeface="Tahoma"/>
              </a:rPr>
              <a:t> </a:t>
            </a:r>
            <a:r>
              <a:rPr b="1" spc="-300" dirty="0">
                <a:latin typeface="Tahoma"/>
                <a:cs typeface="Tahoma"/>
              </a:rPr>
              <a:t>Π</a:t>
            </a:r>
            <a:r>
              <a:rPr b="1" spc="-60" dirty="0">
                <a:latin typeface="Tahoma"/>
                <a:cs typeface="Tahoma"/>
              </a:rPr>
              <a:t> </a:t>
            </a:r>
            <a:r>
              <a:rPr b="1" spc="-300" dirty="0">
                <a:latin typeface="Tahoma"/>
                <a:cs typeface="Tahoma"/>
              </a:rPr>
              <a:t>Η</a:t>
            </a:r>
            <a:r>
              <a:rPr b="1" spc="-60" dirty="0">
                <a:latin typeface="Tahoma"/>
                <a:cs typeface="Tahoma"/>
              </a:rPr>
              <a:t> </a:t>
            </a:r>
            <a:r>
              <a:rPr b="1" spc="-350" dirty="0">
                <a:latin typeface="Tahoma"/>
                <a:cs typeface="Tahoma"/>
              </a:rPr>
              <a:t>Ρ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-345" dirty="0">
                <a:latin typeface="Tahoma"/>
                <a:cs typeface="Tahoma"/>
              </a:rPr>
              <a:t>Ε</a:t>
            </a:r>
            <a:r>
              <a:rPr b="1" spc="-5" dirty="0">
                <a:latin typeface="Tahoma"/>
                <a:cs typeface="Tahoma"/>
              </a:rPr>
              <a:t> </a:t>
            </a:r>
            <a:r>
              <a:rPr b="1" spc="-395" dirty="0">
                <a:latin typeface="Tahoma"/>
                <a:cs typeface="Tahoma"/>
              </a:rPr>
              <a:t>Σ</a:t>
            </a:r>
            <a:r>
              <a:rPr b="1" spc="-85" dirty="0">
                <a:latin typeface="Tahoma"/>
                <a:cs typeface="Tahoma"/>
              </a:rPr>
              <a:t> </a:t>
            </a:r>
            <a:r>
              <a:rPr b="1" spc="-735" dirty="0">
                <a:latin typeface="Tahoma"/>
                <a:cs typeface="Tahoma"/>
              </a:rPr>
              <a:t>Ι</a:t>
            </a:r>
            <a:r>
              <a:rPr b="1" spc="-40" dirty="0">
                <a:latin typeface="Tahoma"/>
                <a:cs typeface="Tahoma"/>
              </a:rPr>
              <a:t> </a:t>
            </a:r>
            <a:r>
              <a:rPr b="1" spc="310" dirty="0">
                <a:latin typeface="Tahoma"/>
                <a:cs typeface="Tahoma"/>
              </a:rPr>
              <a:t>Ω</a:t>
            </a:r>
            <a:r>
              <a:rPr b="1" spc="-10" dirty="0">
                <a:latin typeface="Tahoma"/>
                <a:cs typeface="Tahoma"/>
              </a:rPr>
              <a:t> </a:t>
            </a:r>
            <a:r>
              <a:rPr b="1" spc="-65" dirty="0">
                <a:latin typeface="Tahoma"/>
                <a:cs typeface="Tahoma"/>
              </a:rPr>
              <a:t>Ν  </a:t>
            </a:r>
            <a:r>
              <a:rPr b="1" spc="-395" dirty="0">
                <a:latin typeface="Tahoma"/>
                <a:cs typeface="Tahoma"/>
              </a:rPr>
              <a:t>Σ</a:t>
            </a:r>
            <a:r>
              <a:rPr b="1" spc="-90" dirty="0">
                <a:latin typeface="Tahoma"/>
                <a:cs typeface="Tahoma"/>
              </a:rPr>
              <a:t> 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25" dirty="0">
                <a:latin typeface="Tahoma"/>
                <a:cs typeface="Tahoma"/>
              </a:rPr>
              <a:t>Μ</a:t>
            </a:r>
            <a:r>
              <a:rPr b="1" spc="-100" dirty="0">
                <a:latin typeface="Tahoma"/>
                <a:cs typeface="Tahoma"/>
              </a:rPr>
              <a:t> </a:t>
            </a:r>
            <a:r>
              <a:rPr b="1" spc="-380" dirty="0">
                <a:latin typeface="Tahoma"/>
                <a:cs typeface="Tahoma"/>
              </a:rPr>
              <a:t>Β</a:t>
            </a:r>
            <a:r>
              <a:rPr b="1" spc="-5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70" dirty="0">
                <a:latin typeface="Tahoma"/>
                <a:cs typeface="Tahoma"/>
              </a:rPr>
              <a:t>Λ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345" dirty="0">
                <a:latin typeface="Tahoma"/>
                <a:cs typeface="Tahoma"/>
              </a:rPr>
              <a:t>Ε</a:t>
            </a:r>
            <a:r>
              <a:rPr b="1" spc="-80" dirty="0">
                <a:latin typeface="Tahoma"/>
                <a:cs typeface="Tahoma"/>
              </a:rPr>
              <a:t> </a:t>
            </a:r>
            <a:r>
              <a:rPr b="1" spc="-180" dirty="0">
                <a:latin typeface="Tahoma"/>
                <a:cs typeface="Tahoma"/>
              </a:rPr>
              <a:t>Υ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-695" dirty="0">
                <a:latin typeface="Tahoma"/>
                <a:cs typeface="Tahoma"/>
              </a:rPr>
              <a:t>Τ</a:t>
            </a:r>
            <a:r>
              <a:rPr b="1" spc="-100" dirty="0">
                <a:latin typeface="Tahoma"/>
                <a:cs typeface="Tahoma"/>
              </a:rPr>
              <a:t> </a:t>
            </a:r>
            <a:r>
              <a:rPr b="1" spc="-735" dirty="0">
                <a:latin typeface="Tahoma"/>
                <a:cs typeface="Tahoma"/>
              </a:rPr>
              <a:t>Ι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-275" dirty="0">
                <a:latin typeface="Tahoma"/>
                <a:cs typeface="Tahoma"/>
              </a:rPr>
              <a:t>Κ</a:t>
            </a:r>
            <a:r>
              <a:rPr b="1" dirty="0">
                <a:latin typeface="Tahoma"/>
                <a:cs typeface="Tahoma"/>
              </a:rPr>
              <a:t> </a:t>
            </a:r>
            <a:r>
              <a:rPr b="1" spc="-300" dirty="0">
                <a:latin typeface="Tahoma"/>
                <a:cs typeface="Tahoma"/>
              </a:rPr>
              <a:t>Η</a:t>
            </a:r>
            <a:r>
              <a:rPr b="1" spc="-65" dirty="0">
                <a:latin typeface="Tahoma"/>
                <a:cs typeface="Tahoma"/>
              </a:rPr>
              <a:t> </a:t>
            </a:r>
            <a:r>
              <a:rPr b="1" spc="-295" dirty="0">
                <a:latin typeface="Tahoma"/>
                <a:cs typeface="Tahoma"/>
              </a:rPr>
              <a:t>Σ  Σ</a:t>
            </a:r>
            <a:r>
              <a:rPr b="1" spc="-90" dirty="0">
                <a:latin typeface="Tahoma"/>
                <a:cs typeface="Tahoma"/>
              </a:rPr>
              <a:t> </a:t>
            </a:r>
            <a:r>
              <a:rPr b="1" spc="-695" dirty="0">
                <a:latin typeface="Tahoma"/>
                <a:cs typeface="Tahoma"/>
              </a:rPr>
              <a:t>Τ</a:t>
            </a:r>
            <a:r>
              <a:rPr b="1" spc="-25" dirty="0">
                <a:latin typeface="Tahoma"/>
                <a:cs typeface="Tahoma"/>
              </a:rPr>
              <a:t> </a:t>
            </a:r>
            <a:r>
              <a:rPr b="1" spc="200" dirty="0">
                <a:latin typeface="Tahoma"/>
                <a:cs typeface="Tahoma"/>
              </a:rPr>
              <a:t>Α</a:t>
            </a:r>
            <a:r>
              <a:rPr b="1" dirty="0">
                <a:latin typeface="Tahoma"/>
                <a:cs typeface="Tahoma"/>
              </a:rPr>
              <a:t>	</a:t>
            </a:r>
            <a:r>
              <a:rPr b="1" spc="-395" dirty="0">
                <a:latin typeface="Tahoma"/>
                <a:cs typeface="Tahoma"/>
              </a:rPr>
              <a:t>Σ</a:t>
            </a:r>
            <a:r>
              <a:rPr b="1" spc="-90" dirty="0">
                <a:latin typeface="Tahoma"/>
                <a:cs typeface="Tahoma"/>
              </a:rPr>
              <a:t> </a:t>
            </a:r>
            <a:r>
              <a:rPr b="1" spc="-15" dirty="0">
                <a:latin typeface="Tahoma"/>
                <a:cs typeface="Tahoma"/>
              </a:rPr>
              <a:t>Χ</a:t>
            </a:r>
            <a:r>
              <a:rPr b="1" spc="-65" dirty="0">
                <a:latin typeface="Tahoma"/>
                <a:cs typeface="Tahoma"/>
              </a:rPr>
              <a:t> </a:t>
            </a:r>
            <a:r>
              <a:rPr b="1" spc="254" dirty="0">
                <a:latin typeface="Tahoma"/>
                <a:cs typeface="Tahoma"/>
              </a:rPr>
              <a:t>Ο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70" dirty="0">
                <a:latin typeface="Tahoma"/>
                <a:cs typeface="Tahoma"/>
              </a:rPr>
              <a:t>Λ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345" dirty="0">
                <a:latin typeface="Tahoma"/>
                <a:cs typeface="Tahoma"/>
              </a:rPr>
              <a:t>Ε</a:t>
            </a:r>
            <a:r>
              <a:rPr b="1" spc="-80" dirty="0">
                <a:latin typeface="Tahoma"/>
                <a:cs typeface="Tahoma"/>
              </a:rPr>
              <a:t> </a:t>
            </a:r>
            <a:r>
              <a:rPr b="1" spc="-735" dirty="0">
                <a:latin typeface="Tahoma"/>
                <a:cs typeface="Tahoma"/>
              </a:rPr>
              <a:t>Ι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200" dirty="0">
                <a:latin typeface="Tahoma"/>
                <a:cs typeface="Tahoma"/>
              </a:rPr>
              <a:t>Α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73875"/>
            <a:chOff x="0" y="0"/>
            <a:chExt cx="12192000" cy="687387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6105525" cy="6858000"/>
            </a:xfrm>
            <a:custGeom>
              <a:avLst/>
              <a:gdLst/>
              <a:ahLst/>
              <a:cxnLst/>
              <a:rect l="l" t="t" r="r" b="b"/>
              <a:pathLst>
                <a:path w="6105525" h="6858000">
                  <a:moveTo>
                    <a:pt x="1588185" y="967663"/>
                  </a:moveTo>
                  <a:lnTo>
                    <a:pt x="1586433" y="960539"/>
                  </a:lnTo>
                  <a:lnTo>
                    <a:pt x="1581150" y="953389"/>
                  </a:lnTo>
                  <a:lnTo>
                    <a:pt x="1351915" y="725551"/>
                  </a:lnTo>
                  <a:lnTo>
                    <a:pt x="1346835" y="725551"/>
                  </a:lnTo>
                  <a:lnTo>
                    <a:pt x="1346835" y="720852"/>
                  </a:lnTo>
                  <a:lnTo>
                    <a:pt x="1342263" y="720852"/>
                  </a:lnTo>
                  <a:lnTo>
                    <a:pt x="1337437" y="716153"/>
                  </a:lnTo>
                  <a:lnTo>
                    <a:pt x="1241793" y="716153"/>
                  </a:lnTo>
                  <a:lnTo>
                    <a:pt x="0" y="714387"/>
                  </a:lnTo>
                  <a:lnTo>
                    <a:pt x="0" y="1215682"/>
                  </a:lnTo>
                  <a:lnTo>
                    <a:pt x="1241793" y="1219200"/>
                  </a:lnTo>
                  <a:lnTo>
                    <a:pt x="1342263" y="1219200"/>
                  </a:lnTo>
                  <a:lnTo>
                    <a:pt x="1346835" y="1214501"/>
                  </a:lnTo>
                  <a:lnTo>
                    <a:pt x="1348486" y="1212850"/>
                  </a:lnTo>
                  <a:lnTo>
                    <a:pt x="1350264" y="1211326"/>
                  </a:lnTo>
                  <a:lnTo>
                    <a:pt x="1581150" y="981837"/>
                  </a:lnTo>
                  <a:lnTo>
                    <a:pt x="1586433" y="974775"/>
                  </a:lnTo>
                  <a:lnTo>
                    <a:pt x="1588185" y="967663"/>
                  </a:lnTo>
                  <a:close/>
                </a:path>
                <a:path w="6105525" h="6858000">
                  <a:moveTo>
                    <a:pt x="6105525" y="3590925"/>
                  </a:moveTo>
                  <a:lnTo>
                    <a:pt x="4088638" y="0"/>
                  </a:lnTo>
                  <a:lnTo>
                    <a:pt x="4088638" y="1795399"/>
                  </a:lnTo>
                  <a:lnTo>
                    <a:pt x="342900" y="1795399"/>
                  </a:lnTo>
                  <a:lnTo>
                    <a:pt x="342900" y="5386324"/>
                  </a:lnTo>
                  <a:lnTo>
                    <a:pt x="4088638" y="5386324"/>
                  </a:lnTo>
                  <a:lnTo>
                    <a:pt x="4088638" y="6858000"/>
                  </a:lnTo>
                  <a:lnTo>
                    <a:pt x="4270527" y="6858000"/>
                  </a:lnTo>
                  <a:lnTo>
                    <a:pt x="6105525" y="3590925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42900" y="0"/>
              <a:ext cx="5762625" cy="6858000"/>
            </a:xfrm>
            <a:custGeom>
              <a:avLst/>
              <a:gdLst/>
              <a:ahLst/>
              <a:cxnLst/>
              <a:rect l="l" t="t" r="r" b="b"/>
              <a:pathLst>
                <a:path w="5762625" h="6858000">
                  <a:moveTo>
                    <a:pt x="3745738" y="6858000"/>
                  </a:moveTo>
                  <a:lnTo>
                    <a:pt x="3745738" y="5386324"/>
                  </a:lnTo>
                  <a:lnTo>
                    <a:pt x="0" y="5386324"/>
                  </a:lnTo>
                  <a:lnTo>
                    <a:pt x="0" y="1795399"/>
                  </a:lnTo>
                  <a:lnTo>
                    <a:pt x="3745738" y="1795399"/>
                  </a:lnTo>
                  <a:lnTo>
                    <a:pt x="3745738" y="0"/>
                  </a:lnTo>
                  <a:lnTo>
                    <a:pt x="5762625" y="3590925"/>
                  </a:lnTo>
                  <a:lnTo>
                    <a:pt x="3927632" y="6858000"/>
                  </a:lnTo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506730" y="2062797"/>
            <a:ext cx="4431030" cy="301498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 indent="371475">
              <a:lnSpc>
                <a:spcPct val="89500"/>
              </a:lnSpc>
              <a:spcBef>
                <a:spcPts val="405"/>
              </a:spcBef>
            </a:pPr>
            <a:r>
              <a:rPr sz="2400" spc="70" dirty="0">
                <a:solidFill>
                  <a:srgbClr val="FFFFFF"/>
                </a:solidFill>
                <a:latin typeface="Trebuchet MS"/>
                <a:cs typeface="Trebuchet MS"/>
              </a:rPr>
              <a:t>Η </a:t>
            </a:r>
            <a:r>
              <a:rPr sz="2400" spc="-20" dirty="0">
                <a:solidFill>
                  <a:srgbClr val="FFFFFF"/>
                </a:solidFill>
                <a:latin typeface="Trebuchet MS"/>
                <a:cs typeface="Trebuchet MS"/>
              </a:rPr>
              <a:t>εκπαιδευτική </a:t>
            </a:r>
            <a:r>
              <a:rPr sz="2400" spc="35" dirty="0">
                <a:solidFill>
                  <a:srgbClr val="FFFFFF"/>
                </a:solidFill>
                <a:latin typeface="Trebuchet MS"/>
                <a:cs typeface="Trebuchet MS"/>
              </a:rPr>
              <a:t>διαδικασία </a:t>
            </a:r>
            <a:r>
              <a:rPr sz="2400" spc="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rebuchet MS"/>
                <a:cs typeface="Trebuchet MS"/>
              </a:rPr>
              <a:t>προϋποθέτει</a:t>
            </a:r>
            <a:r>
              <a:rPr sz="24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rebuchet MS"/>
                <a:cs typeface="Trebuchet MS"/>
              </a:rPr>
              <a:t>την</a:t>
            </a:r>
            <a:r>
              <a:rPr sz="2400" spc="-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Trebuchet MS"/>
                <a:cs typeface="Trebuchet MS"/>
              </a:rPr>
              <a:t>κοινωνική</a:t>
            </a:r>
            <a:r>
              <a:rPr sz="2400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και </a:t>
            </a:r>
            <a:r>
              <a:rPr sz="2400" spc="-7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Trebuchet MS"/>
                <a:cs typeface="Trebuchet MS"/>
              </a:rPr>
              <a:t>συ</a:t>
            </a:r>
            <a:r>
              <a:rPr sz="2400" spc="26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400" spc="254" dirty="0">
                <a:solidFill>
                  <a:srgbClr val="FFFFFF"/>
                </a:solidFill>
                <a:latin typeface="Trebuchet MS"/>
                <a:cs typeface="Trebuchet MS"/>
              </a:rPr>
              <a:t>σθ</a:t>
            </a:r>
            <a:r>
              <a:rPr sz="2400" spc="28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400" spc="18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-9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400" spc="-114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400" spc="14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400" spc="-2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400" spc="120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400" spc="14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400" spc="18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400" spc="-7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400" spc="20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-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19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400" spc="10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400" spc="18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20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400" spc="2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400" spc="-9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4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spc="-16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400" spc="-13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4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4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spc="-220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400" spc="-2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400" spc="24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22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400" spc="305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400" spc="14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endParaRPr sz="2400">
              <a:latin typeface="Trebuchet MS"/>
              <a:cs typeface="Trebuchet MS"/>
            </a:endParaRPr>
          </a:p>
          <a:p>
            <a:pPr marL="212090" marR="219710" algn="ctr">
              <a:lnSpc>
                <a:spcPct val="89300"/>
              </a:lnSpc>
              <a:spcBef>
                <a:spcPts val="55"/>
              </a:spcBef>
            </a:pPr>
            <a:r>
              <a:rPr sz="2400" spc="40" dirty="0">
                <a:solidFill>
                  <a:srgbClr val="FFFFFF"/>
                </a:solidFill>
                <a:latin typeface="Trebuchet MS"/>
                <a:cs typeface="Trebuchet MS"/>
              </a:rPr>
              <a:t>υποστηρικτική</a:t>
            </a:r>
            <a:r>
              <a:rPr sz="24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Trebuchet MS"/>
                <a:cs typeface="Trebuchet MS"/>
              </a:rPr>
              <a:t>ατμόσφαιρα </a:t>
            </a:r>
            <a:r>
              <a:rPr sz="2400" spc="-7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Trebuchet MS"/>
                <a:cs typeface="Trebuchet MS"/>
              </a:rPr>
              <a:t>στο </a:t>
            </a:r>
            <a:r>
              <a:rPr sz="2400" spc="70" dirty="0">
                <a:solidFill>
                  <a:srgbClr val="FFFFFF"/>
                </a:solidFill>
                <a:latin typeface="Trebuchet MS"/>
                <a:cs typeface="Trebuchet MS"/>
              </a:rPr>
              <a:t>σχολείο 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και </a:t>
            </a:r>
            <a:r>
              <a:rPr sz="2400" spc="70" dirty="0">
                <a:solidFill>
                  <a:srgbClr val="FFFFFF"/>
                </a:solidFill>
                <a:latin typeface="Trebuchet MS"/>
                <a:cs typeface="Trebuchet MS"/>
              </a:rPr>
              <a:t>καλές </a:t>
            </a:r>
            <a:r>
              <a:rPr sz="2400" spc="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Trebuchet MS"/>
                <a:cs typeface="Trebuchet MS"/>
              </a:rPr>
              <a:t>διαπροσωπικές</a:t>
            </a:r>
            <a:r>
              <a:rPr sz="2400" spc="1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rebuchet MS"/>
                <a:cs typeface="Trebuchet MS"/>
              </a:rPr>
              <a:t>σχέσεις </a:t>
            </a:r>
            <a:r>
              <a:rPr sz="2400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Trebuchet MS"/>
                <a:cs typeface="Trebuchet MS"/>
              </a:rPr>
              <a:t>μεταξύ 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εκπαιδευτικών 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και </a:t>
            </a:r>
            <a:r>
              <a:rPr sz="2400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Trebuchet MS"/>
                <a:cs typeface="Trebuchet MS"/>
              </a:rPr>
              <a:t>μαθητών/τριών</a:t>
            </a:r>
            <a:endParaRPr sz="240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421437" y="0"/>
            <a:ext cx="5778500" cy="6873875"/>
            <a:chOff x="6421437" y="0"/>
            <a:chExt cx="5778500" cy="6873875"/>
          </a:xfrm>
        </p:grpSpPr>
        <p:sp>
          <p:nvSpPr>
            <p:cNvPr id="7" name="object 7"/>
            <p:cNvSpPr/>
            <p:nvPr/>
          </p:nvSpPr>
          <p:spPr>
            <a:xfrm>
              <a:off x="6429375" y="0"/>
              <a:ext cx="5762625" cy="6858000"/>
            </a:xfrm>
            <a:custGeom>
              <a:avLst/>
              <a:gdLst/>
              <a:ahLst/>
              <a:cxnLst/>
              <a:rect l="l" t="t" r="r" b="b"/>
              <a:pathLst>
                <a:path w="5762625" h="6858000">
                  <a:moveTo>
                    <a:pt x="2016886" y="0"/>
                  </a:moveTo>
                  <a:lnTo>
                    <a:pt x="0" y="3590925"/>
                  </a:lnTo>
                  <a:lnTo>
                    <a:pt x="1834991" y="6857997"/>
                  </a:lnTo>
                  <a:lnTo>
                    <a:pt x="2016886" y="6857997"/>
                  </a:lnTo>
                  <a:lnTo>
                    <a:pt x="2016886" y="5386324"/>
                  </a:lnTo>
                  <a:lnTo>
                    <a:pt x="5762625" y="5386324"/>
                  </a:lnTo>
                  <a:lnTo>
                    <a:pt x="5762625" y="1795399"/>
                  </a:lnTo>
                  <a:lnTo>
                    <a:pt x="2016886" y="1795399"/>
                  </a:lnTo>
                  <a:lnTo>
                    <a:pt x="2016886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29375" y="0"/>
              <a:ext cx="5762625" cy="6858000"/>
            </a:xfrm>
            <a:custGeom>
              <a:avLst/>
              <a:gdLst/>
              <a:ahLst/>
              <a:cxnLst/>
              <a:rect l="l" t="t" r="r" b="b"/>
              <a:pathLst>
                <a:path w="5762625" h="6858000">
                  <a:moveTo>
                    <a:pt x="2016886" y="0"/>
                  </a:moveTo>
                  <a:lnTo>
                    <a:pt x="2016886" y="1795399"/>
                  </a:lnTo>
                  <a:lnTo>
                    <a:pt x="5762625" y="1795399"/>
                  </a:lnTo>
                  <a:lnTo>
                    <a:pt x="5762625" y="5386324"/>
                  </a:lnTo>
                  <a:lnTo>
                    <a:pt x="2016886" y="5386324"/>
                  </a:lnTo>
                  <a:lnTo>
                    <a:pt x="2016886" y="6857997"/>
                  </a:lnTo>
                </a:path>
                <a:path w="5762625" h="6858000">
                  <a:moveTo>
                    <a:pt x="1834991" y="6857997"/>
                  </a:moveTo>
                  <a:lnTo>
                    <a:pt x="0" y="3590925"/>
                  </a:lnTo>
                  <a:lnTo>
                    <a:pt x="2016886" y="0"/>
                  </a:lnTo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655941" y="2389505"/>
            <a:ext cx="4328160" cy="2357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755"/>
              </a:lnSpc>
              <a:spcBef>
                <a:spcPts val="105"/>
              </a:spcBef>
            </a:pPr>
            <a:r>
              <a:rPr sz="24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400" spc="20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400" spc="19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400" spc="-9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20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400" spc="-10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400" spc="-114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400" spc="265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400" spc="10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8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400" spc="-7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400" spc="17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400" spc="18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400" spc="-2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400" spc="185" dirty="0">
                <a:solidFill>
                  <a:srgbClr val="FFFFFF"/>
                </a:solidFill>
                <a:latin typeface="Trebuchet MS"/>
                <a:cs typeface="Trebuchet MS"/>
              </a:rPr>
              <a:t>ου</a:t>
            </a:r>
            <a:endParaRPr sz="2400">
              <a:latin typeface="Trebuchet MS"/>
              <a:cs typeface="Trebuchet MS"/>
            </a:endParaRPr>
          </a:p>
          <a:p>
            <a:pPr marL="12700" marR="5080" algn="ctr">
              <a:lnSpc>
                <a:spcPct val="89200"/>
              </a:lnSpc>
              <a:spcBef>
                <a:spcPts val="185"/>
              </a:spcBef>
            </a:pPr>
            <a:r>
              <a:rPr sz="2400" spc="1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400" spc="10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400" spc="14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400" spc="12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400" spc="-7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400" spc="185" dirty="0">
                <a:solidFill>
                  <a:srgbClr val="FFFFFF"/>
                </a:solidFill>
                <a:latin typeface="Trebuchet MS"/>
                <a:cs typeface="Trebuchet MS"/>
              </a:rPr>
              <a:t>ου</a:t>
            </a:r>
            <a:r>
              <a:rPr sz="24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4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spc="-22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400" spc="1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400" spc="10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400" spc="195" dirty="0">
                <a:solidFill>
                  <a:srgbClr val="FFFFFF"/>
                </a:solidFill>
                <a:latin typeface="Trebuchet MS"/>
                <a:cs typeface="Trebuchet MS"/>
              </a:rPr>
              <a:t>υσ</a:t>
            </a:r>
            <a:r>
              <a:rPr sz="2400" spc="2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400" spc="-17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400" spc="6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400" spc="-19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4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400" spc="20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400" spc="28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400" spc="185" dirty="0">
                <a:solidFill>
                  <a:srgbClr val="FFFFFF"/>
                </a:solidFill>
                <a:latin typeface="Trebuchet MS"/>
                <a:cs typeface="Trebuchet MS"/>
              </a:rPr>
              <a:t>ο  </a:t>
            </a:r>
            <a:r>
              <a:rPr sz="2400" spc="80" dirty="0">
                <a:solidFill>
                  <a:srgbClr val="FFFFFF"/>
                </a:solidFill>
                <a:latin typeface="Trebuchet MS"/>
                <a:cs typeface="Trebuchet MS"/>
              </a:rPr>
              <a:t>των γνωστικών </a:t>
            </a:r>
            <a:r>
              <a:rPr sz="2400" spc="120" dirty="0">
                <a:solidFill>
                  <a:srgbClr val="FFFFFF"/>
                </a:solidFill>
                <a:latin typeface="Trebuchet MS"/>
                <a:cs typeface="Trebuchet MS"/>
              </a:rPr>
              <a:t>αλλά </a:t>
            </a:r>
            <a:r>
              <a:rPr sz="2400" spc="-20" dirty="0">
                <a:solidFill>
                  <a:srgbClr val="FFFFFF"/>
                </a:solidFill>
                <a:latin typeface="Trebuchet MS"/>
                <a:cs typeface="Trebuchet MS"/>
              </a:rPr>
              <a:t>και </a:t>
            </a:r>
            <a:r>
              <a:rPr sz="2400" spc="80" dirty="0">
                <a:solidFill>
                  <a:srgbClr val="FFFFFF"/>
                </a:solidFill>
                <a:latin typeface="Trebuchet MS"/>
                <a:cs typeface="Trebuchet MS"/>
              </a:rPr>
              <a:t>των </a:t>
            </a:r>
            <a:r>
              <a:rPr sz="2400" spc="-7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Trebuchet MS"/>
                <a:cs typeface="Trebuchet MS"/>
              </a:rPr>
              <a:t>ψυχοκοινωνικών </a:t>
            </a:r>
            <a:r>
              <a:rPr sz="2400" spc="140" dirty="0">
                <a:solidFill>
                  <a:srgbClr val="FFFFFF"/>
                </a:solidFill>
                <a:latin typeface="Trebuchet MS"/>
                <a:cs typeface="Trebuchet MS"/>
              </a:rPr>
              <a:t>αναγκών </a:t>
            </a:r>
            <a:r>
              <a:rPr sz="2400" spc="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rebuchet MS"/>
                <a:cs typeface="Trebuchet MS"/>
              </a:rPr>
              <a:t>των </a:t>
            </a:r>
            <a:r>
              <a:rPr sz="2400" spc="40" dirty="0">
                <a:solidFill>
                  <a:srgbClr val="FFFFFF"/>
                </a:solidFill>
                <a:latin typeface="Trebuchet MS"/>
                <a:cs typeface="Trebuchet MS"/>
              </a:rPr>
              <a:t>παιδιών </a:t>
            </a:r>
            <a:r>
              <a:rPr sz="2400" spc="-15" dirty="0">
                <a:solidFill>
                  <a:srgbClr val="FFFFFF"/>
                </a:solidFill>
                <a:latin typeface="Trebuchet MS"/>
                <a:cs typeface="Trebuchet MS"/>
              </a:rPr>
              <a:t>και </a:t>
            </a:r>
            <a:r>
              <a:rPr sz="2400" spc="80" dirty="0">
                <a:solidFill>
                  <a:srgbClr val="FFFFFF"/>
                </a:solidFill>
                <a:latin typeface="Trebuchet MS"/>
                <a:cs typeface="Trebuchet MS"/>
              </a:rPr>
              <a:t>των </a:t>
            </a:r>
            <a:r>
              <a:rPr sz="2400" spc="110" dirty="0">
                <a:solidFill>
                  <a:srgbClr val="FFFFFF"/>
                </a:solidFill>
                <a:latin typeface="Trebuchet MS"/>
                <a:cs typeface="Trebuchet MS"/>
              </a:rPr>
              <a:t>εφήβων </a:t>
            </a:r>
            <a:r>
              <a:rPr sz="2400" spc="-7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Trebuchet MS"/>
                <a:cs typeface="Trebuchet MS"/>
              </a:rPr>
              <a:t>που </a:t>
            </a:r>
            <a:r>
              <a:rPr sz="2400" spc="60" dirty="0">
                <a:solidFill>
                  <a:srgbClr val="FFFFFF"/>
                </a:solidFill>
                <a:latin typeface="Trebuchet MS"/>
                <a:cs typeface="Trebuchet MS"/>
              </a:rPr>
              <a:t>αντιμετωπίζουν </a:t>
            </a:r>
            <a:r>
              <a:rPr sz="2400" spc="229" dirty="0">
                <a:solidFill>
                  <a:srgbClr val="FFFFFF"/>
                </a:solidFill>
                <a:latin typeface="Trebuchet MS"/>
                <a:cs typeface="Trebuchet MS"/>
              </a:rPr>
              <a:t>σοβαρά </a:t>
            </a:r>
            <a:r>
              <a:rPr sz="2400" spc="-7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FFFFFF"/>
                </a:solidFill>
                <a:latin typeface="Trebuchet MS"/>
                <a:cs typeface="Trebuchet MS"/>
              </a:rPr>
              <a:t>ψυχικά</a:t>
            </a:r>
            <a:r>
              <a:rPr sz="24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Trebuchet MS"/>
                <a:cs typeface="Trebuchet MS"/>
              </a:rPr>
              <a:t>προβλήματα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972925" y="2419350"/>
            <a:ext cx="209550" cy="647700"/>
          </a:xfrm>
          <a:custGeom>
            <a:avLst/>
            <a:gdLst/>
            <a:ahLst/>
            <a:cxnLst/>
            <a:rect l="l" t="t" r="r" b="b"/>
            <a:pathLst>
              <a:path w="209550" h="647700">
                <a:moveTo>
                  <a:pt x="209550" y="0"/>
                </a:moveTo>
                <a:lnTo>
                  <a:pt x="188528" y="48192"/>
                </a:lnTo>
                <a:lnTo>
                  <a:pt x="168175" y="96339"/>
                </a:lnTo>
                <a:lnTo>
                  <a:pt x="108904" y="239922"/>
                </a:lnTo>
                <a:lnTo>
                  <a:pt x="88999" y="287303"/>
                </a:lnTo>
                <a:lnTo>
                  <a:pt x="68646" y="334349"/>
                </a:lnTo>
                <a:lnTo>
                  <a:pt x="47625" y="381000"/>
                </a:lnTo>
                <a:lnTo>
                  <a:pt x="37185" y="434766"/>
                </a:lnTo>
                <a:lnTo>
                  <a:pt x="28117" y="487862"/>
                </a:lnTo>
                <a:lnTo>
                  <a:pt x="19507" y="540745"/>
                </a:lnTo>
                <a:lnTo>
                  <a:pt x="10439" y="593872"/>
                </a:lnTo>
                <a:lnTo>
                  <a:pt x="0" y="647700"/>
                </a:lnTo>
                <a:lnTo>
                  <a:pt x="6994" y="633412"/>
                </a:lnTo>
                <a:lnTo>
                  <a:pt x="13096" y="619125"/>
                </a:lnTo>
                <a:lnTo>
                  <a:pt x="17412" y="604837"/>
                </a:lnTo>
                <a:lnTo>
                  <a:pt x="19050" y="590550"/>
                </a:lnTo>
                <a:lnTo>
                  <a:pt x="85372" y="447849"/>
                </a:lnTo>
                <a:lnTo>
                  <a:pt x="128541" y="353230"/>
                </a:lnTo>
                <a:lnTo>
                  <a:pt x="149577" y="306192"/>
                </a:lnTo>
                <a:lnTo>
                  <a:pt x="170143" y="259385"/>
                </a:lnTo>
                <a:lnTo>
                  <a:pt x="190160" y="212850"/>
                </a:lnTo>
                <a:lnTo>
                  <a:pt x="209550" y="166624"/>
                </a:lnTo>
                <a:lnTo>
                  <a:pt x="209550" y="0"/>
                </a:lnTo>
                <a:close/>
              </a:path>
            </a:pathLst>
          </a:custGeom>
          <a:solidFill>
            <a:srgbClr val="B1D0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506075" y="3019425"/>
            <a:ext cx="1400175" cy="2400300"/>
          </a:xfrm>
          <a:custGeom>
            <a:avLst/>
            <a:gdLst/>
            <a:ahLst/>
            <a:cxnLst/>
            <a:rect l="l" t="t" r="r" b="b"/>
            <a:pathLst>
              <a:path w="1400175" h="2400300">
                <a:moveTo>
                  <a:pt x="1400175" y="0"/>
                </a:moveTo>
                <a:lnTo>
                  <a:pt x="1357207" y="87931"/>
                </a:lnTo>
                <a:lnTo>
                  <a:pt x="1313558" y="175779"/>
                </a:lnTo>
                <a:lnTo>
                  <a:pt x="1269208" y="263542"/>
                </a:lnTo>
                <a:lnTo>
                  <a:pt x="1224140" y="351213"/>
                </a:lnTo>
                <a:lnTo>
                  <a:pt x="1178338" y="438790"/>
                </a:lnTo>
                <a:lnTo>
                  <a:pt x="1131783" y="526267"/>
                </a:lnTo>
                <a:lnTo>
                  <a:pt x="1084458" y="613641"/>
                </a:lnTo>
                <a:lnTo>
                  <a:pt x="1036345" y="700907"/>
                </a:lnTo>
                <a:lnTo>
                  <a:pt x="987426" y="788062"/>
                </a:lnTo>
                <a:lnTo>
                  <a:pt x="937685" y="875100"/>
                </a:lnTo>
                <a:lnTo>
                  <a:pt x="887103" y="962018"/>
                </a:lnTo>
                <a:lnTo>
                  <a:pt x="835663" y="1048811"/>
                </a:lnTo>
                <a:lnTo>
                  <a:pt x="783348" y="1135476"/>
                </a:lnTo>
                <a:lnTo>
                  <a:pt x="730140" y="1222008"/>
                </a:lnTo>
                <a:lnTo>
                  <a:pt x="676021" y="1308402"/>
                </a:lnTo>
                <a:lnTo>
                  <a:pt x="620974" y="1394655"/>
                </a:lnTo>
                <a:lnTo>
                  <a:pt x="564981" y="1480763"/>
                </a:lnTo>
                <a:lnTo>
                  <a:pt x="508025" y="1566720"/>
                </a:lnTo>
                <a:lnTo>
                  <a:pt x="393526" y="1736332"/>
                </a:lnTo>
                <a:lnTo>
                  <a:pt x="335907" y="1820074"/>
                </a:lnTo>
                <a:lnTo>
                  <a:pt x="277227" y="1903683"/>
                </a:lnTo>
                <a:lnTo>
                  <a:pt x="217486" y="1987091"/>
                </a:lnTo>
                <a:lnTo>
                  <a:pt x="187216" y="2028699"/>
                </a:lnTo>
                <a:lnTo>
                  <a:pt x="156680" y="2070231"/>
                </a:lnTo>
                <a:lnTo>
                  <a:pt x="125878" y="2111680"/>
                </a:lnTo>
                <a:lnTo>
                  <a:pt x="94809" y="2153038"/>
                </a:lnTo>
                <a:lnTo>
                  <a:pt x="63473" y="2194295"/>
                </a:lnTo>
                <a:lnTo>
                  <a:pt x="31870" y="2235443"/>
                </a:lnTo>
                <a:lnTo>
                  <a:pt x="0" y="2276475"/>
                </a:lnTo>
                <a:lnTo>
                  <a:pt x="5800" y="2307913"/>
                </a:lnTo>
                <a:lnTo>
                  <a:pt x="8778" y="2338435"/>
                </a:lnTo>
                <a:lnTo>
                  <a:pt x="9876" y="2368932"/>
                </a:lnTo>
                <a:lnTo>
                  <a:pt x="10032" y="2400300"/>
                </a:lnTo>
                <a:lnTo>
                  <a:pt x="41517" y="2359808"/>
                </a:lnTo>
                <a:lnTo>
                  <a:pt x="72652" y="2319314"/>
                </a:lnTo>
                <a:lnTo>
                  <a:pt x="133959" y="2238297"/>
                </a:lnTo>
                <a:lnTo>
                  <a:pt x="194117" y="2157207"/>
                </a:lnTo>
                <a:lnTo>
                  <a:pt x="253290" y="2076005"/>
                </a:lnTo>
                <a:lnTo>
                  <a:pt x="311643" y="1994649"/>
                </a:lnTo>
                <a:lnTo>
                  <a:pt x="369339" y="1913099"/>
                </a:lnTo>
                <a:lnTo>
                  <a:pt x="426543" y="1831314"/>
                </a:lnTo>
                <a:lnTo>
                  <a:pt x="540130" y="1666875"/>
                </a:lnTo>
                <a:lnTo>
                  <a:pt x="597697" y="1579179"/>
                </a:lnTo>
                <a:lnTo>
                  <a:pt x="654300" y="1491263"/>
                </a:lnTo>
                <a:lnTo>
                  <a:pt x="709971" y="1403143"/>
                </a:lnTo>
                <a:lnTo>
                  <a:pt x="764742" y="1314833"/>
                </a:lnTo>
                <a:lnTo>
                  <a:pt x="818644" y="1226348"/>
                </a:lnTo>
                <a:lnTo>
                  <a:pt x="871710" y="1137703"/>
                </a:lnTo>
                <a:lnTo>
                  <a:pt x="923972" y="1048912"/>
                </a:lnTo>
                <a:lnTo>
                  <a:pt x="975461" y="959992"/>
                </a:lnTo>
                <a:lnTo>
                  <a:pt x="1026210" y="870956"/>
                </a:lnTo>
                <a:lnTo>
                  <a:pt x="1076250" y="781820"/>
                </a:lnTo>
                <a:lnTo>
                  <a:pt x="1125613" y="692599"/>
                </a:lnTo>
                <a:lnTo>
                  <a:pt x="1174332" y="603308"/>
                </a:lnTo>
                <a:lnTo>
                  <a:pt x="1222438" y="513961"/>
                </a:lnTo>
                <a:lnTo>
                  <a:pt x="1269963" y="424573"/>
                </a:lnTo>
                <a:lnTo>
                  <a:pt x="1340230" y="290449"/>
                </a:lnTo>
                <a:lnTo>
                  <a:pt x="1400175" y="0"/>
                </a:lnTo>
                <a:close/>
              </a:path>
            </a:pathLst>
          </a:custGeom>
          <a:solidFill>
            <a:srgbClr val="B1D0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15425" y="3067049"/>
            <a:ext cx="2857500" cy="3790950"/>
          </a:xfrm>
          <a:custGeom>
            <a:avLst/>
            <a:gdLst/>
            <a:ahLst/>
            <a:cxnLst/>
            <a:rect l="l" t="t" r="r" b="b"/>
            <a:pathLst>
              <a:path w="2857500" h="3790950">
                <a:moveTo>
                  <a:pt x="990600" y="3409950"/>
                </a:moveTo>
                <a:lnTo>
                  <a:pt x="954430" y="3448875"/>
                </a:lnTo>
                <a:lnTo>
                  <a:pt x="881875" y="3525977"/>
                </a:lnTo>
                <a:lnTo>
                  <a:pt x="845362" y="3564204"/>
                </a:lnTo>
                <a:lnTo>
                  <a:pt x="808621" y="3602266"/>
                </a:lnTo>
                <a:lnTo>
                  <a:pt x="771563" y="3640175"/>
                </a:lnTo>
                <a:lnTo>
                  <a:pt x="734148" y="3677970"/>
                </a:lnTo>
                <a:lnTo>
                  <a:pt x="696315" y="3715677"/>
                </a:lnTo>
                <a:lnTo>
                  <a:pt x="657987" y="3753332"/>
                </a:lnTo>
                <a:lnTo>
                  <a:pt x="619125" y="3790950"/>
                </a:lnTo>
                <a:lnTo>
                  <a:pt x="709422" y="3790950"/>
                </a:lnTo>
                <a:lnTo>
                  <a:pt x="745515" y="3749154"/>
                </a:lnTo>
                <a:lnTo>
                  <a:pt x="780211" y="3707307"/>
                </a:lnTo>
                <a:lnTo>
                  <a:pt x="813587" y="3665385"/>
                </a:lnTo>
                <a:lnTo>
                  <a:pt x="845718" y="3623348"/>
                </a:lnTo>
                <a:lnTo>
                  <a:pt x="876681" y="3581146"/>
                </a:lnTo>
                <a:lnTo>
                  <a:pt x="906576" y="3538740"/>
                </a:lnTo>
                <a:lnTo>
                  <a:pt x="935469" y="3496106"/>
                </a:lnTo>
                <a:lnTo>
                  <a:pt x="963447" y="3453193"/>
                </a:lnTo>
                <a:lnTo>
                  <a:pt x="990600" y="3409950"/>
                </a:lnTo>
                <a:close/>
              </a:path>
              <a:path w="2857500" h="3790950">
                <a:moveTo>
                  <a:pt x="1323975" y="2324100"/>
                </a:moveTo>
                <a:lnTo>
                  <a:pt x="1307198" y="2351875"/>
                </a:lnTo>
                <a:lnTo>
                  <a:pt x="1287602" y="2378303"/>
                </a:lnTo>
                <a:lnTo>
                  <a:pt x="1266126" y="2403830"/>
                </a:lnTo>
                <a:lnTo>
                  <a:pt x="1243711" y="2428875"/>
                </a:lnTo>
                <a:lnTo>
                  <a:pt x="1213485" y="2467635"/>
                </a:lnTo>
                <a:lnTo>
                  <a:pt x="1182992" y="2506307"/>
                </a:lnTo>
                <a:lnTo>
                  <a:pt x="1152220" y="2544927"/>
                </a:lnTo>
                <a:lnTo>
                  <a:pt x="1089875" y="2621978"/>
                </a:lnTo>
                <a:lnTo>
                  <a:pt x="1026414" y="2698750"/>
                </a:lnTo>
                <a:lnTo>
                  <a:pt x="961872" y="2775280"/>
                </a:lnTo>
                <a:lnTo>
                  <a:pt x="896226" y="2851543"/>
                </a:lnTo>
                <a:lnTo>
                  <a:pt x="829500" y="2927553"/>
                </a:lnTo>
                <a:lnTo>
                  <a:pt x="761682" y="3003296"/>
                </a:lnTo>
                <a:lnTo>
                  <a:pt x="692759" y="3078784"/>
                </a:lnTo>
                <a:lnTo>
                  <a:pt x="622769" y="3154007"/>
                </a:lnTo>
                <a:lnTo>
                  <a:pt x="551688" y="3228975"/>
                </a:lnTo>
                <a:lnTo>
                  <a:pt x="519468" y="3264649"/>
                </a:lnTo>
                <a:lnTo>
                  <a:pt x="486829" y="3300209"/>
                </a:lnTo>
                <a:lnTo>
                  <a:pt x="453771" y="3335667"/>
                </a:lnTo>
                <a:lnTo>
                  <a:pt x="420331" y="3371037"/>
                </a:lnTo>
                <a:lnTo>
                  <a:pt x="386549" y="3406330"/>
                </a:lnTo>
                <a:lnTo>
                  <a:pt x="352437" y="3441535"/>
                </a:lnTo>
                <a:lnTo>
                  <a:pt x="283362" y="3511753"/>
                </a:lnTo>
                <a:lnTo>
                  <a:pt x="213347" y="3581755"/>
                </a:lnTo>
                <a:lnTo>
                  <a:pt x="142633" y="3651580"/>
                </a:lnTo>
                <a:lnTo>
                  <a:pt x="0" y="3790950"/>
                </a:lnTo>
                <a:lnTo>
                  <a:pt x="90297" y="3790950"/>
                </a:lnTo>
                <a:lnTo>
                  <a:pt x="280085" y="3609987"/>
                </a:lnTo>
                <a:lnTo>
                  <a:pt x="355015" y="3537597"/>
                </a:lnTo>
                <a:lnTo>
                  <a:pt x="428967" y="3465207"/>
                </a:lnTo>
                <a:lnTo>
                  <a:pt x="501637" y="3392817"/>
                </a:lnTo>
                <a:lnTo>
                  <a:pt x="537400" y="3356622"/>
                </a:lnTo>
                <a:lnTo>
                  <a:pt x="572731" y="3320415"/>
                </a:lnTo>
                <a:lnTo>
                  <a:pt x="607606" y="3284220"/>
                </a:lnTo>
                <a:lnTo>
                  <a:pt x="641985" y="3248025"/>
                </a:lnTo>
                <a:lnTo>
                  <a:pt x="678002" y="3209417"/>
                </a:lnTo>
                <a:lnTo>
                  <a:pt x="749566" y="3131985"/>
                </a:lnTo>
                <a:lnTo>
                  <a:pt x="820445" y="3054261"/>
                </a:lnTo>
                <a:lnTo>
                  <a:pt x="890562" y="2976245"/>
                </a:lnTo>
                <a:lnTo>
                  <a:pt x="959878" y="2897962"/>
                </a:lnTo>
                <a:lnTo>
                  <a:pt x="1028319" y="2819387"/>
                </a:lnTo>
                <a:lnTo>
                  <a:pt x="1095832" y="2740520"/>
                </a:lnTo>
                <a:lnTo>
                  <a:pt x="1162367" y="2661374"/>
                </a:lnTo>
                <a:lnTo>
                  <a:pt x="1227848" y="2581948"/>
                </a:lnTo>
                <a:lnTo>
                  <a:pt x="1260170" y="2542133"/>
                </a:lnTo>
                <a:lnTo>
                  <a:pt x="1292212" y="2502243"/>
                </a:lnTo>
                <a:lnTo>
                  <a:pt x="1323975" y="2462276"/>
                </a:lnTo>
                <a:lnTo>
                  <a:pt x="1323975" y="2324100"/>
                </a:lnTo>
                <a:close/>
              </a:path>
              <a:path w="2857500" h="3790950">
                <a:moveTo>
                  <a:pt x="2857500" y="0"/>
                </a:moveTo>
                <a:lnTo>
                  <a:pt x="2737358" y="242824"/>
                </a:lnTo>
                <a:lnTo>
                  <a:pt x="2723921" y="292036"/>
                </a:lnTo>
                <a:lnTo>
                  <a:pt x="2696464" y="390448"/>
                </a:lnTo>
                <a:lnTo>
                  <a:pt x="2668143" y="488797"/>
                </a:lnTo>
                <a:lnTo>
                  <a:pt x="2638869" y="587044"/>
                </a:lnTo>
                <a:lnTo>
                  <a:pt x="2623845" y="636117"/>
                </a:lnTo>
                <a:lnTo>
                  <a:pt x="2608554" y="685152"/>
                </a:lnTo>
                <a:lnTo>
                  <a:pt x="2592997" y="734148"/>
                </a:lnTo>
                <a:lnTo>
                  <a:pt x="2577134" y="783094"/>
                </a:lnTo>
                <a:lnTo>
                  <a:pt x="2560980" y="831989"/>
                </a:lnTo>
                <a:lnTo>
                  <a:pt x="2544521" y="880821"/>
                </a:lnTo>
                <a:lnTo>
                  <a:pt x="2527731" y="929589"/>
                </a:lnTo>
                <a:lnTo>
                  <a:pt x="2510612" y="978293"/>
                </a:lnTo>
                <a:lnTo>
                  <a:pt x="2493162" y="1026934"/>
                </a:lnTo>
                <a:lnTo>
                  <a:pt x="2475357" y="1075486"/>
                </a:lnTo>
                <a:lnTo>
                  <a:pt x="2457196" y="1123950"/>
                </a:lnTo>
                <a:lnTo>
                  <a:pt x="2439187" y="1169035"/>
                </a:lnTo>
                <a:lnTo>
                  <a:pt x="2420836" y="1214081"/>
                </a:lnTo>
                <a:lnTo>
                  <a:pt x="2402128" y="1259090"/>
                </a:lnTo>
                <a:lnTo>
                  <a:pt x="2383066" y="1304074"/>
                </a:lnTo>
                <a:lnTo>
                  <a:pt x="2363635" y="1349019"/>
                </a:lnTo>
                <a:lnTo>
                  <a:pt x="2343848" y="1393926"/>
                </a:lnTo>
                <a:lnTo>
                  <a:pt x="2323693" y="1438808"/>
                </a:lnTo>
                <a:lnTo>
                  <a:pt x="2303183" y="1483639"/>
                </a:lnTo>
                <a:lnTo>
                  <a:pt x="2282304" y="1528432"/>
                </a:lnTo>
                <a:lnTo>
                  <a:pt x="2261057" y="1573174"/>
                </a:lnTo>
                <a:lnTo>
                  <a:pt x="2239429" y="1617878"/>
                </a:lnTo>
                <a:lnTo>
                  <a:pt x="2217445" y="1662544"/>
                </a:lnTo>
                <a:lnTo>
                  <a:pt x="2195080" y="1707146"/>
                </a:lnTo>
                <a:lnTo>
                  <a:pt x="2172335" y="1751711"/>
                </a:lnTo>
                <a:lnTo>
                  <a:pt x="2149221" y="1796211"/>
                </a:lnTo>
                <a:lnTo>
                  <a:pt x="2125726" y="1840661"/>
                </a:lnTo>
                <a:lnTo>
                  <a:pt x="2101837" y="1885061"/>
                </a:lnTo>
                <a:lnTo>
                  <a:pt x="2077580" y="1929396"/>
                </a:lnTo>
                <a:lnTo>
                  <a:pt x="2052929" y="1973681"/>
                </a:lnTo>
                <a:lnTo>
                  <a:pt x="2027897" y="2017903"/>
                </a:lnTo>
                <a:lnTo>
                  <a:pt x="2002485" y="2062060"/>
                </a:lnTo>
                <a:lnTo>
                  <a:pt x="1976666" y="2106155"/>
                </a:lnTo>
                <a:lnTo>
                  <a:pt x="1950466" y="2150186"/>
                </a:lnTo>
                <a:lnTo>
                  <a:pt x="1923872" y="2194141"/>
                </a:lnTo>
                <a:lnTo>
                  <a:pt x="1896884" y="2238032"/>
                </a:lnTo>
                <a:lnTo>
                  <a:pt x="1869490" y="2281859"/>
                </a:lnTo>
                <a:lnTo>
                  <a:pt x="1841703" y="2325598"/>
                </a:lnTo>
                <a:lnTo>
                  <a:pt x="1813509" y="2369274"/>
                </a:lnTo>
                <a:lnTo>
                  <a:pt x="1784921" y="2412873"/>
                </a:lnTo>
                <a:lnTo>
                  <a:pt x="1755927" y="2456383"/>
                </a:lnTo>
                <a:lnTo>
                  <a:pt x="1726526" y="2499830"/>
                </a:lnTo>
                <a:lnTo>
                  <a:pt x="1696720" y="2543175"/>
                </a:lnTo>
                <a:lnTo>
                  <a:pt x="1668564" y="2583180"/>
                </a:lnTo>
                <a:lnTo>
                  <a:pt x="1611376" y="2663190"/>
                </a:lnTo>
                <a:lnTo>
                  <a:pt x="1582318" y="2703195"/>
                </a:lnTo>
                <a:lnTo>
                  <a:pt x="1552917" y="2743200"/>
                </a:lnTo>
                <a:lnTo>
                  <a:pt x="1523161" y="2783205"/>
                </a:lnTo>
                <a:lnTo>
                  <a:pt x="1493037" y="2823210"/>
                </a:lnTo>
                <a:lnTo>
                  <a:pt x="1462519" y="2863215"/>
                </a:lnTo>
                <a:lnTo>
                  <a:pt x="1431594" y="2903220"/>
                </a:lnTo>
                <a:lnTo>
                  <a:pt x="1400238" y="2943225"/>
                </a:lnTo>
                <a:lnTo>
                  <a:pt x="1368437" y="2983242"/>
                </a:lnTo>
                <a:lnTo>
                  <a:pt x="1336179" y="3023247"/>
                </a:lnTo>
                <a:lnTo>
                  <a:pt x="1303451" y="3063240"/>
                </a:lnTo>
                <a:lnTo>
                  <a:pt x="1270215" y="3103245"/>
                </a:lnTo>
                <a:lnTo>
                  <a:pt x="1236472" y="3143250"/>
                </a:lnTo>
                <a:lnTo>
                  <a:pt x="1217218" y="3188970"/>
                </a:lnTo>
                <a:lnTo>
                  <a:pt x="1195578" y="3234690"/>
                </a:lnTo>
                <a:lnTo>
                  <a:pt x="1171562" y="3280410"/>
                </a:lnTo>
                <a:lnTo>
                  <a:pt x="1145146" y="3326130"/>
                </a:lnTo>
                <a:lnTo>
                  <a:pt x="1116330" y="3371850"/>
                </a:lnTo>
                <a:lnTo>
                  <a:pt x="1108659" y="3388969"/>
                </a:lnTo>
                <a:lnTo>
                  <a:pt x="1100086" y="3405187"/>
                </a:lnTo>
                <a:lnTo>
                  <a:pt x="1089621" y="3421418"/>
                </a:lnTo>
                <a:lnTo>
                  <a:pt x="1076325" y="3438525"/>
                </a:lnTo>
                <a:lnTo>
                  <a:pt x="1112354" y="3399028"/>
                </a:lnTo>
                <a:lnTo>
                  <a:pt x="1220419" y="3282772"/>
                </a:lnTo>
                <a:lnTo>
                  <a:pt x="1256411" y="3243262"/>
                </a:lnTo>
                <a:lnTo>
                  <a:pt x="1323073" y="3164065"/>
                </a:lnTo>
                <a:lnTo>
                  <a:pt x="1388821" y="3084474"/>
                </a:lnTo>
                <a:lnTo>
                  <a:pt x="1421320" y="3044533"/>
                </a:lnTo>
                <a:lnTo>
                  <a:pt x="1453553" y="3004489"/>
                </a:lnTo>
                <a:lnTo>
                  <a:pt x="1485506" y="2964345"/>
                </a:lnTo>
                <a:lnTo>
                  <a:pt x="1517154" y="2924098"/>
                </a:lnTo>
                <a:lnTo>
                  <a:pt x="1548498" y="2883763"/>
                </a:lnTo>
                <a:lnTo>
                  <a:pt x="1579537" y="2843314"/>
                </a:lnTo>
                <a:lnTo>
                  <a:pt x="1610233" y="2802775"/>
                </a:lnTo>
                <a:lnTo>
                  <a:pt x="1640586" y="2762135"/>
                </a:lnTo>
                <a:lnTo>
                  <a:pt x="1670583" y="2721406"/>
                </a:lnTo>
                <a:lnTo>
                  <a:pt x="1700212" y="2680563"/>
                </a:lnTo>
                <a:lnTo>
                  <a:pt x="1729460" y="2639631"/>
                </a:lnTo>
                <a:lnTo>
                  <a:pt x="1758315" y="2598597"/>
                </a:lnTo>
                <a:lnTo>
                  <a:pt x="1786763" y="2557462"/>
                </a:lnTo>
                <a:lnTo>
                  <a:pt x="1815668" y="2513685"/>
                </a:lnTo>
                <a:lnTo>
                  <a:pt x="1844230" y="2469832"/>
                </a:lnTo>
                <a:lnTo>
                  <a:pt x="1872424" y="2425941"/>
                </a:lnTo>
                <a:lnTo>
                  <a:pt x="1900262" y="2381974"/>
                </a:lnTo>
                <a:lnTo>
                  <a:pt x="1927758" y="2337968"/>
                </a:lnTo>
                <a:lnTo>
                  <a:pt x="1954872" y="2293899"/>
                </a:lnTo>
                <a:lnTo>
                  <a:pt x="1981631" y="2249779"/>
                </a:lnTo>
                <a:lnTo>
                  <a:pt x="2008035" y="2205596"/>
                </a:lnTo>
                <a:lnTo>
                  <a:pt x="2034057" y="2161375"/>
                </a:lnTo>
                <a:lnTo>
                  <a:pt x="2059724" y="2117077"/>
                </a:lnTo>
                <a:lnTo>
                  <a:pt x="2085009" y="2072741"/>
                </a:lnTo>
                <a:lnTo>
                  <a:pt x="2109927" y="2028342"/>
                </a:lnTo>
                <a:lnTo>
                  <a:pt x="2134476" y="1983879"/>
                </a:lnTo>
                <a:lnTo>
                  <a:pt x="2158644" y="1939366"/>
                </a:lnTo>
                <a:lnTo>
                  <a:pt x="2182431" y="1894801"/>
                </a:lnTo>
                <a:lnTo>
                  <a:pt x="2205837" y="1850186"/>
                </a:lnTo>
                <a:lnTo>
                  <a:pt x="2228875" y="1805508"/>
                </a:lnTo>
                <a:lnTo>
                  <a:pt x="2251519" y="1760766"/>
                </a:lnTo>
                <a:lnTo>
                  <a:pt x="2273782" y="1715985"/>
                </a:lnTo>
                <a:lnTo>
                  <a:pt x="2295652" y="1671142"/>
                </a:lnTo>
                <a:lnTo>
                  <a:pt x="2317140" y="1626235"/>
                </a:lnTo>
                <a:lnTo>
                  <a:pt x="2338235" y="1581277"/>
                </a:lnTo>
                <a:lnTo>
                  <a:pt x="2358936" y="1536268"/>
                </a:lnTo>
                <a:lnTo>
                  <a:pt x="2379243" y="1491195"/>
                </a:lnTo>
                <a:lnTo>
                  <a:pt x="2399157" y="1446072"/>
                </a:lnTo>
                <a:lnTo>
                  <a:pt x="2418664" y="1400898"/>
                </a:lnTo>
                <a:lnTo>
                  <a:pt x="2437777" y="1355661"/>
                </a:lnTo>
                <a:lnTo>
                  <a:pt x="2456497" y="1310373"/>
                </a:lnTo>
                <a:lnTo>
                  <a:pt x="2474798" y="1265034"/>
                </a:lnTo>
                <a:lnTo>
                  <a:pt x="2492705" y="1219631"/>
                </a:lnTo>
                <a:lnTo>
                  <a:pt x="2510205" y="1174165"/>
                </a:lnTo>
                <a:lnTo>
                  <a:pt x="2545397" y="1080147"/>
                </a:lnTo>
                <a:lnTo>
                  <a:pt x="2563152" y="1031544"/>
                </a:lnTo>
                <a:lnTo>
                  <a:pt x="2580576" y="982840"/>
                </a:lnTo>
                <a:lnTo>
                  <a:pt x="2597658" y="934059"/>
                </a:lnTo>
                <a:lnTo>
                  <a:pt x="2614396" y="885190"/>
                </a:lnTo>
                <a:lnTo>
                  <a:pt x="2630805" y="836244"/>
                </a:lnTo>
                <a:lnTo>
                  <a:pt x="2646857" y="787234"/>
                </a:lnTo>
                <a:lnTo>
                  <a:pt x="2662580" y="738174"/>
                </a:lnTo>
                <a:lnTo>
                  <a:pt x="2677960" y="689063"/>
                </a:lnTo>
                <a:lnTo>
                  <a:pt x="2692997" y="639902"/>
                </a:lnTo>
                <a:lnTo>
                  <a:pt x="2707703" y="590702"/>
                </a:lnTo>
                <a:lnTo>
                  <a:pt x="2722054" y="541477"/>
                </a:lnTo>
                <a:lnTo>
                  <a:pt x="2736075" y="492226"/>
                </a:lnTo>
                <a:lnTo>
                  <a:pt x="2749753" y="442963"/>
                </a:lnTo>
                <a:lnTo>
                  <a:pt x="2763088" y="393687"/>
                </a:lnTo>
                <a:lnTo>
                  <a:pt x="2776080" y="344411"/>
                </a:lnTo>
                <a:lnTo>
                  <a:pt x="2788729" y="295135"/>
                </a:lnTo>
                <a:lnTo>
                  <a:pt x="2801048" y="245872"/>
                </a:lnTo>
                <a:lnTo>
                  <a:pt x="2813024" y="196634"/>
                </a:lnTo>
                <a:lnTo>
                  <a:pt x="2824645" y="147421"/>
                </a:lnTo>
                <a:lnTo>
                  <a:pt x="2835935" y="98234"/>
                </a:lnTo>
                <a:lnTo>
                  <a:pt x="2846882" y="49098"/>
                </a:lnTo>
                <a:lnTo>
                  <a:pt x="2857500" y="0"/>
                </a:lnTo>
                <a:close/>
              </a:path>
            </a:pathLst>
          </a:custGeom>
          <a:solidFill>
            <a:srgbClr val="B1D0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849100" y="0"/>
            <a:ext cx="278130" cy="3314700"/>
          </a:xfrm>
          <a:custGeom>
            <a:avLst/>
            <a:gdLst/>
            <a:ahLst/>
            <a:cxnLst/>
            <a:rect l="l" t="t" r="r" b="b"/>
            <a:pathLst>
              <a:path w="278129" h="3314700">
                <a:moveTo>
                  <a:pt x="171450" y="2800350"/>
                </a:moveTo>
                <a:lnTo>
                  <a:pt x="152247" y="2840786"/>
                </a:lnTo>
                <a:lnTo>
                  <a:pt x="110451" y="2922562"/>
                </a:lnTo>
                <a:lnTo>
                  <a:pt x="89801" y="2964370"/>
                </a:lnTo>
                <a:lnTo>
                  <a:pt x="70612" y="3007106"/>
                </a:lnTo>
                <a:lnTo>
                  <a:pt x="70612" y="3016631"/>
                </a:lnTo>
                <a:lnTo>
                  <a:pt x="60452" y="3021457"/>
                </a:lnTo>
                <a:lnTo>
                  <a:pt x="0" y="3314700"/>
                </a:lnTo>
                <a:lnTo>
                  <a:pt x="121031" y="3069590"/>
                </a:lnTo>
                <a:lnTo>
                  <a:pt x="132080" y="3015246"/>
                </a:lnTo>
                <a:lnTo>
                  <a:pt x="141681" y="2961614"/>
                </a:lnTo>
                <a:lnTo>
                  <a:pt x="150787" y="2908236"/>
                </a:lnTo>
                <a:lnTo>
                  <a:pt x="160388" y="2854642"/>
                </a:lnTo>
                <a:lnTo>
                  <a:pt x="171450" y="2800350"/>
                </a:lnTo>
                <a:close/>
              </a:path>
              <a:path w="278129" h="3314700">
                <a:moveTo>
                  <a:pt x="277647" y="1481543"/>
                </a:moveTo>
                <a:lnTo>
                  <a:pt x="277622" y="1430985"/>
                </a:lnTo>
                <a:lnTo>
                  <a:pt x="277317" y="1380401"/>
                </a:lnTo>
                <a:lnTo>
                  <a:pt x="276720" y="1329791"/>
                </a:lnTo>
                <a:lnTo>
                  <a:pt x="275844" y="1279144"/>
                </a:lnTo>
                <a:lnTo>
                  <a:pt x="274535" y="1227797"/>
                </a:lnTo>
                <a:lnTo>
                  <a:pt x="271335" y="1125080"/>
                </a:lnTo>
                <a:lnTo>
                  <a:pt x="267296" y="1022400"/>
                </a:lnTo>
                <a:lnTo>
                  <a:pt x="262331" y="919746"/>
                </a:lnTo>
                <a:lnTo>
                  <a:pt x="256400" y="817143"/>
                </a:lnTo>
                <a:lnTo>
                  <a:pt x="253060" y="765873"/>
                </a:lnTo>
                <a:lnTo>
                  <a:pt x="249440" y="714616"/>
                </a:lnTo>
                <a:lnTo>
                  <a:pt x="245554" y="663384"/>
                </a:lnTo>
                <a:lnTo>
                  <a:pt x="241376" y="612165"/>
                </a:lnTo>
                <a:lnTo>
                  <a:pt x="236918" y="560971"/>
                </a:lnTo>
                <a:lnTo>
                  <a:pt x="232156" y="509816"/>
                </a:lnTo>
                <a:lnTo>
                  <a:pt x="227088" y="458673"/>
                </a:lnTo>
                <a:lnTo>
                  <a:pt x="221716" y="407568"/>
                </a:lnTo>
                <a:lnTo>
                  <a:pt x="216014" y="356489"/>
                </a:lnTo>
                <a:lnTo>
                  <a:pt x="209981" y="305447"/>
                </a:lnTo>
                <a:lnTo>
                  <a:pt x="203619" y="254444"/>
                </a:lnTo>
                <a:lnTo>
                  <a:pt x="196913" y="203479"/>
                </a:lnTo>
                <a:lnTo>
                  <a:pt x="189852" y="152539"/>
                </a:lnTo>
                <a:lnTo>
                  <a:pt x="182435" y="101650"/>
                </a:lnTo>
                <a:lnTo>
                  <a:pt x="174650" y="50812"/>
                </a:lnTo>
                <a:lnTo>
                  <a:pt x="166497" y="0"/>
                </a:lnTo>
                <a:lnTo>
                  <a:pt x="136652" y="0"/>
                </a:lnTo>
                <a:lnTo>
                  <a:pt x="143662" y="51346"/>
                </a:lnTo>
                <a:lnTo>
                  <a:pt x="150406" y="102641"/>
                </a:lnTo>
                <a:lnTo>
                  <a:pt x="156857" y="153885"/>
                </a:lnTo>
                <a:lnTo>
                  <a:pt x="163042" y="205105"/>
                </a:lnTo>
                <a:lnTo>
                  <a:pt x="168948" y="256298"/>
                </a:lnTo>
                <a:lnTo>
                  <a:pt x="174586" y="307454"/>
                </a:lnTo>
                <a:lnTo>
                  <a:pt x="179959" y="358597"/>
                </a:lnTo>
                <a:lnTo>
                  <a:pt x="189941" y="460806"/>
                </a:lnTo>
                <a:lnTo>
                  <a:pt x="198907" y="562978"/>
                </a:lnTo>
                <a:lnTo>
                  <a:pt x="206895" y="665111"/>
                </a:lnTo>
                <a:lnTo>
                  <a:pt x="213944" y="767257"/>
                </a:lnTo>
                <a:lnTo>
                  <a:pt x="220065" y="869442"/>
                </a:lnTo>
                <a:lnTo>
                  <a:pt x="225323" y="971702"/>
                </a:lnTo>
                <a:lnTo>
                  <a:pt x="229717" y="1074051"/>
                </a:lnTo>
                <a:lnTo>
                  <a:pt x="233299" y="1176515"/>
                </a:lnTo>
                <a:lnTo>
                  <a:pt x="236093" y="1279144"/>
                </a:lnTo>
                <a:lnTo>
                  <a:pt x="235940" y="1329791"/>
                </a:lnTo>
                <a:lnTo>
                  <a:pt x="235521" y="1380401"/>
                </a:lnTo>
                <a:lnTo>
                  <a:pt x="234810" y="1430985"/>
                </a:lnTo>
                <a:lnTo>
                  <a:pt x="233819" y="1481531"/>
                </a:lnTo>
                <a:lnTo>
                  <a:pt x="232537" y="1532051"/>
                </a:lnTo>
                <a:lnTo>
                  <a:pt x="230987" y="1582547"/>
                </a:lnTo>
                <a:lnTo>
                  <a:pt x="229133" y="1633016"/>
                </a:lnTo>
                <a:lnTo>
                  <a:pt x="227012" y="1683461"/>
                </a:lnTo>
                <a:lnTo>
                  <a:pt x="224599" y="1733867"/>
                </a:lnTo>
                <a:lnTo>
                  <a:pt x="221907" y="1784261"/>
                </a:lnTo>
                <a:lnTo>
                  <a:pt x="218935" y="1834642"/>
                </a:lnTo>
                <a:lnTo>
                  <a:pt x="215671" y="1884984"/>
                </a:lnTo>
                <a:lnTo>
                  <a:pt x="212128" y="1935314"/>
                </a:lnTo>
                <a:lnTo>
                  <a:pt x="208292" y="1985632"/>
                </a:lnTo>
                <a:lnTo>
                  <a:pt x="204177" y="2035924"/>
                </a:lnTo>
                <a:lnTo>
                  <a:pt x="199783" y="2086203"/>
                </a:lnTo>
                <a:lnTo>
                  <a:pt x="195110" y="2136470"/>
                </a:lnTo>
                <a:lnTo>
                  <a:pt x="190144" y="2186724"/>
                </a:lnTo>
                <a:lnTo>
                  <a:pt x="184899" y="2236952"/>
                </a:lnTo>
                <a:lnTo>
                  <a:pt x="179362" y="2287181"/>
                </a:lnTo>
                <a:lnTo>
                  <a:pt x="173558" y="2337397"/>
                </a:lnTo>
                <a:lnTo>
                  <a:pt x="167462" y="2387600"/>
                </a:lnTo>
                <a:lnTo>
                  <a:pt x="161074" y="2437803"/>
                </a:lnTo>
                <a:lnTo>
                  <a:pt x="154406" y="2487993"/>
                </a:lnTo>
                <a:lnTo>
                  <a:pt x="147459" y="2538184"/>
                </a:lnTo>
                <a:lnTo>
                  <a:pt x="140233" y="2588361"/>
                </a:lnTo>
                <a:lnTo>
                  <a:pt x="132715" y="2638539"/>
                </a:lnTo>
                <a:lnTo>
                  <a:pt x="124917" y="2688717"/>
                </a:lnTo>
                <a:lnTo>
                  <a:pt x="116840" y="2738882"/>
                </a:lnTo>
                <a:lnTo>
                  <a:pt x="57150" y="3019425"/>
                </a:lnTo>
                <a:lnTo>
                  <a:pt x="67056" y="3014726"/>
                </a:lnTo>
                <a:lnTo>
                  <a:pt x="67056" y="3005201"/>
                </a:lnTo>
                <a:lnTo>
                  <a:pt x="90982" y="2952508"/>
                </a:lnTo>
                <a:lnTo>
                  <a:pt x="116776" y="2901162"/>
                </a:lnTo>
                <a:lnTo>
                  <a:pt x="142557" y="2850718"/>
                </a:lnTo>
                <a:lnTo>
                  <a:pt x="166497" y="2800731"/>
                </a:lnTo>
                <a:lnTo>
                  <a:pt x="166649" y="2786443"/>
                </a:lnTo>
                <a:lnTo>
                  <a:pt x="167728" y="2772156"/>
                </a:lnTo>
                <a:lnTo>
                  <a:pt x="170675" y="2757868"/>
                </a:lnTo>
                <a:lnTo>
                  <a:pt x="176403" y="2743581"/>
                </a:lnTo>
                <a:lnTo>
                  <a:pt x="184442" y="2692946"/>
                </a:lnTo>
                <a:lnTo>
                  <a:pt x="192138" y="2642336"/>
                </a:lnTo>
                <a:lnTo>
                  <a:pt x="199491" y="2591752"/>
                </a:lnTo>
                <a:lnTo>
                  <a:pt x="206489" y="2541193"/>
                </a:lnTo>
                <a:lnTo>
                  <a:pt x="213144" y="2490660"/>
                </a:lnTo>
                <a:lnTo>
                  <a:pt x="219456" y="2440152"/>
                </a:lnTo>
                <a:lnTo>
                  <a:pt x="225425" y="2389657"/>
                </a:lnTo>
                <a:lnTo>
                  <a:pt x="231063" y="2339187"/>
                </a:lnTo>
                <a:lnTo>
                  <a:pt x="236359" y="2288730"/>
                </a:lnTo>
                <a:lnTo>
                  <a:pt x="241338" y="2238273"/>
                </a:lnTo>
                <a:lnTo>
                  <a:pt x="245973" y="2187841"/>
                </a:lnTo>
                <a:lnTo>
                  <a:pt x="250278" y="2137422"/>
                </a:lnTo>
                <a:lnTo>
                  <a:pt x="254266" y="2086991"/>
                </a:lnTo>
                <a:lnTo>
                  <a:pt x="257937" y="2036572"/>
                </a:lnTo>
                <a:lnTo>
                  <a:pt x="261277" y="1986165"/>
                </a:lnTo>
                <a:lnTo>
                  <a:pt x="264299" y="1935746"/>
                </a:lnTo>
                <a:lnTo>
                  <a:pt x="267017" y="1885315"/>
                </a:lnTo>
                <a:lnTo>
                  <a:pt x="269417" y="1834896"/>
                </a:lnTo>
                <a:lnTo>
                  <a:pt x="271500" y="1784464"/>
                </a:lnTo>
                <a:lnTo>
                  <a:pt x="273278" y="1734007"/>
                </a:lnTo>
                <a:lnTo>
                  <a:pt x="274751" y="1683550"/>
                </a:lnTo>
                <a:lnTo>
                  <a:pt x="275920" y="1633080"/>
                </a:lnTo>
                <a:lnTo>
                  <a:pt x="276796" y="1582585"/>
                </a:lnTo>
                <a:lnTo>
                  <a:pt x="277368" y="1532077"/>
                </a:lnTo>
                <a:lnTo>
                  <a:pt x="277647" y="1481543"/>
                </a:lnTo>
                <a:close/>
              </a:path>
            </a:pathLst>
          </a:custGeom>
          <a:solidFill>
            <a:srgbClr val="B1D0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0" y="222250"/>
            <a:ext cx="10515600" cy="6635750"/>
            <a:chOff x="0" y="222250"/>
            <a:chExt cx="10515600" cy="6635750"/>
          </a:xfrm>
        </p:grpSpPr>
        <p:sp>
          <p:nvSpPr>
            <p:cNvPr id="7" name="object 7"/>
            <p:cNvSpPr/>
            <p:nvPr/>
          </p:nvSpPr>
          <p:spPr>
            <a:xfrm>
              <a:off x="6010275" y="222249"/>
              <a:ext cx="4505325" cy="6635750"/>
            </a:xfrm>
            <a:custGeom>
              <a:avLst/>
              <a:gdLst/>
              <a:ahLst/>
              <a:cxnLst/>
              <a:rect l="l" t="t" r="r" b="b"/>
              <a:pathLst>
                <a:path w="4505325" h="6635750">
                  <a:moveTo>
                    <a:pt x="4181475" y="6283325"/>
                  </a:moveTo>
                  <a:lnTo>
                    <a:pt x="4113885" y="6353353"/>
                  </a:lnTo>
                  <a:lnTo>
                    <a:pt x="4044353" y="6424066"/>
                  </a:lnTo>
                  <a:lnTo>
                    <a:pt x="3973372" y="6495021"/>
                  </a:lnTo>
                  <a:lnTo>
                    <a:pt x="3901440" y="6565735"/>
                  </a:lnTo>
                  <a:lnTo>
                    <a:pt x="3829050" y="6635750"/>
                  </a:lnTo>
                  <a:lnTo>
                    <a:pt x="3919728" y="6635750"/>
                  </a:lnTo>
                  <a:lnTo>
                    <a:pt x="3952875" y="6596964"/>
                  </a:lnTo>
                  <a:lnTo>
                    <a:pt x="3985196" y="6557899"/>
                  </a:lnTo>
                  <a:lnTo>
                    <a:pt x="4016629" y="6518643"/>
                  </a:lnTo>
                  <a:lnTo>
                    <a:pt x="4047058" y="6479248"/>
                  </a:lnTo>
                  <a:lnTo>
                    <a:pt x="4076420" y="6439827"/>
                  </a:lnTo>
                  <a:lnTo>
                    <a:pt x="4104627" y="6400444"/>
                  </a:lnTo>
                  <a:lnTo>
                    <a:pt x="4131602" y="6361189"/>
                  </a:lnTo>
                  <a:lnTo>
                    <a:pt x="4157243" y="6322123"/>
                  </a:lnTo>
                  <a:lnTo>
                    <a:pt x="4181475" y="6283325"/>
                  </a:lnTo>
                  <a:close/>
                </a:path>
                <a:path w="4505325" h="6635750">
                  <a:moveTo>
                    <a:pt x="4495800" y="5029200"/>
                  </a:moveTo>
                  <a:lnTo>
                    <a:pt x="4492358" y="4991100"/>
                  </a:lnTo>
                  <a:lnTo>
                    <a:pt x="4488078" y="4940300"/>
                  </a:lnTo>
                  <a:lnTo>
                    <a:pt x="4482935" y="4889500"/>
                  </a:lnTo>
                  <a:lnTo>
                    <a:pt x="4476953" y="4838700"/>
                  </a:lnTo>
                  <a:lnTo>
                    <a:pt x="4470120" y="4787900"/>
                  </a:lnTo>
                  <a:lnTo>
                    <a:pt x="4462462" y="4737100"/>
                  </a:lnTo>
                  <a:lnTo>
                    <a:pt x="4453979" y="4699000"/>
                  </a:lnTo>
                  <a:lnTo>
                    <a:pt x="4444670" y="4648200"/>
                  </a:lnTo>
                  <a:lnTo>
                    <a:pt x="4434548" y="4597400"/>
                  </a:lnTo>
                  <a:lnTo>
                    <a:pt x="4423626" y="4546600"/>
                  </a:lnTo>
                  <a:lnTo>
                    <a:pt x="4411904" y="4495800"/>
                  </a:lnTo>
                  <a:lnTo>
                    <a:pt x="4399394" y="4457700"/>
                  </a:lnTo>
                  <a:lnTo>
                    <a:pt x="4386084" y="4406900"/>
                  </a:lnTo>
                  <a:lnTo>
                    <a:pt x="4372013" y="4356100"/>
                  </a:lnTo>
                  <a:lnTo>
                    <a:pt x="4357154" y="4305300"/>
                  </a:lnTo>
                  <a:lnTo>
                    <a:pt x="4341533" y="4267200"/>
                  </a:lnTo>
                  <a:lnTo>
                    <a:pt x="4325163" y="4216400"/>
                  </a:lnTo>
                  <a:lnTo>
                    <a:pt x="4308030" y="4165600"/>
                  </a:lnTo>
                  <a:lnTo>
                    <a:pt x="4290149" y="4114800"/>
                  </a:lnTo>
                  <a:lnTo>
                    <a:pt x="4271543" y="4076700"/>
                  </a:lnTo>
                  <a:lnTo>
                    <a:pt x="4252188" y="4025900"/>
                  </a:lnTo>
                  <a:lnTo>
                    <a:pt x="4232122" y="3975100"/>
                  </a:lnTo>
                  <a:lnTo>
                    <a:pt x="4211332" y="3924300"/>
                  </a:lnTo>
                  <a:lnTo>
                    <a:pt x="4189819" y="3886200"/>
                  </a:lnTo>
                  <a:lnTo>
                    <a:pt x="4167619" y="3835400"/>
                  </a:lnTo>
                  <a:lnTo>
                    <a:pt x="4144708" y="3784600"/>
                  </a:lnTo>
                  <a:lnTo>
                    <a:pt x="4121099" y="3746500"/>
                  </a:lnTo>
                  <a:lnTo>
                    <a:pt x="4096816" y="3695700"/>
                  </a:lnTo>
                  <a:lnTo>
                    <a:pt x="4071848" y="3644900"/>
                  </a:lnTo>
                  <a:lnTo>
                    <a:pt x="4023258" y="3556000"/>
                  </a:lnTo>
                  <a:lnTo>
                    <a:pt x="3999814" y="3517900"/>
                  </a:lnTo>
                  <a:lnTo>
                    <a:pt x="3975874" y="3479800"/>
                  </a:lnTo>
                  <a:lnTo>
                    <a:pt x="3951452" y="3441700"/>
                  </a:lnTo>
                  <a:lnTo>
                    <a:pt x="3926548" y="3390900"/>
                  </a:lnTo>
                  <a:lnTo>
                    <a:pt x="3901173" y="3352800"/>
                  </a:lnTo>
                  <a:lnTo>
                    <a:pt x="3875316" y="3314700"/>
                  </a:lnTo>
                  <a:lnTo>
                    <a:pt x="3848989" y="3276600"/>
                  </a:lnTo>
                  <a:lnTo>
                    <a:pt x="3822192" y="3225800"/>
                  </a:lnTo>
                  <a:lnTo>
                    <a:pt x="3794925" y="3187700"/>
                  </a:lnTo>
                  <a:lnTo>
                    <a:pt x="3767201" y="3149600"/>
                  </a:lnTo>
                  <a:lnTo>
                    <a:pt x="3739019" y="3111500"/>
                  </a:lnTo>
                  <a:lnTo>
                    <a:pt x="3710381" y="3060700"/>
                  </a:lnTo>
                  <a:lnTo>
                    <a:pt x="3681298" y="3022600"/>
                  </a:lnTo>
                  <a:lnTo>
                    <a:pt x="3651758" y="2984500"/>
                  </a:lnTo>
                  <a:lnTo>
                    <a:pt x="3621773" y="2946400"/>
                  </a:lnTo>
                  <a:lnTo>
                    <a:pt x="3591356" y="2908300"/>
                  </a:lnTo>
                  <a:lnTo>
                    <a:pt x="3560483" y="2870200"/>
                  </a:lnTo>
                  <a:lnTo>
                    <a:pt x="3529190" y="2819400"/>
                  </a:lnTo>
                  <a:lnTo>
                    <a:pt x="3497453" y="2781300"/>
                  </a:lnTo>
                  <a:lnTo>
                    <a:pt x="3465296" y="2743200"/>
                  </a:lnTo>
                  <a:lnTo>
                    <a:pt x="3432708" y="2705100"/>
                  </a:lnTo>
                  <a:lnTo>
                    <a:pt x="3399701" y="2667000"/>
                  </a:lnTo>
                  <a:lnTo>
                    <a:pt x="3366274" y="2628900"/>
                  </a:lnTo>
                  <a:lnTo>
                    <a:pt x="3332429" y="2590800"/>
                  </a:lnTo>
                  <a:lnTo>
                    <a:pt x="3298177" y="2552700"/>
                  </a:lnTo>
                  <a:lnTo>
                    <a:pt x="3263506" y="2501900"/>
                  </a:lnTo>
                  <a:lnTo>
                    <a:pt x="3228441" y="2463800"/>
                  </a:lnTo>
                  <a:lnTo>
                    <a:pt x="3192957" y="2425700"/>
                  </a:lnTo>
                  <a:lnTo>
                    <a:pt x="3157093" y="2387600"/>
                  </a:lnTo>
                  <a:lnTo>
                    <a:pt x="3120821" y="2349500"/>
                  </a:lnTo>
                  <a:lnTo>
                    <a:pt x="3084157" y="2311400"/>
                  </a:lnTo>
                  <a:lnTo>
                    <a:pt x="3047111" y="2273300"/>
                  </a:lnTo>
                  <a:lnTo>
                    <a:pt x="3013646" y="2247900"/>
                  </a:lnTo>
                  <a:lnTo>
                    <a:pt x="2979864" y="2209800"/>
                  </a:lnTo>
                  <a:lnTo>
                    <a:pt x="2945777" y="2171700"/>
                  </a:lnTo>
                  <a:lnTo>
                    <a:pt x="2876651" y="2095500"/>
                  </a:lnTo>
                  <a:lnTo>
                    <a:pt x="2841637" y="2070100"/>
                  </a:lnTo>
                  <a:lnTo>
                    <a:pt x="2770695" y="1993900"/>
                  </a:lnTo>
                  <a:lnTo>
                    <a:pt x="2734780" y="1968500"/>
                  </a:lnTo>
                  <a:lnTo>
                    <a:pt x="2662085" y="1892300"/>
                  </a:lnTo>
                  <a:lnTo>
                    <a:pt x="2625318" y="1854200"/>
                  </a:lnTo>
                  <a:lnTo>
                    <a:pt x="2588260" y="1828800"/>
                  </a:lnTo>
                  <a:lnTo>
                    <a:pt x="2513355" y="1752600"/>
                  </a:lnTo>
                  <a:lnTo>
                    <a:pt x="2475496" y="1727200"/>
                  </a:lnTo>
                  <a:lnTo>
                    <a:pt x="2437371" y="1689100"/>
                  </a:lnTo>
                  <a:lnTo>
                    <a:pt x="2398992" y="1663700"/>
                  </a:lnTo>
                  <a:lnTo>
                    <a:pt x="2321471" y="1587500"/>
                  </a:lnTo>
                  <a:lnTo>
                    <a:pt x="2282342" y="1562100"/>
                  </a:lnTo>
                  <a:lnTo>
                    <a:pt x="2203348" y="1485900"/>
                  </a:lnTo>
                  <a:lnTo>
                    <a:pt x="2163508" y="1460500"/>
                  </a:lnTo>
                  <a:lnTo>
                    <a:pt x="2123427" y="1422400"/>
                  </a:lnTo>
                  <a:lnTo>
                    <a:pt x="2083117" y="1397000"/>
                  </a:lnTo>
                  <a:lnTo>
                    <a:pt x="2042591" y="1358900"/>
                  </a:lnTo>
                  <a:lnTo>
                    <a:pt x="2001837" y="1333500"/>
                  </a:lnTo>
                  <a:lnTo>
                    <a:pt x="1919693" y="1257300"/>
                  </a:lnTo>
                  <a:lnTo>
                    <a:pt x="1878304" y="1231900"/>
                  </a:lnTo>
                  <a:lnTo>
                    <a:pt x="1836712" y="1193800"/>
                  </a:lnTo>
                  <a:lnTo>
                    <a:pt x="1794929" y="1168400"/>
                  </a:lnTo>
                  <a:lnTo>
                    <a:pt x="1752942" y="1130300"/>
                  </a:lnTo>
                  <a:lnTo>
                    <a:pt x="1710766" y="1104900"/>
                  </a:lnTo>
                  <a:lnTo>
                    <a:pt x="1668399" y="1066800"/>
                  </a:lnTo>
                  <a:lnTo>
                    <a:pt x="1588884" y="1016000"/>
                  </a:lnTo>
                  <a:lnTo>
                    <a:pt x="1548663" y="977900"/>
                  </a:lnTo>
                  <a:lnTo>
                    <a:pt x="1467294" y="927100"/>
                  </a:lnTo>
                  <a:lnTo>
                    <a:pt x="1426159" y="889000"/>
                  </a:lnTo>
                  <a:lnTo>
                    <a:pt x="1343075" y="838200"/>
                  </a:lnTo>
                  <a:lnTo>
                    <a:pt x="1301140" y="800100"/>
                  </a:lnTo>
                  <a:lnTo>
                    <a:pt x="1173822" y="723900"/>
                  </a:lnTo>
                  <a:lnTo>
                    <a:pt x="1130922" y="685800"/>
                  </a:lnTo>
                  <a:lnTo>
                    <a:pt x="1000925" y="609600"/>
                  </a:lnTo>
                  <a:lnTo>
                    <a:pt x="957186" y="571500"/>
                  </a:lnTo>
                  <a:lnTo>
                    <a:pt x="869188" y="520700"/>
                  </a:lnTo>
                  <a:lnTo>
                    <a:pt x="743305" y="444500"/>
                  </a:lnTo>
                  <a:lnTo>
                    <a:pt x="701344" y="406400"/>
                  </a:lnTo>
                  <a:lnTo>
                    <a:pt x="449580" y="254000"/>
                  </a:lnTo>
                  <a:lnTo>
                    <a:pt x="139293" y="76200"/>
                  </a:lnTo>
                  <a:lnTo>
                    <a:pt x="93764" y="50800"/>
                  </a:lnTo>
                  <a:lnTo>
                    <a:pt x="47383" y="2540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44665" y="38100"/>
                  </a:lnTo>
                  <a:lnTo>
                    <a:pt x="439547" y="266700"/>
                  </a:lnTo>
                  <a:lnTo>
                    <a:pt x="817194" y="495300"/>
                  </a:lnTo>
                  <a:lnTo>
                    <a:pt x="859155" y="533400"/>
                  </a:lnTo>
                  <a:lnTo>
                    <a:pt x="1029335" y="635000"/>
                  </a:lnTo>
                  <a:lnTo>
                    <a:pt x="1071740" y="673100"/>
                  </a:lnTo>
                  <a:lnTo>
                    <a:pt x="1156296" y="723900"/>
                  </a:lnTo>
                  <a:lnTo>
                    <a:pt x="1198397" y="762000"/>
                  </a:lnTo>
                  <a:lnTo>
                    <a:pt x="1323784" y="838200"/>
                  </a:lnTo>
                  <a:lnTo>
                    <a:pt x="1365224" y="876300"/>
                  </a:lnTo>
                  <a:lnTo>
                    <a:pt x="1447457" y="927100"/>
                  </a:lnTo>
                  <a:lnTo>
                    <a:pt x="1488211" y="965200"/>
                  </a:lnTo>
                  <a:lnTo>
                    <a:pt x="1568932" y="1016000"/>
                  </a:lnTo>
                  <a:lnTo>
                    <a:pt x="1608848" y="1054100"/>
                  </a:lnTo>
                  <a:lnTo>
                    <a:pt x="1648460" y="1079500"/>
                  </a:lnTo>
                  <a:lnTo>
                    <a:pt x="1689989" y="1117600"/>
                  </a:lnTo>
                  <a:lnTo>
                    <a:pt x="1731327" y="1143000"/>
                  </a:lnTo>
                  <a:lnTo>
                    <a:pt x="1772488" y="1181100"/>
                  </a:lnTo>
                  <a:lnTo>
                    <a:pt x="1813445" y="1206500"/>
                  </a:lnTo>
                  <a:lnTo>
                    <a:pt x="1854212" y="1244600"/>
                  </a:lnTo>
                  <a:lnTo>
                    <a:pt x="1894789" y="1270000"/>
                  </a:lnTo>
                  <a:lnTo>
                    <a:pt x="1935149" y="1308100"/>
                  </a:lnTo>
                  <a:lnTo>
                    <a:pt x="1975319" y="1333500"/>
                  </a:lnTo>
                  <a:lnTo>
                    <a:pt x="2055037" y="1409700"/>
                  </a:lnTo>
                  <a:lnTo>
                    <a:pt x="2094572" y="1435100"/>
                  </a:lnTo>
                  <a:lnTo>
                    <a:pt x="2133904" y="1473200"/>
                  </a:lnTo>
                  <a:lnTo>
                    <a:pt x="2173020" y="1498600"/>
                  </a:lnTo>
                  <a:lnTo>
                    <a:pt x="2250592" y="1574800"/>
                  </a:lnTo>
                  <a:lnTo>
                    <a:pt x="2289048" y="1600200"/>
                  </a:lnTo>
                  <a:lnTo>
                    <a:pt x="2327275" y="1638300"/>
                  </a:lnTo>
                  <a:lnTo>
                    <a:pt x="2365273" y="1663700"/>
                  </a:lnTo>
                  <a:lnTo>
                    <a:pt x="2440571" y="1739900"/>
                  </a:lnTo>
                  <a:lnTo>
                    <a:pt x="2477871" y="1765300"/>
                  </a:lnTo>
                  <a:lnTo>
                    <a:pt x="2551747" y="1841500"/>
                  </a:lnTo>
                  <a:lnTo>
                    <a:pt x="2588323" y="1866900"/>
                  </a:lnTo>
                  <a:lnTo>
                    <a:pt x="2624645" y="1905000"/>
                  </a:lnTo>
                  <a:lnTo>
                    <a:pt x="2696553" y="1981200"/>
                  </a:lnTo>
                  <a:lnTo>
                    <a:pt x="2732125" y="2006600"/>
                  </a:lnTo>
                  <a:lnTo>
                    <a:pt x="2802483" y="2082800"/>
                  </a:lnTo>
                  <a:lnTo>
                    <a:pt x="2837281" y="2108200"/>
                  </a:lnTo>
                  <a:lnTo>
                    <a:pt x="2871813" y="2146300"/>
                  </a:lnTo>
                  <a:lnTo>
                    <a:pt x="2940062" y="2222500"/>
                  </a:lnTo>
                  <a:lnTo>
                    <a:pt x="2973781" y="2247900"/>
                  </a:lnTo>
                  <a:lnTo>
                    <a:pt x="3007233" y="2286000"/>
                  </a:lnTo>
                  <a:lnTo>
                    <a:pt x="3079204" y="2362200"/>
                  </a:lnTo>
                  <a:lnTo>
                    <a:pt x="3114687" y="2400300"/>
                  </a:lnTo>
                  <a:lnTo>
                    <a:pt x="3149828" y="2438400"/>
                  </a:lnTo>
                  <a:lnTo>
                    <a:pt x="3184614" y="2476500"/>
                  </a:lnTo>
                  <a:lnTo>
                    <a:pt x="3219043" y="2527300"/>
                  </a:lnTo>
                  <a:lnTo>
                    <a:pt x="3253117" y="2565400"/>
                  </a:lnTo>
                  <a:lnTo>
                    <a:pt x="3286823" y="2603500"/>
                  </a:lnTo>
                  <a:lnTo>
                    <a:pt x="3320161" y="2641600"/>
                  </a:lnTo>
                  <a:lnTo>
                    <a:pt x="3353130" y="2679700"/>
                  </a:lnTo>
                  <a:lnTo>
                    <a:pt x="3385718" y="2717800"/>
                  </a:lnTo>
                  <a:lnTo>
                    <a:pt x="3417913" y="2755900"/>
                  </a:lnTo>
                  <a:lnTo>
                    <a:pt x="3449726" y="2794000"/>
                  </a:lnTo>
                  <a:lnTo>
                    <a:pt x="3481133" y="2832100"/>
                  </a:lnTo>
                  <a:lnTo>
                    <a:pt x="3512159" y="2882900"/>
                  </a:lnTo>
                  <a:lnTo>
                    <a:pt x="3542766" y="2921000"/>
                  </a:lnTo>
                  <a:lnTo>
                    <a:pt x="3572967" y="2959100"/>
                  </a:lnTo>
                  <a:lnTo>
                    <a:pt x="3602748" y="2997200"/>
                  </a:lnTo>
                  <a:lnTo>
                    <a:pt x="3632111" y="3035300"/>
                  </a:lnTo>
                  <a:lnTo>
                    <a:pt x="3661054" y="3073400"/>
                  </a:lnTo>
                  <a:lnTo>
                    <a:pt x="3689566" y="3124200"/>
                  </a:lnTo>
                  <a:lnTo>
                    <a:pt x="3717633" y="3162300"/>
                  </a:lnTo>
                  <a:lnTo>
                    <a:pt x="3745268" y="3200400"/>
                  </a:lnTo>
                  <a:lnTo>
                    <a:pt x="3772458" y="3238500"/>
                  </a:lnTo>
                  <a:lnTo>
                    <a:pt x="3799205" y="3289300"/>
                  </a:lnTo>
                  <a:lnTo>
                    <a:pt x="3825481" y="3327400"/>
                  </a:lnTo>
                  <a:lnTo>
                    <a:pt x="3851313" y="3365500"/>
                  </a:lnTo>
                  <a:lnTo>
                    <a:pt x="3876662" y="3403600"/>
                  </a:lnTo>
                  <a:lnTo>
                    <a:pt x="3901554" y="3441700"/>
                  </a:lnTo>
                  <a:lnTo>
                    <a:pt x="3925963" y="3492500"/>
                  </a:lnTo>
                  <a:lnTo>
                    <a:pt x="3949903" y="3530600"/>
                  </a:lnTo>
                  <a:lnTo>
                    <a:pt x="3973347" y="3568700"/>
                  </a:lnTo>
                  <a:lnTo>
                    <a:pt x="3996309" y="3619500"/>
                  </a:lnTo>
                  <a:lnTo>
                    <a:pt x="4020007" y="3657600"/>
                  </a:lnTo>
                  <a:lnTo>
                    <a:pt x="4043172" y="3708400"/>
                  </a:lnTo>
                  <a:lnTo>
                    <a:pt x="4065790" y="3746500"/>
                  </a:lnTo>
                  <a:lnTo>
                    <a:pt x="4087825" y="3797300"/>
                  </a:lnTo>
                  <a:lnTo>
                    <a:pt x="4109288" y="3848100"/>
                  </a:lnTo>
                  <a:lnTo>
                    <a:pt x="4130167" y="3886200"/>
                  </a:lnTo>
                  <a:lnTo>
                    <a:pt x="4150449" y="3937000"/>
                  </a:lnTo>
                  <a:lnTo>
                    <a:pt x="4170108" y="3987800"/>
                  </a:lnTo>
                  <a:lnTo>
                    <a:pt x="4189158" y="4025900"/>
                  </a:lnTo>
                  <a:lnTo>
                    <a:pt x="4207560" y="4076700"/>
                  </a:lnTo>
                  <a:lnTo>
                    <a:pt x="4225328" y="4127500"/>
                  </a:lnTo>
                  <a:lnTo>
                    <a:pt x="4242447" y="4178300"/>
                  </a:lnTo>
                  <a:lnTo>
                    <a:pt x="4258894" y="4216400"/>
                  </a:lnTo>
                  <a:lnTo>
                    <a:pt x="4274655" y="4267200"/>
                  </a:lnTo>
                  <a:lnTo>
                    <a:pt x="4289730" y="4318000"/>
                  </a:lnTo>
                  <a:lnTo>
                    <a:pt x="4304119" y="4368800"/>
                  </a:lnTo>
                  <a:lnTo>
                    <a:pt x="4317784" y="4406900"/>
                  </a:lnTo>
                  <a:lnTo>
                    <a:pt x="4330738" y="4457700"/>
                  </a:lnTo>
                  <a:lnTo>
                    <a:pt x="4342955" y="4508500"/>
                  </a:lnTo>
                  <a:lnTo>
                    <a:pt x="4354423" y="4559300"/>
                  </a:lnTo>
                  <a:lnTo>
                    <a:pt x="4365142" y="4597400"/>
                  </a:lnTo>
                  <a:lnTo>
                    <a:pt x="4375099" y="4648200"/>
                  </a:lnTo>
                  <a:lnTo>
                    <a:pt x="4384268" y="4699000"/>
                  </a:lnTo>
                  <a:lnTo>
                    <a:pt x="4392650" y="4749800"/>
                  </a:lnTo>
                  <a:lnTo>
                    <a:pt x="4400245" y="4787900"/>
                  </a:lnTo>
                  <a:lnTo>
                    <a:pt x="4407027" y="4838700"/>
                  </a:lnTo>
                  <a:lnTo>
                    <a:pt x="4412983" y="4889500"/>
                  </a:lnTo>
                  <a:lnTo>
                    <a:pt x="4418101" y="4940300"/>
                  </a:lnTo>
                  <a:lnTo>
                    <a:pt x="4422394" y="4991100"/>
                  </a:lnTo>
                  <a:lnTo>
                    <a:pt x="4425823" y="5029200"/>
                  </a:lnTo>
                  <a:lnTo>
                    <a:pt x="4425823" y="5168900"/>
                  </a:lnTo>
                  <a:lnTo>
                    <a:pt x="4446587" y="5143500"/>
                  </a:lnTo>
                  <a:lnTo>
                    <a:pt x="4464570" y="5118100"/>
                  </a:lnTo>
                  <a:lnTo>
                    <a:pt x="4480661" y="5092700"/>
                  </a:lnTo>
                  <a:lnTo>
                    <a:pt x="4495800" y="5067300"/>
                  </a:lnTo>
                  <a:lnTo>
                    <a:pt x="4495800" y="5029200"/>
                  </a:lnTo>
                  <a:close/>
                </a:path>
                <a:path w="4505325" h="6635750">
                  <a:moveTo>
                    <a:pt x="4505325" y="5197475"/>
                  </a:moveTo>
                  <a:lnTo>
                    <a:pt x="4488789" y="5218912"/>
                  </a:lnTo>
                  <a:lnTo>
                    <a:pt x="4451934" y="5261775"/>
                  </a:lnTo>
                  <a:lnTo>
                    <a:pt x="4435348" y="5283200"/>
                  </a:lnTo>
                  <a:lnTo>
                    <a:pt x="4435348" y="5292725"/>
                  </a:lnTo>
                  <a:lnTo>
                    <a:pt x="4425442" y="5297551"/>
                  </a:lnTo>
                  <a:lnTo>
                    <a:pt x="4425442" y="5302250"/>
                  </a:lnTo>
                  <a:lnTo>
                    <a:pt x="4420552" y="5349214"/>
                  </a:lnTo>
                  <a:lnTo>
                    <a:pt x="4414634" y="5396255"/>
                  </a:lnTo>
                  <a:lnTo>
                    <a:pt x="4407852" y="5443461"/>
                  </a:lnTo>
                  <a:lnTo>
                    <a:pt x="4400359" y="5490921"/>
                  </a:lnTo>
                  <a:lnTo>
                    <a:pt x="4392333" y="5538711"/>
                  </a:lnTo>
                  <a:lnTo>
                    <a:pt x="4375404" y="5635625"/>
                  </a:lnTo>
                  <a:lnTo>
                    <a:pt x="4362285" y="5683250"/>
                  </a:lnTo>
                  <a:lnTo>
                    <a:pt x="4347896" y="5730875"/>
                  </a:lnTo>
                  <a:lnTo>
                    <a:pt x="4332186" y="5778500"/>
                  </a:lnTo>
                  <a:lnTo>
                    <a:pt x="4315130" y="5826125"/>
                  </a:lnTo>
                  <a:lnTo>
                    <a:pt x="4296676" y="5873750"/>
                  </a:lnTo>
                  <a:lnTo>
                    <a:pt x="4276801" y="5921375"/>
                  </a:lnTo>
                  <a:lnTo>
                    <a:pt x="4255465" y="5969000"/>
                  </a:lnTo>
                  <a:lnTo>
                    <a:pt x="4232643" y="6016625"/>
                  </a:lnTo>
                  <a:lnTo>
                    <a:pt x="4208284" y="6064250"/>
                  </a:lnTo>
                  <a:lnTo>
                    <a:pt x="4182376" y="6111875"/>
                  </a:lnTo>
                  <a:lnTo>
                    <a:pt x="4154855" y="6159500"/>
                  </a:lnTo>
                  <a:lnTo>
                    <a:pt x="4125722" y="6207125"/>
                  </a:lnTo>
                  <a:lnTo>
                    <a:pt x="4118216" y="6218593"/>
                  </a:lnTo>
                  <a:lnTo>
                    <a:pt x="4103243" y="6243294"/>
                  </a:lnTo>
                  <a:lnTo>
                    <a:pt x="4095750" y="6254750"/>
                  </a:lnTo>
                  <a:lnTo>
                    <a:pt x="4130662" y="6218110"/>
                  </a:lnTo>
                  <a:lnTo>
                    <a:pt x="4230624" y="6110427"/>
                  </a:lnTo>
                  <a:lnTo>
                    <a:pt x="4265549" y="6073775"/>
                  </a:lnTo>
                  <a:lnTo>
                    <a:pt x="4282122" y="6052350"/>
                  </a:lnTo>
                  <a:lnTo>
                    <a:pt x="4318940" y="6009487"/>
                  </a:lnTo>
                  <a:lnTo>
                    <a:pt x="4335526" y="5988050"/>
                  </a:lnTo>
                  <a:lnTo>
                    <a:pt x="4356303" y="5938812"/>
                  </a:lnTo>
                  <a:lnTo>
                    <a:pt x="4375874" y="5889142"/>
                  </a:lnTo>
                  <a:lnTo>
                    <a:pt x="4394225" y="5839218"/>
                  </a:lnTo>
                  <a:lnTo>
                    <a:pt x="4411357" y="5789231"/>
                  </a:lnTo>
                  <a:lnTo>
                    <a:pt x="4427258" y="5739308"/>
                  </a:lnTo>
                  <a:lnTo>
                    <a:pt x="4441952" y="5689638"/>
                  </a:lnTo>
                  <a:lnTo>
                    <a:pt x="4455414" y="5640387"/>
                  </a:lnTo>
                  <a:lnTo>
                    <a:pt x="4465015" y="5591187"/>
                  </a:lnTo>
                  <a:lnTo>
                    <a:pt x="4473791" y="5541975"/>
                  </a:lnTo>
                  <a:lnTo>
                    <a:pt x="4481665" y="5492775"/>
                  </a:lnTo>
                  <a:lnTo>
                    <a:pt x="4488561" y="5443563"/>
                  </a:lnTo>
                  <a:lnTo>
                    <a:pt x="4494377" y="5394363"/>
                  </a:lnTo>
                  <a:lnTo>
                    <a:pt x="4499038" y="5345150"/>
                  </a:lnTo>
                  <a:lnTo>
                    <a:pt x="4502467" y="5295938"/>
                  </a:lnTo>
                  <a:lnTo>
                    <a:pt x="4504588" y="5246713"/>
                  </a:lnTo>
                  <a:lnTo>
                    <a:pt x="4505325" y="5197475"/>
                  </a:lnTo>
                  <a:close/>
                </a:path>
              </a:pathLst>
            </a:custGeom>
            <a:solidFill>
              <a:srgbClr val="B1D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439400" y="5295900"/>
              <a:ext cx="76200" cy="22390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9829800" y="6210300"/>
              <a:ext cx="514350" cy="647700"/>
            </a:xfrm>
            <a:custGeom>
              <a:avLst/>
              <a:gdLst/>
              <a:ahLst/>
              <a:cxnLst/>
              <a:rect l="l" t="t" r="r" b="b"/>
              <a:pathLst>
                <a:path w="514350" h="647700">
                  <a:moveTo>
                    <a:pt x="514350" y="0"/>
                  </a:moveTo>
                  <a:lnTo>
                    <a:pt x="497963" y="21591"/>
                  </a:lnTo>
                  <a:lnTo>
                    <a:pt x="461521" y="64768"/>
                  </a:lnTo>
                  <a:lnTo>
                    <a:pt x="445134" y="86359"/>
                  </a:lnTo>
                  <a:lnTo>
                    <a:pt x="410566" y="123282"/>
                  </a:lnTo>
                  <a:lnTo>
                    <a:pt x="311555" y="231752"/>
                  </a:lnTo>
                  <a:lnTo>
                    <a:pt x="276986" y="268681"/>
                  </a:lnTo>
                  <a:lnTo>
                    <a:pt x="250232" y="311689"/>
                  </a:lnTo>
                  <a:lnTo>
                    <a:pt x="222663" y="354382"/>
                  </a:lnTo>
                  <a:lnTo>
                    <a:pt x="194197" y="396798"/>
                  </a:lnTo>
                  <a:lnTo>
                    <a:pt x="164752" y="438977"/>
                  </a:lnTo>
                  <a:lnTo>
                    <a:pt x="134247" y="480958"/>
                  </a:lnTo>
                  <a:lnTo>
                    <a:pt x="102601" y="522781"/>
                  </a:lnTo>
                  <a:lnTo>
                    <a:pt x="69732" y="564486"/>
                  </a:lnTo>
                  <a:lnTo>
                    <a:pt x="35559" y="606112"/>
                  </a:lnTo>
                  <a:lnTo>
                    <a:pt x="0" y="647700"/>
                  </a:lnTo>
                  <a:lnTo>
                    <a:pt x="9905" y="647700"/>
                  </a:lnTo>
                  <a:lnTo>
                    <a:pt x="81060" y="578113"/>
                  </a:lnTo>
                  <a:lnTo>
                    <a:pt x="151721" y="507835"/>
                  </a:lnTo>
                  <a:lnTo>
                    <a:pt x="221425" y="437327"/>
                  </a:lnTo>
                  <a:lnTo>
                    <a:pt x="289708" y="367048"/>
                  </a:lnTo>
                  <a:lnTo>
                    <a:pt x="356107" y="297459"/>
                  </a:lnTo>
                  <a:lnTo>
                    <a:pt x="379618" y="263874"/>
                  </a:lnTo>
                  <a:lnTo>
                    <a:pt x="395604" y="230289"/>
                  </a:lnTo>
                  <a:lnTo>
                    <a:pt x="424121" y="184232"/>
                  </a:lnTo>
                  <a:lnTo>
                    <a:pt x="450241" y="138174"/>
                  </a:lnTo>
                  <a:lnTo>
                    <a:pt x="473978" y="92115"/>
                  </a:lnTo>
                  <a:lnTo>
                    <a:pt x="495343" y="46056"/>
                  </a:lnTo>
                  <a:lnTo>
                    <a:pt x="514350" y="0"/>
                  </a:lnTo>
                  <a:close/>
                </a:path>
              </a:pathLst>
            </a:custGeom>
            <a:solidFill>
              <a:srgbClr val="B1D0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1162050"/>
              <a:ext cx="7551470" cy="4533900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67117" y="2999422"/>
            <a:ext cx="4457065" cy="84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400" b="1" spc="-515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54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110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54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590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54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300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54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555" dirty="0">
                <a:solidFill>
                  <a:srgbClr val="FFFFFF"/>
                </a:solidFill>
                <a:latin typeface="Tahoma"/>
                <a:cs typeface="Tahoma"/>
              </a:rPr>
              <a:t>Γ</a:t>
            </a:r>
            <a:r>
              <a:rPr sz="54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465" dirty="0">
                <a:solidFill>
                  <a:srgbClr val="FFFFFF"/>
                </a:solidFill>
                <a:latin typeface="Tahoma"/>
                <a:cs typeface="Tahoma"/>
              </a:rPr>
              <a:t>Ω</a:t>
            </a:r>
            <a:r>
              <a:rPr sz="5400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555" dirty="0">
                <a:solidFill>
                  <a:srgbClr val="FFFFFF"/>
                </a:solidFill>
                <a:latin typeface="Tahoma"/>
                <a:cs typeface="Tahoma"/>
              </a:rPr>
              <a:t>Γ</a:t>
            </a:r>
            <a:r>
              <a:rPr sz="5400" b="1" spc="-9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5400" b="1" spc="-450" dirty="0">
                <a:solidFill>
                  <a:srgbClr val="FFFFFF"/>
                </a:solidFill>
                <a:latin typeface="Tahoma"/>
                <a:cs typeface="Tahoma"/>
              </a:rPr>
              <a:t>Η</a:t>
            </a:r>
            <a:endParaRPr sz="5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2866" y="23494"/>
            <a:ext cx="9772650" cy="149098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803275" marR="5080" indent="-791210" algn="r">
              <a:lnSpc>
                <a:spcPts val="3829"/>
              </a:lnSpc>
              <a:spcBef>
                <a:spcPts val="245"/>
              </a:spcBef>
            </a:pPr>
            <a:r>
              <a:rPr sz="3200" spc="160" dirty="0"/>
              <a:t>Χ</a:t>
            </a:r>
            <a:r>
              <a:rPr sz="3200" spc="310" dirty="0"/>
              <a:t>α</a:t>
            </a:r>
            <a:r>
              <a:rPr sz="3200" spc="340" dirty="0"/>
              <a:t>ρ</a:t>
            </a:r>
            <a:r>
              <a:rPr sz="3200" spc="310" dirty="0"/>
              <a:t>α</a:t>
            </a:r>
            <a:r>
              <a:rPr sz="3200" spc="-100" dirty="0"/>
              <a:t>κ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340" dirty="0"/>
              <a:t>ρ</a:t>
            </a:r>
            <a:r>
              <a:rPr sz="3200" spc="-220" dirty="0"/>
              <a:t>ι</a:t>
            </a:r>
            <a:r>
              <a:rPr sz="3200" spc="500" dirty="0"/>
              <a:t>σ</a:t>
            </a:r>
            <a:r>
              <a:rPr sz="3200" spc="-140" dirty="0"/>
              <a:t>τ</a:t>
            </a:r>
            <a:r>
              <a:rPr sz="3200" spc="-220" dirty="0"/>
              <a:t>ι</a:t>
            </a:r>
            <a:r>
              <a:rPr sz="3200" spc="-100" dirty="0"/>
              <a:t>κ</a:t>
            </a:r>
            <a:r>
              <a:rPr sz="3200" spc="340" dirty="0"/>
              <a:t>ά</a:t>
            </a:r>
            <a:r>
              <a:rPr sz="3200" spc="-245" dirty="0"/>
              <a:t> </a:t>
            </a:r>
            <a:r>
              <a:rPr sz="3200" spc="145" dirty="0"/>
              <a:t>Π</a:t>
            </a:r>
            <a:r>
              <a:rPr sz="3200" spc="310" dirty="0"/>
              <a:t>α</a:t>
            </a:r>
            <a:r>
              <a:rPr sz="3200" spc="340" dirty="0"/>
              <a:t>ρ</a:t>
            </a:r>
            <a:r>
              <a:rPr sz="3200" spc="310" dirty="0"/>
              <a:t>α</a:t>
            </a:r>
            <a:r>
              <a:rPr sz="3200" spc="100" dirty="0"/>
              <a:t>δ</a:t>
            </a:r>
            <a:r>
              <a:rPr sz="3200" spc="-145" dirty="0"/>
              <a:t>ε</a:t>
            </a:r>
            <a:r>
              <a:rPr sz="3200" spc="-220" dirty="0"/>
              <a:t>ί</a:t>
            </a:r>
            <a:r>
              <a:rPr sz="3200" spc="55" dirty="0"/>
              <a:t>γ</a:t>
            </a:r>
            <a:r>
              <a:rPr sz="3200" spc="200" dirty="0"/>
              <a:t>μ</a:t>
            </a:r>
            <a:r>
              <a:rPr sz="3200" spc="310" dirty="0"/>
              <a:t>α</a:t>
            </a:r>
            <a:r>
              <a:rPr sz="3200" spc="-140" dirty="0"/>
              <a:t>τ</a:t>
            </a:r>
            <a:r>
              <a:rPr sz="3200" spc="340" dirty="0"/>
              <a:t>α</a:t>
            </a:r>
            <a:r>
              <a:rPr sz="3200" spc="-170" dirty="0"/>
              <a:t> </a:t>
            </a:r>
            <a:r>
              <a:rPr sz="3200" spc="-55" dirty="0"/>
              <a:t>(</a:t>
            </a:r>
            <a:r>
              <a:rPr sz="3200" spc="80" dirty="0"/>
              <a:t>Η</a:t>
            </a:r>
            <a:r>
              <a:rPr sz="3200" spc="145" dirty="0"/>
              <a:t>Π</a:t>
            </a:r>
            <a:r>
              <a:rPr sz="3200" spc="285" dirty="0"/>
              <a:t>Α</a:t>
            </a:r>
            <a:r>
              <a:rPr sz="3200" spc="-285" dirty="0"/>
              <a:t>,</a:t>
            </a:r>
            <a:r>
              <a:rPr sz="3200" spc="160" dirty="0"/>
              <a:t> </a:t>
            </a:r>
            <a:r>
              <a:rPr sz="3200" spc="800" dirty="0"/>
              <a:t>Μ</a:t>
            </a:r>
            <a:r>
              <a:rPr sz="3200" spc="-285" dirty="0"/>
              <a:t>.</a:t>
            </a:r>
            <a:r>
              <a:rPr sz="3200" spc="-215" dirty="0"/>
              <a:t> </a:t>
            </a:r>
            <a:r>
              <a:rPr sz="3200" spc="55" dirty="0"/>
              <a:t>Β</a:t>
            </a:r>
            <a:r>
              <a:rPr sz="3200" spc="340" dirty="0"/>
              <a:t>ρ</a:t>
            </a:r>
            <a:r>
              <a:rPr sz="3200" spc="-145" dirty="0"/>
              <a:t>ε</a:t>
            </a:r>
            <a:r>
              <a:rPr sz="3200" spc="-140" dirty="0"/>
              <a:t>τ</a:t>
            </a:r>
            <a:r>
              <a:rPr sz="3200" spc="310" dirty="0"/>
              <a:t>α</a:t>
            </a:r>
            <a:r>
              <a:rPr sz="3200" spc="350" dirty="0"/>
              <a:t>ν</a:t>
            </a:r>
            <a:r>
              <a:rPr sz="3200" spc="-295" dirty="0"/>
              <a:t>ί</a:t>
            </a:r>
            <a:r>
              <a:rPr sz="3200" spc="310" dirty="0"/>
              <a:t>α</a:t>
            </a:r>
            <a:r>
              <a:rPr sz="3200" spc="-250" dirty="0"/>
              <a:t>,  </a:t>
            </a:r>
            <a:r>
              <a:rPr sz="3200" spc="-85" dirty="0"/>
              <a:t>Σ</a:t>
            </a:r>
            <a:r>
              <a:rPr sz="3200" spc="-100" dirty="0"/>
              <a:t>κ</a:t>
            </a:r>
            <a:r>
              <a:rPr sz="3200" spc="135" dirty="0"/>
              <a:t>ω</a:t>
            </a:r>
            <a:r>
              <a:rPr sz="3200" spc="65" dirty="0"/>
              <a:t>τ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-285" dirty="0"/>
              <a:t>,</a:t>
            </a:r>
            <a:r>
              <a:rPr sz="3200" spc="-215" dirty="0"/>
              <a:t> </a:t>
            </a:r>
            <a:r>
              <a:rPr sz="3200" spc="55" dirty="0"/>
              <a:t>Β</a:t>
            </a:r>
            <a:r>
              <a:rPr sz="3200" spc="-285" dirty="0"/>
              <a:t>.</a:t>
            </a:r>
            <a:r>
              <a:rPr sz="3200" spc="-140" dirty="0"/>
              <a:t> </a:t>
            </a:r>
            <a:r>
              <a:rPr sz="3200" spc="-65" dirty="0"/>
              <a:t>Ι</a:t>
            </a:r>
            <a:r>
              <a:rPr sz="3200" spc="340" dirty="0"/>
              <a:t>ρ</a:t>
            </a:r>
            <a:r>
              <a:rPr sz="3200" spc="175" dirty="0"/>
              <a:t>λ</a:t>
            </a:r>
            <a:r>
              <a:rPr sz="3200" spc="160" dirty="0"/>
              <a:t>α</a:t>
            </a:r>
            <a:r>
              <a:rPr sz="3200" spc="275" dirty="0"/>
              <a:t>ν</a:t>
            </a:r>
            <a:r>
              <a:rPr sz="3200" spc="30" dirty="0"/>
              <a:t>δ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-285" dirty="0"/>
              <a:t>,</a:t>
            </a:r>
            <a:r>
              <a:rPr sz="3200" spc="-290" dirty="0"/>
              <a:t> </a:t>
            </a:r>
            <a:r>
              <a:rPr sz="3200" spc="60" dirty="0"/>
              <a:t>Φ</a:t>
            </a:r>
            <a:r>
              <a:rPr sz="3200" spc="50" dirty="0"/>
              <a:t>ι</a:t>
            </a:r>
            <a:r>
              <a:rPr sz="3200" spc="175" dirty="0"/>
              <a:t>λ</a:t>
            </a:r>
            <a:r>
              <a:rPr sz="3200" spc="160" dirty="0"/>
              <a:t>α</a:t>
            </a:r>
            <a:r>
              <a:rPr sz="3200" spc="350" dirty="0"/>
              <a:t>ν</a:t>
            </a:r>
            <a:r>
              <a:rPr sz="3200" spc="30" dirty="0"/>
              <a:t>δ</a:t>
            </a:r>
            <a:r>
              <a:rPr sz="3200" spc="-295" dirty="0"/>
              <a:t>ί</a:t>
            </a:r>
            <a:r>
              <a:rPr sz="3200" spc="310" dirty="0"/>
              <a:t>α</a:t>
            </a:r>
            <a:r>
              <a:rPr sz="3200" spc="15" dirty="0"/>
              <a:t>)</a:t>
            </a:r>
            <a:r>
              <a:rPr sz="3200" spc="-285" dirty="0"/>
              <a:t> </a:t>
            </a:r>
            <a:r>
              <a:rPr sz="3200" spc="500" dirty="0"/>
              <a:t>σ</a:t>
            </a:r>
            <a:r>
              <a:rPr sz="3200" spc="-130" dirty="0"/>
              <a:t>ε</a:t>
            </a:r>
            <a:r>
              <a:rPr sz="3200" spc="-85" dirty="0"/>
              <a:t> </a:t>
            </a:r>
            <a:r>
              <a:rPr sz="3200" spc="500" dirty="0"/>
              <a:t>σ</a:t>
            </a:r>
            <a:r>
              <a:rPr sz="3200" spc="-60" dirty="0"/>
              <a:t>χ</a:t>
            </a:r>
            <a:r>
              <a:rPr sz="3200" spc="-150" dirty="0"/>
              <a:t>έ</a:t>
            </a:r>
            <a:r>
              <a:rPr sz="3200" spc="500" dirty="0"/>
              <a:t>σ</a:t>
            </a:r>
            <a:r>
              <a:rPr sz="3200" spc="210" dirty="0"/>
              <a:t>η</a:t>
            </a:r>
            <a:r>
              <a:rPr sz="3200" spc="-235" dirty="0"/>
              <a:t> </a:t>
            </a:r>
            <a:r>
              <a:rPr sz="3200" spc="200" dirty="0"/>
              <a:t>μ</a:t>
            </a:r>
            <a:r>
              <a:rPr sz="3200" spc="-130" dirty="0"/>
              <a:t>ε</a:t>
            </a:r>
            <a:r>
              <a:rPr sz="3200" spc="-85" dirty="0"/>
              <a:t> 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140" dirty="0"/>
              <a:t>ν  </a:t>
            </a:r>
            <a:r>
              <a:rPr sz="3200" spc="175" dirty="0"/>
              <a:t>αξιολόγηση</a:t>
            </a:r>
            <a:r>
              <a:rPr sz="3200" spc="-225" dirty="0"/>
              <a:t> </a:t>
            </a:r>
            <a:r>
              <a:rPr sz="3200" spc="145" dirty="0"/>
              <a:t>της</a:t>
            </a:r>
            <a:r>
              <a:rPr sz="3200" spc="-65" dirty="0"/>
              <a:t> </a:t>
            </a:r>
            <a:r>
              <a:rPr sz="3200" spc="120" dirty="0"/>
              <a:t>συμβουλευτικής</a:t>
            </a:r>
            <a:r>
              <a:rPr sz="3200" spc="-285" dirty="0"/>
              <a:t> </a:t>
            </a:r>
            <a:r>
              <a:rPr sz="3200" spc="229" dirty="0"/>
              <a:t>στα</a:t>
            </a:r>
            <a:r>
              <a:rPr sz="3200" spc="-100" dirty="0"/>
              <a:t> </a:t>
            </a:r>
            <a:r>
              <a:rPr sz="3200" spc="110" dirty="0"/>
              <a:t>σχολεία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303655" y="1967928"/>
            <a:ext cx="10536555" cy="46742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5080" indent="-343535" algn="just">
              <a:lnSpc>
                <a:spcPct val="100400"/>
              </a:lnSpc>
              <a:spcBef>
                <a:spcPts val="90"/>
              </a:spcBef>
            </a:pPr>
            <a:r>
              <a:rPr sz="2400" spc="-2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-15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275" dirty="0">
                <a:solidFill>
                  <a:srgbClr val="404040"/>
                </a:solidFill>
                <a:latin typeface="Trebuchet MS"/>
                <a:cs typeface="Trebuchet MS"/>
              </a:rPr>
              <a:t>ός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κού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ολ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ς 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συνδέεται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θετικά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ασφάλεια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επιτυχία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μαθητών/τριών.</a:t>
            </a:r>
            <a:endParaRPr sz="2400">
              <a:latin typeface="Trebuchet MS"/>
              <a:cs typeface="Trebuchet MS"/>
            </a:endParaRPr>
          </a:p>
          <a:p>
            <a:pPr marL="355600" marR="15875" indent="-343535" algn="just">
              <a:lnSpc>
                <a:spcPct val="100000"/>
              </a:lnSpc>
              <a:spcBef>
                <a:spcPts val="1025"/>
              </a:spcBef>
            </a:pPr>
            <a:r>
              <a:rPr sz="2400" spc="-2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400" spc="434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ελέ</a:t>
            </a:r>
            <a:r>
              <a:rPr sz="2400" spc="26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2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καθ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29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95" dirty="0">
                <a:solidFill>
                  <a:srgbClr val="404040"/>
                </a:solidFill>
                <a:latin typeface="Trebuchet MS"/>
                <a:cs typeface="Trebuchet MS"/>
              </a:rPr>
              <a:t>όσο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4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29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95" dirty="0">
                <a:solidFill>
                  <a:srgbClr val="404040"/>
                </a:solidFill>
                <a:latin typeface="Trebuchet MS"/>
                <a:cs typeface="Trebuchet MS"/>
              </a:rPr>
              <a:t>όσο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σκ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οι 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ανέφεραν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σημαντική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μείωση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στην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έκταση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κοινωνικών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συναισθηματικών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δυσκολιών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παιδιών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αύξηση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θετικών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συμπεριφορών.</a:t>
            </a:r>
            <a:endParaRPr sz="2400">
              <a:latin typeface="Trebuchet MS"/>
              <a:cs typeface="Trebuchet MS"/>
            </a:endParaRPr>
          </a:p>
          <a:p>
            <a:pPr marL="355600" marR="7620" indent="-343535" algn="just">
              <a:lnSpc>
                <a:spcPct val="99800"/>
              </a:lnSpc>
              <a:spcBef>
                <a:spcPts val="103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έργο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συμβούλων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μέσα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στα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σχολεία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φαίνεται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ότι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εξαρτάται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σημαντικά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15" dirty="0">
                <a:solidFill>
                  <a:srgbClr val="404040"/>
                </a:solidFill>
                <a:latin typeface="Trebuchet MS"/>
                <a:cs typeface="Trebuchet MS"/>
              </a:rPr>
              <a:t>από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τον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τρόπο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τον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οποίο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404040"/>
                </a:solidFill>
                <a:latin typeface="Trebuchet MS"/>
                <a:cs typeface="Trebuchet MS"/>
              </a:rPr>
              <a:t>ίδιοι</a:t>
            </a:r>
            <a:r>
              <a:rPr sz="24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σύμβουλοι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αντιλαμβάνονται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τον 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επαγγελματικό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ρόλο,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καθώς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210" dirty="0">
                <a:solidFill>
                  <a:srgbClr val="404040"/>
                </a:solidFill>
                <a:latin typeface="Trebuchet MS"/>
                <a:cs typeface="Trebuchet MS"/>
              </a:rPr>
              <a:t>από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υποστήριξη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έχουν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στη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δουλειά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τους </a:t>
            </a:r>
            <a:r>
              <a:rPr sz="2400" spc="195" dirty="0">
                <a:solidFill>
                  <a:srgbClr val="404040"/>
                </a:solidFill>
                <a:latin typeface="Trebuchet MS"/>
                <a:cs typeface="Trebuchet MS"/>
              </a:rPr>
              <a:t>τόσο </a:t>
            </a:r>
            <a:r>
              <a:rPr sz="2400" spc="215" dirty="0">
                <a:solidFill>
                  <a:srgbClr val="404040"/>
                </a:solidFill>
                <a:latin typeface="Trebuchet MS"/>
                <a:cs typeface="Trebuchet MS"/>
              </a:rPr>
              <a:t>από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το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υπόλοιπο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εκπαιδευτικό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προσωπικό,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95" dirty="0">
                <a:solidFill>
                  <a:srgbClr val="404040"/>
                </a:solidFill>
                <a:latin typeface="Trebuchet MS"/>
                <a:cs typeface="Trebuchet MS"/>
              </a:rPr>
              <a:t>όσο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15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τη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διεύθυνση</a:t>
            </a:r>
            <a:r>
              <a:rPr sz="2400" spc="-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του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σχολείου.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9789" y="23494"/>
            <a:ext cx="9772650" cy="149098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803910" marR="5080" indent="-791210" algn="r">
              <a:lnSpc>
                <a:spcPts val="3829"/>
              </a:lnSpc>
              <a:spcBef>
                <a:spcPts val="245"/>
              </a:spcBef>
            </a:pPr>
            <a:r>
              <a:rPr sz="3200" spc="160" dirty="0"/>
              <a:t>Χ</a:t>
            </a:r>
            <a:r>
              <a:rPr sz="3200" spc="310" dirty="0"/>
              <a:t>α</a:t>
            </a:r>
            <a:r>
              <a:rPr sz="3200" spc="340" dirty="0"/>
              <a:t>ρ</a:t>
            </a:r>
            <a:r>
              <a:rPr sz="3200" spc="310" dirty="0"/>
              <a:t>α</a:t>
            </a:r>
            <a:r>
              <a:rPr sz="3200" spc="-100" dirty="0"/>
              <a:t>κ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340" dirty="0"/>
              <a:t>ρ</a:t>
            </a:r>
            <a:r>
              <a:rPr sz="3200" spc="-220" dirty="0"/>
              <a:t>ι</a:t>
            </a:r>
            <a:r>
              <a:rPr sz="3200" spc="500" dirty="0"/>
              <a:t>σ</a:t>
            </a:r>
            <a:r>
              <a:rPr sz="3200" spc="-140" dirty="0"/>
              <a:t>τ</a:t>
            </a:r>
            <a:r>
              <a:rPr sz="3200" spc="-220" dirty="0"/>
              <a:t>ι</a:t>
            </a:r>
            <a:r>
              <a:rPr sz="3200" spc="-100" dirty="0"/>
              <a:t>κ</a:t>
            </a:r>
            <a:r>
              <a:rPr sz="3200" spc="340" dirty="0"/>
              <a:t>ά</a:t>
            </a:r>
            <a:r>
              <a:rPr sz="3200" spc="-245" dirty="0"/>
              <a:t> </a:t>
            </a:r>
            <a:r>
              <a:rPr sz="3200" spc="145" dirty="0"/>
              <a:t>Π</a:t>
            </a:r>
            <a:r>
              <a:rPr sz="3200" spc="310" dirty="0"/>
              <a:t>α</a:t>
            </a:r>
            <a:r>
              <a:rPr sz="3200" spc="340" dirty="0"/>
              <a:t>ρ</a:t>
            </a:r>
            <a:r>
              <a:rPr sz="3200" spc="310" dirty="0"/>
              <a:t>α</a:t>
            </a:r>
            <a:r>
              <a:rPr sz="3200" spc="100" dirty="0"/>
              <a:t>δ</a:t>
            </a:r>
            <a:r>
              <a:rPr sz="3200" spc="-145" dirty="0"/>
              <a:t>ε</a:t>
            </a:r>
            <a:r>
              <a:rPr sz="3200" spc="-220" dirty="0"/>
              <a:t>ί</a:t>
            </a:r>
            <a:r>
              <a:rPr sz="3200" spc="55" dirty="0"/>
              <a:t>γ</a:t>
            </a:r>
            <a:r>
              <a:rPr sz="3200" spc="200" dirty="0"/>
              <a:t>μ</a:t>
            </a:r>
            <a:r>
              <a:rPr sz="3200" spc="310" dirty="0"/>
              <a:t>α</a:t>
            </a:r>
            <a:r>
              <a:rPr sz="3200" spc="-140" dirty="0"/>
              <a:t>τ</a:t>
            </a:r>
            <a:r>
              <a:rPr sz="3200" spc="340" dirty="0"/>
              <a:t>α</a:t>
            </a:r>
            <a:r>
              <a:rPr sz="3200" spc="-170" dirty="0"/>
              <a:t> </a:t>
            </a:r>
            <a:r>
              <a:rPr sz="3200" spc="-55" dirty="0"/>
              <a:t>(</a:t>
            </a:r>
            <a:r>
              <a:rPr sz="3200" spc="80" dirty="0"/>
              <a:t>Η</a:t>
            </a:r>
            <a:r>
              <a:rPr sz="3200" spc="145" dirty="0"/>
              <a:t>Π</a:t>
            </a:r>
            <a:r>
              <a:rPr sz="3200" spc="285" dirty="0"/>
              <a:t>Α</a:t>
            </a:r>
            <a:r>
              <a:rPr sz="3200" spc="-285" dirty="0"/>
              <a:t>,</a:t>
            </a:r>
            <a:r>
              <a:rPr sz="3200" spc="160" dirty="0"/>
              <a:t> </a:t>
            </a:r>
            <a:r>
              <a:rPr sz="3200" spc="800" dirty="0"/>
              <a:t>Μ</a:t>
            </a:r>
            <a:r>
              <a:rPr sz="3200" spc="-285" dirty="0"/>
              <a:t>.</a:t>
            </a:r>
            <a:r>
              <a:rPr sz="3200" spc="-215" dirty="0"/>
              <a:t> </a:t>
            </a:r>
            <a:r>
              <a:rPr sz="3200" spc="55" dirty="0"/>
              <a:t>Β</a:t>
            </a:r>
            <a:r>
              <a:rPr sz="3200" spc="340" dirty="0"/>
              <a:t>ρ</a:t>
            </a:r>
            <a:r>
              <a:rPr sz="3200" spc="-145" dirty="0"/>
              <a:t>ε</a:t>
            </a:r>
            <a:r>
              <a:rPr sz="3200" spc="-140" dirty="0"/>
              <a:t>τ</a:t>
            </a:r>
            <a:r>
              <a:rPr sz="3200" spc="310" dirty="0"/>
              <a:t>α</a:t>
            </a:r>
            <a:r>
              <a:rPr sz="3200" spc="350" dirty="0"/>
              <a:t>ν</a:t>
            </a:r>
            <a:r>
              <a:rPr sz="3200" spc="-295" dirty="0"/>
              <a:t>ί</a:t>
            </a:r>
            <a:r>
              <a:rPr sz="3200" spc="310" dirty="0"/>
              <a:t>α</a:t>
            </a:r>
            <a:r>
              <a:rPr sz="3200" spc="-250" dirty="0"/>
              <a:t>,  </a:t>
            </a:r>
            <a:r>
              <a:rPr sz="3200" spc="-85" dirty="0"/>
              <a:t>Σ</a:t>
            </a:r>
            <a:r>
              <a:rPr sz="3200" spc="-100" dirty="0"/>
              <a:t>κ</a:t>
            </a:r>
            <a:r>
              <a:rPr sz="3200" spc="135" dirty="0"/>
              <a:t>ω</a:t>
            </a:r>
            <a:r>
              <a:rPr sz="3200" spc="65" dirty="0"/>
              <a:t>τ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-285" dirty="0"/>
              <a:t>,</a:t>
            </a:r>
            <a:r>
              <a:rPr sz="3200" spc="-215" dirty="0"/>
              <a:t> </a:t>
            </a:r>
            <a:r>
              <a:rPr sz="3200" spc="55" dirty="0"/>
              <a:t>Β</a:t>
            </a:r>
            <a:r>
              <a:rPr sz="3200" spc="-285" dirty="0"/>
              <a:t>.</a:t>
            </a:r>
            <a:r>
              <a:rPr sz="3200" spc="-140" dirty="0"/>
              <a:t> </a:t>
            </a:r>
            <a:r>
              <a:rPr sz="3200" spc="-65" dirty="0"/>
              <a:t>Ι</a:t>
            </a:r>
            <a:r>
              <a:rPr sz="3200" spc="340" dirty="0"/>
              <a:t>ρ</a:t>
            </a:r>
            <a:r>
              <a:rPr sz="3200" spc="175" dirty="0"/>
              <a:t>λ</a:t>
            </a:r>
            <a:r>
              <a:rPr sz="3200" spc="160" dirty="0"/>
              <a:t>α</a:t>
            </a:r>
            <a:r>
              <a:rPr sz="3200" spc="275" dirty="0"/>
              <a:t>ν</a:t>
            </a:r>
            <a:r>
              <a:rPr sz="3200" spc="30" dirty="0"/>
              <a:t>δ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-285" dirty="0"/>
              <a:t>,</a:t>
            </a:r>
            <a:r>
              <a:rPr sz="3200" spc="-290" dirty="0"/>
              <a:t> </a:t>
            </a:r>
            <a:r>
              <a:rPr sz="3200" spc="60" dirty="0"/>
              <a:t>Φ</a:t>
            </a:r>
            <a:r>
              <a:rPr sz="3200" spc="50" dirty="0"/>
              <a:t>ι</a:t>
            </a:r>
            <a:r>
              <a:rPr sz="3200" spc="175" dirty="0"/>
              <a:t>λ</a:t>
            </a:r>
            <a:r>
              <a:rPr sz="3200" spc="160" dirty="0"/>
              <a:t>α</a:t>
            </a:r>
            <a:r>
              <a:rPr sz="3200" spc="350" dirty="0"/>
              <a:t>ν</a:t>
            </a:r>
            <a:r>
              <a:rPr sz="3200" spc="30" dirty="0"/>
              <a:t>δ</a:t>
            </a:r>
            <a:r>
              <a:rPr sz="3200" spc="-295" dirty="0"/>
              <a:t>ί</a:t>
            </a:r>
            <a:r>
              <a:rPr sz="3200" spc="310" dirty="0"/>
              <a:t>α</a:t>
            </a:r>
            <a:r>
              <a:rPr sz="3200" spc="15" dirty="0"/>
              <a:t>)</a:t>
            </a:r>
            <a:r>
              <a:rPr sz="3200" spc="-285" dirty="0"/>
              <a:t> </a:t>
            </a:r>
            <a:r>
              <a:rPr sz="3200" spc="500" dirty="0"/>
              <a:t>σ</a:t>
            </a:r>
            <a:r>
              <a:rPr sz="3200" spc="-130" dirty="0"/>
              <a:t>ε</a:t>
            </a:r>
            <a:r>
              <a:rPr sz="3200" spc="-85" dirty="0"/>
              <a:t> </a:t>
            </a:r>
            <a:r>
              <a:rPr sz="3200" spc="500" dirty="0"/>
              <a:t>σ</a:t>
            </a:r>
            <a:r>
              <a:rPr sz="3200" spc="-60" dirty="0"/>
              <a:t>χ</a:t>
            </a:r>
            <a:r>
              <a:rPr sz="3200" spc="-145" dirty="0"/>
              <a:t>έ</a:t>
            </a:r>
            <a:r>
              <a:rPr sz="3200" spc="500" dirty="0"/>
              <a:t>σ</a:t>
            </a:r>
            <a:r>
              <a:rPr sz="3200" spc="210" dirty="0"/>
              <a:t>η</a:t>
            </a:r>
            <a:r>
              <a:rPr sz="3200" spc="-235" dirty="0"/>
              <a:t> </a:t>
            </a:r>
            <a:r>
              <a:rPr sz="3200" spc="200" dirty="0"/>
              <a:t>μ</a:t>
            </a:r>
            <a:r>
              <a:rPr sz="3200" spc="-130" dirty="0"/>
              <a:t>ε</a:t>
            </a:r>
            <a:r>
              <a:rPr sz="3200" spc="-85" dirty="0"/>
              <a:t> 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140" dirty="0"/>
              <a:t>ν  </a:t>
            </a:r>
            <a:r>
              <a:rPr sz="3200" spc="175" dirty="0"/>
              <a:t>αξιολόγηση</a:t>
            </a:r>
            <a:r>
              <a:rPr sz="3200" spc="-225" dirty="0"/>
              <a:t> </a:t>
            </a:r>
            <a:r>
              <a:rPr sz="3200" spc="145" dirty="0"/>
              <a:t>της</a:t>
            </a:r>
            <a:r>
              <a:rPr sz="3200" spc="-65" dirty="0"/>
              <a:t> </a:t>
            </a:r>
            <a:r>
              <a:rPr sz="3200" spc="120" dirty="0"/>
              <a:t>συμβουλευτικής</a:t>
            </a:r>
            <a:r>
              <a:rPr sz="3200" spc="-285" dirty="0"/>
              <a:t> </a:t>
            </a:r>
            <a:r>
              <a:rPr sz="3200" spc="229" dirty="0"/>
              <a:t>στα</a:t>
            </a:r>
            <a:r>
              <a:rPr sz="3200" spc="-100" dirty="0"/>
              <a:t> </a:t>
            </a:r>
            <a:r>
              <a:rPr sz="3200" spc="110" dirty="0"/>
              <a:t>σχολεία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570608" y="2109406"/>
            <a:ext cx="10264140" cy="43122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6350" indent="-343535" algn="just">
              <a:lnSpc>
                <a:spcPct val="100400"/>
              </a:lnSpc>
              <a:spcBef>
                <a:spcPts val="9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470" dirty="0">
                <a:solidFill>
                  <a:srgbClr val="404040"/>
                </a:solidFill>
                <a:latin typeface="Trebuchet MS"/>
                <a:cs typeface="Trebuchet MS"/>
              </a:rPr>
              <a:t>Ο 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ρόλος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σχολικών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συμβούλων 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έχει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διευρυνθεί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σημαντικά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τα 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τελευταία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χρόνια,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ενώ 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έχει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μειωθεί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έμφαση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αποκλειστικά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στα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προβλήματα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συμπεριφοράς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μαθητών/τριών.</a:t>
            </a:r>
            <a:endParaRPr sz="2400">
              <a:latin typeface="Trebuchet MS"/>
              <a:cs typeface="Trebuchet MS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02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Μικρό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ποσοστό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εκπαιδευτικών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εξέφρασε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αρνητικές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απόψεις,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θεωρώντας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τη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ως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μια «ανούσια»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υπηρεσία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που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κακομαθαίνει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τους/τις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μαθητές/τριες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αισθάνθηκε 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«απειλή» </a:t>
            </a:r>
            <a:r>
              <a:rPr sz="2400" spc="215" dirty="0">
                <a:solidFill>
                  <a:srgbClr val="404040"/>
                </a:solidFill>
                <a:latin typeface="Trebuchet MS"/>
                <a:cs typeface="Trebuchet MS"/>
              </a:rPr>
              <a:t>από 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παρουσία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σχολικών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συμβούλων.</a:t>
            </a:r>
            <a:endParaRPr sz="2400">
              <a:latin typeface="Trebuchet MS"/>
              <a:cs typeface="Trebuchet MS"/>
            </a:endParaRPr>
          </a:p>
          <a:p>
            <a:pPr marL="355600" marR="8890" indent="-343535" algn="just">
              <a:lnSpc>
                <a:spcPct val="100000"/>
              </a:lnSpc>
              <a:spcBef>
                <a:spcPts val="102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Ένα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σημαντικό 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ποσοστό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εκπαιδευτικών</a:t>
            </a:r>
            <a:r>
              <a:rPr sz="2400" spc="7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συνέδεσε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τη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με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παροχή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συμβουλών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καθοδήγηση,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αντιμετωπίζοντας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όλη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διαδικασία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ως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ένα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«σύστημα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ελέγχου»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4" dirty="0">
                <a:solidFill>
                  <a:srgbClr val="404040"/>
                </a:solidFill>
                <a:latin typeface="Trebuchet MS"/>
                <a:cs typeface="Trebuchet MS"/>
              </a:rPr>
              <a:t>θα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εξασφαλίζει</a:t>
            </a:r>
            <a:r>
              <a:rPr sz="2400" spc="-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τάξη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πειθαρχία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στο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σχολείο.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58364" y="23494"/>
            <a:ext cx="9774555" cy="1490980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803910" marR="5080" indent="-791210" algn="r">
              <a:lnSpc>
                <a:spcPts val="3829"/>
              </a:lnSpc>
              <a:spcBef>
                <a:spcPts val="245"/>
              </a:spcBef>
            </a:pPr>
            <a:r>
              <a:rPr sz="3200" spc="160" dirty="0"/>
              <a:t>Χ</a:t>
            </a:r>
            <a:r>
              <a:rPr sz="3200" spc="310" dirty="0"/>
              <a:t>α</a:t>
            </a:r>
            <a:r>
              <a:rPr sz="3200" spc="340" dirty="0"/>
              <a:t>ρ</a:t>
            </a:r>
            <a:r>
              <a:rPr sz="3200" spc="310" dirty="0"/>
              <a:t>α</a:t>
            </a:r>
            <a:r>
              <a:rPr sz="3200" spc="-100" dirty="0"/>
              <a:t>κ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340" dirty="0"/>
              <a:t>ρ</a:t>
            </a:r>
            <a:r>
              <a:rPr sz="3200" spc="-220" dirty="0"/>
              <a:t>ι</a:t>
            </a:r>
            <a:r>
              <a:rPr sz="3200" spc="500" dirty="0"/>
              <a:t>σ</a:t>
            </a:r>
            <a:r>
              <a:rPr sz="3200" spc="-140" dirty="0"/>
              <a:t>τ</a:t>
            </a:r>
            <a:r>
              <a:rPr sz="3200" spc="-220" dirty="0"/>
              <a:t>ι</a:t>
            </a:r>
            <a:r>
              <a:rPr sz="3200" spc="-100" dirty="0"/>
              <a:t>κ</a:t>
            </a:r>
            <a:r>
              <a:rPr sz="3200" spc="340" dirty="0"/>
              <a:t>ά</a:t>
            </a:r>
            <a:r>
              <a:rPr sz="3200" spc="-245" dirty="0"/>
              <a:t> </a:t>
            </a:r>
            <a:r>
              <a:rPr sz="3200" spc="145" dirty="0"/>
              <a:t>Π</a:t>
            </a:r>
            <a:r>
              <a:rPr sz="3200" spc="310" dirty="0"/>
              <a:t>α</a:t>
            </a:r>
            <a:r>
              <a:rPr sz="3200" spc="340" dirty="0"/>
              <a:t>ρ</a:t>
            </a:r>
            <a:r>
              <a:rPr sz="3200" spc="310" dirty="0"/>
              <a:t>α</a:t>
            </a:r>
            <a:r>
              <a:rPr sz="3200" spc="100" dirty="0"/>
              <a:t>δ</a:t>
            </a:r>
            <a:r>
              <a:rPr sz="3200" spc="-145" dirty="0"/>
              <a:t>ε</a:t>
            </a:r>
            <a:r>
              <a:rPr sz="3200" spc="-220" dirty="0"/>
              <a:t>ί</a:t>
            </a:r>
            <a:r>
              <a:rPr sz="3200" spc="55" dirty="0"/>
              <a:t>γ</a:t>
            </a:r>
            <a:r>
              <a:rPr sz="3200" spc="200" dirty="0"/>
              <a:t>μ</a:t>
            </a:r>
            <a:r>
              <a:rPr sz="3200" spc="310" dirty="0"/>
              <a:t>α</a:t>
            </a:r>
            <a:r>
              <a:rPr sz="3200" spc="-140" dirty="0"/>
              <a:t>τ</a:t>
            </a:r>
            <a:r>
              <a:rPr sz="3200" spc="340" dirty="0"/>
              <a:t>α</a:t>
            </a:r>
            <a:r>
              <a:rPr sz="3200" spc="-170" dirty="0"/>
              <a:t> </a:t>
            </a:r>
            <a:r>
              <a:rPr sz="3200" spc="-55" dirty="0"/>
              <a:t>(</a:t>
            </a:r>
            <a:r>
              <a:rPr sz="3200" spc="80" dirty="0"/>
              <a:t>Η</a:t>
            </a:r>
            <a:r>
              <a:rPr sz="3200" spc="145" dirty="0"/>
              <a:t>Π</a:t>
            </a:r>
            <a:r>
              <a:rPr sz="3200" spc="285" dirty="0"/>
              <a:t>Α</a:t>
            </a:r>
            <a:r>
              <a:rPr sz="3200" spc="-285" dirty="0"/>
              <a:t>,</a:t>
            </a:r>
            <a:r>
              <a:rPr sz="3200" spc="165" dirty="0"/>
              <a:t> </a:t>
            </a:r>
            <a:r>
              <a:rPr sz="3200" spc="800" dirty="0"/>
              <a:t>Μ</a:t>
            </a:r>
            <a:r>
              <a:rPr sz="3200" spc="-285" dirty="0"/>
              <a:t>.</a:t>
            </a:r>
            <a:r>
              <a:rPr sz="3200" spc="-204" dirty="0"/>
              <a:t> </a:t>
            </a:r>
            <a:r>
              <a:rPr sz="3200" spc="55" dirty="0"/>
              <a:t>Β</a:t>
            </a:r>
            <a:r>
              <a:rPr sz="3200" spc="340" dirty="0"/>
              <a:t>ρ</a:t>
            </a:r>
            <a:r>
              <a:rPr sz="3200" spc="-145" dirty="0"/>
              <a:t>ε</a:t>
            </a:r>
            <a:r>
              <a:rPr sz="3200" spc="-140" dirty="0"/>
              <a:t>τ</a:t>
            </a:r>
            <a:r>
              <a:rPr sz="3200" spc="310" dirty="0"/>
              <a:t>α</a:t>
            </a:r>
            <a:r>
              <a:rPr sz="3200" spc="350" dirty="0"/>
              <a:t>ν</a:t>
            </a:r>
            <a:r>
              <a:rPr sz="3200" spc="-295" dirty="0"/>
              <a:t>ί</a:t>
            </a:r>
            <a:r>
              <a:rPr sz="3200" spc="310" dirty="0"/>
              <a:t>α</a:t>
            </a:r>
            <a:r>
              <a:rPr sz="3200" spc="-250" dirty="0"/>
              <a:t>,  </a:t>
            </a:r>
            <a:r>
              <a:rPr sz="3200" spc="-85" dirty="0"/>
              <a:t>Σ</a:t>
            </a:r>
            <a:r>
              <a:rPr sz="3200" spc="-100" dirty="0"/>
              <a:t>κ</a:t>
            </a:r>
            <a:r>
              <a:rPr sz="3200" spc="135" dirty="0"/>
              <a:t>ω</a:t>
            </a:r>
            <a:r>
              <a:rPr sz="3200" spc="65" dirty="0"/>
              <a:t>τ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-285" dirty="0"/>
              <a:t>,</a:t>
            </a:r>
            <a:r>
              <a:rPr sz="3200" spc="-215" dirty="0"/>
              <a:t> </a:t>
            </a:r>
            <a:r>
              <a:rPr sz="3200" spc="55" dirty="0"/>
              <a:t>Β</a:t>
            </a:r>
            <a:r>
              <a:rPr sz="3200" spc="-285" dirty="0"/>
              <a:t>.</a:t>
            </a:r>
            <a:r>
              <a:rPr sz="3200" spc="-140" dirty="0"/>
              <a:t> </a:t>
            </a:r>
            <a:r>
              <a:rPr sz="3200" spc="-65" dirty="0"/>
              <a:t>Ι</a:t>
            </a:r>
            <a:r>
              <a:rPr sz="3200" spc="340" dirty="0"/>
              <a:t>ρ</a:t>
            </a:r>
            <a:r>
              <a:rPr sz="3200" spc="175" dirty="0"/>
              <a:t>λ</a:t>
            </a:r>
            <a:r>
              <a:rPr sz="3200" spc="160" dirty="0"/>
              <a:t>α</a:t>
            </a:r>
            <a:r>
              <a:rPr sz="3200" spc="275" dirty="0"/>
              <a:t>ν</a:t>
            </a:r>
            <a:r>
              <a:rPr sz="3200" spc="30" dirty="0"/>
              <a:t>δ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-285" dirty="0"/>
              <a:t>,</a:t>
            </a:r>
            <a:r>
              <a:rPr sz="3200" spc="-290" dirty="0"/>
              <a:t> </a:t>
            </a:r>
            <a:r>
              <a:rPr sz="3200" spc="60" dirty="0"/>
              <a:t>Φ</a:t>
            </a:r>
            <a:r>
              <a:rPr sz="3200" spc="50" dirty="0"/>
              <a:t>ι</a:t>
            </a:r>
            <a:r>
              <a:rPr sz="3200" spc="175" dirty="0"/>
              <a:t>λ</a:t>
            </a:r>
            <a:r>
              <a:rPr sz="3200" spc="160" dirty="0"/>
              <a:t>α</a:t>
            </a:r>
            <a:r>
              <a:rPr sz="3200" spc="350" dirty="0"/>
              <a:t>ν</a:t>
            </a:r>
            <a:r>
              <a:rPr sz="3200" spc="30" dirty="0"/>
              <a:t>δ</a:t>
            </a:r>
            <a:r>
              <a:rPr sz="3200" spc="-295" dirty="0"/>
              <a:t>ί</a:t>
            </a:r>
            <a:r>
              <a:rPr sz="3200" spc="310" dirty="0"/>
              <a:t>α</a:t>
            </a:r>
            <a:r>
              <a:rPr sz="3200" spc="15" dirty="0"/>
              <a:t>)</a:t>
            </a:r>
            <a:r>
              <a:rPr sz="3200" spc="-285" dirty="0"/>
              <a:t> </a:t>
            </a:r>
            <a:r>
              <a:rPr sz="3200" spc="500" dirty="0"/>
              <a:t>σ</a:t>
            </a:r>
            <a:r>
              <a:rPr sz="3200" spc="-130" dirty="0"/>
              <a:t>ε</a:t>
            </a:r>
            <a:r>
              <a:rPr sz="3200" spc="-85" dirty="0"/>
              <a:t> </a:t>
            </a:r>
            <a:r>
              <a:rPr sz="3200" spc="500" dirty="0"/>
              <a:t>σ</a:t>
            </a:r>
            <a:r>
              <a:rPr sz="3200" spc="-60" dirty="0"/>
              <a:t>χ</a:t>
            </a:r>
            <a:r>
              <a:rPr sz="3200" spc="-145" dirty="0"/>
              <a:t>έ</a:t>
            </a:r>
            <a:r>
              <a:rPr sz="3200" spc="500" dirty="0"/>
              <a:t>σ</a:t>
            </a:r>
            <a:r>
              <a:rPr sz="3200" spc="210" dirty="0"/>
              <a:t>η</a:t>
            </a:r>
            <a:r>
              <a:rPr sz="3200" spc="-235" dirty="0"/>
              <a:t> </a:t>
            </a:r>
            <a:r>
              <a:rPr sz="3200" spc="200" dirty="0"/>
              <a:t>μ</a:t>
            </a:r>
            <a:r>
              <a:rPr sz="3200" spc="-130" dirty="0"/>
              <a:t>ε</a:t>
            </a:r>
            <a:r>
              <a:rPr sz="3200" spc="-85" dirty="0"/>
              <a:t> 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140" dirty="0"/>
              <a:t>ν  </a:t>
            </a:r>
            <a:r>
              <a:rPr sz="3200" spc="175" dirty="0"/>
              <a:t>αξιολόγηση</a:t>
            </a:r>
            <a:r>
              <a:rPr sz="3200" spc="-225" dirty="0"/>
              <a:t> </a:t>
            </a:r>
            <a:r>
              <a:rPr sz="3200" spc="145" dirty="0"/>
              <a:t>της</a:t>
            </a:r>
            <a:r>
              <a:rPr sz="3200" spc="-65" dirty="0"/>
              <a:t> </a:t>
            </a:r>
            <a:r>
              <a:rPr sz="3200" spc="120" dirty="0"/>
              <a:t>συμβουλευτικής</a:t>
            </a:r>
            <a:r>
              <a:rPr sz="3200" spc="-285" dirty="0"/>
              <a:t> </a:t>
            </a:r>
            <a:r>
              <a:rPr sz="3200" spc="229" dirty="0"/>
              <a:t>στα</a:t>
            </a:r>
            <a:r>
              <a:rPr sz="3200" spc="-100" dirty="0"/>
              <a:t> </a:t>
            </a:r>
            <a:r>
              <a:rPr sz="3200" spc="110" dirty="0"/>
              <a:t>σχολεία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719960" y="2056383"/>
            <a:ext cx="10038715" cy="4188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99"/>
              </a:lnSpc>
              <a:spcBef>
                <a:spcPts val="100"/>
              </a:spcBef>
            </a:pPr>
            <a:r>
              <a:rPr sz="2400" spc="-2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2400" spc="-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1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28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2400" spc="-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2400" spc="-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/τ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9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 </a:t>
            </a:r>
            <a:r>
              <a:rPr sz="2400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α 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χρήσιμη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υπηρεσία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της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σχολικής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συμβουλευτικής,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θεωρώντας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βασικό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πλεονέκτημα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το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γεγονός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ότι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υπάρχει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κάποιος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έμπιστος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εξειδικευμένος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επαγγελματίας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στο 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σχολείο,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στον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οποίο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κανείς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μπορεί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να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αποταθεί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να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μιλήσει</a:t>
            </a:r>
            <a:r>
              <a:rPr sz="24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για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τα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προβλήματα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τον/την </a:t>
            </a:r>
            <a:r>
              <a:rPr sz="2400" spc="-7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απασχολούν.</a:t>
            </a:r>
            <a:endParaRPr sz="2400">
              <a:latin typeface="Trebuchet MS"/>
              <a:cs typeface="Trebuchet MS"/>
            </a:endParaRPr>
          </a:p>
          <a:p>
            <a:pPr marL="355600" marR="8890" indent="-343535" algn="just">
              <a:lnSpc>
                <a:spcPct val="100400"/>
              </a:lnSpc>
              <a:spcBef>
                <a:spcPts val="101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15" dirty="0">
                <a:latin typeface="Trebuchet MS"/>
                <a:cs typeface="Trebuchet MS"/>
              </a:rPr>
              <a:t>Στα</a:t>
            </a:r>
            <a:r>
              <a:rPr sz="2400" spc="20" dirty="0">
                <a:latin typeface="Trebuchet MS"/>
                <a:cs typeface="Trebuchet MS"/>
              </a:rPr>
              <a:t> </a:t>
            </a:r>
            <a:r>
              <a:rPr sz="2400" spc="40" dirty="0">
                <a:latin typeface="Trebuchet MS"/>
                <a:cs typeface="Trebuchet MS"/>
              </a:rPr>
              <a:t>μειονεκτήματα</a:t>
            </a:r>
            <a:r>
              <a:rPr sz="2400" spc="45" dirty="0">
                <a:latin typeface="Trebuchet MS"/>
                <a:cs typeface="Trebuchet MS"/>
              </a:rPr>
              <a:t> </a:t>
            </a:r>
            <a:r>
              <a:rPr sz="2400" spc="55" dirty="0">
                <a:latin typeface="Trebuchet MS"/>
                <a:cs typeface="Trebuchet MS"/>
              </a:rPr>
              <a:t>των</a:t>
            </a:r>
            <a:r>
              <a:rPr sz="2400" spc="60" dirty="0">
                <a:latin typeface="Trebuchet MS"/>
                <a:cs typeface="Trebuchet MS"/>
              </a:rPr>
              <a:t> </a:t>
            </a:r>
            <a:r>
              <a:rPr sz="2400" spc="110" dirty="0">
                <a:latin typeface="Trebuchet MS"/>
                <a:cs typeface="Trebuchet MS"/>
              </a:rPr>
              <a:t>υπηρεσιών</a:t>
            </a:r>
            <a:r>
              <a:rPr sz="2400" spc="114" dirty="0">
                <a:latin typeface="Trebuchet MS"/>
                <a:cs typeface="Trebuchet MS"/>
              </a:rPr>
              <a:t> </a:t>
            </a:r>
            <a:r>
              <a:rPr sz="2400" spc="105" dirty="0">
                <a:latin typeface="Trebuchet MS"/>
                <a:cs typeface="Trebuchet MS"/>
              </a:rPr>
              <a:t>αυτών</a:t>
            </a:r>
            <a:r>
              <a:rPr sz="2400" spc="110" dirty="0">
                <a:latin typeface="Trebuchet MS"/>
                <a:cs typeface="Trebuchet MS"/>
              </a:rPr>
              <a:t> </a:t>
            </a:r>
            <a:r>
              <a:rPr sz="2400" spc="40" dirty="0">
                <a:latin typeface="Trebuchet MS"/>
                <a:cs typeface="Trebuchet MS"/>
              </a:rPr>
              <a:t>οι</a:t>
            </a:r>
            <a:r>
              <a:rPr sz="2400" spc="45" dirty="0">
                <a:latin typeface="Trebuchet MS"/>
                <a:cs typeface="Trebuchet MS"/>
              </a:rPr>
              <a:t> </a:t>
            </a:r>
            <a:r>
              <a:rPr sz="2400" spc="60" dirty="0">
                <a:latin typeface="Trebuchet MS"/>
                <a:cs typeface="Trebuchet MS"/>
              </a:rPr>
              <a:t>μαθητές/τριες </a:t>
            </a:r>
            <a:r>
              <a:rPr sz="2400" spc="65" dirty="0">
                <a:latin typeface="Trebuchet MS"/>
                <a:cs typeface="Trebuchet MS"/>
              </a:rPr>
              <a:t> </a:t>
            </a:r>
            <a:r>
              <a:rPr sz="2400" spc="95" dirty="0">
                <a:latin typeface="Trebuchet MS"/>
                <a:cs typeface="Trebuchet MS"/>
              </a:rPr>
              <a:t>συμπεριέλαβαν </a:t>
            </a:r>
            <a:r>
              <a:rPr sz="2400" spc="85" dirty="0">
                <a:latin typeface="Trebuchet MS"/>
                <a:cs typeface="Trebuchet MS"/>
              </a:rPr>
              <a:t>το στίγμα </a:t>
            </a:r>
            <a:r>
              <a:rPr sz="2400" spc="165" dirty="0">
                <a:latin typeface="Trebuchet MS"/>
                <a:cs typeface="Trebuchet MS"/>
              </a:rPr>
              <a:t>που </a:t>
            </a:r>
            <a:r>
              <a:rPr sz="2400" spc="85" dirty="0">
                <a:latin typeface="Trebuchet MS"/>
                <a:cs typeface="Trebuchet MS"/>
              </a:rPr>
              <a:t>μπορεί </a:t>
            </a:r>
            <a:r>
              <a:rPr sz="2400" spc="235" dirty="0">
                <a:latin typeface="Trebuchet MS"/>
                <a:cs typeface="Trebuchet MS"/>
              </a:rPr>
              <a:t>να </a:t>
            </a:r>
            <a:r>
              <a:rPr sz="2400" spc="50" dirty="0">
                <a:latin typeface="Trebuchet MS"/>
                <a:cs typeface="Trebuchet MS"/>
              </a:rPr>
              <a:t>προκύψει </a:t>
            </a:r>
            <a:r>
              <a:rPr sz="2400" spc="20" dirty="0">
                <a:latin typeface="Trebuchet MS"/>
                <a:cs typeface="Trebuchet MS"/>
              </a:rPr>
              <a:t>για </a:t>
            </a:r>
            <a:r>
              <a:rPr sz="2400" spc="120" dirty="0">
                <a:latin typeface="Trebuchet MS"/>
                <a:cs typeface="Trebuchet MS"/>
              </a:rPr>
              <a:t>όποιον/α </a:t>
            </a:r>
            <a:r>
              <a:rPr sz="2400" spc="125" dirty="0">
                <a:latin typeface="Trebuchet MS"/>
                <a:cs typeface="Trebuchet MS"/>
              </a:rPr>
              <a:t> </a:t>
            </a:r>
            <a:r>
              <a:rPr sz="2400" spc="75" dirty="0">
                <a:latin typeface="Trebuchet MS"/>
                <a:cs typeface="Trebuchet MS"/>
              </a:rPr>
              <a:t>μαθητή/ήτρια </a:t>
            </a:r>
            <a:r>
              <a:rPr sz="2400" spc="-5" dirty="0">
                <a:latin typeface="Trebuchet MS"/>
                <a:cs typeface="Trebuchet MS"/>
              </a:rPr>
              <a:t>επισκέπτεται </a:t>
            </a:r>
            <a:r>
              <a:rPr sz="2400" spc="25" dirty="0">
                <a:latin typeface="Trebuchet MS"/>
                <a:cs typeface="Trebuchet MS"/>
              </a:rPr>
              <a:t>τον/τη </a:t>
            </a:r>
            <a:r>
              <a:rPr sz="2400" spc="165" dirty="0">
                <a:latin typeface="Trebuchet MS"/>
                <a:cs typeface="Trebuchet MS"/>
              </a:rPr>
              <a:t>σύμβουλο </a:t>
            </a:r>
            <a:r>
              <a:rPr sz="2400" spc="175" dirty="0">
                <a:latin typeface="Trebuchet MS"/>
                <a:cs typeface="Trebuchet MS"/>
              </a:rPr>
              <a:t>στο </a:t>
            </a:r>
            <a:r>
              <a:rPr sz="2400" spc="70" dirty="0">
                <a:latin typeface="Trebuchet MS"/>
                <a:cs typeface="Trebuchet MS"/>
              </a:rPr>
              <a:t>σχολείο </a:t>
            </a:r>
            <a:r>
              <a:rPr sz="2400" spc="180" dirty="0">
                <a:latin typeface="Trebuchet MS"/>
                <a:cs typeface="Trebuchet MS"/>
              </a:rPr>
              <a:t>καθώς </a:t>
            </a:r>
            <a:r>
              <a:rPr sz="2400" spc="185" dirty="0">
                <a:latin typeface="Trebuchet MS"/>
                <a:cs typeface="Trebuchet MS"/>
              </a:rPr>
              <a:t> </a:t>
            </a:r>
            <a:r>
              <a:rPr sz="2400" spc="-15" dirty="0">
                <a:latin typeface="Trebuchet MS"/>
                <a:cs typeface="Trebuchet MS"/>
              </a:rPr>
              <a:t>και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90" dirty="0">
                <a:latin typeface="Trebuchet MS"/>
                <a:cs typeface="Trebuchet MS"/>
              </a:rPr>
              <a:t>το</a:t>
            </a:r>
            <a:r>
              <a:rPr sz="2400" spc="-40" dirty="0">
                <a:latin typeface="Trebuchet MS"/>
                <a:cs typeface="Trebuchet MS"/>
              </a:rPr>
              <a:t> </a:t>
            </a:r>
            <a:r>
              <a:rPr sz="2400" spc="140" dirty="0">
                <a:latin typeface="Trebuchet MS"/>
                <a:cs typeface="Trebuchet MS"/>
              </a:rPr>
              <a:t>γεγονός</a:t>
            </a:r>
            <a:r>
              <a:rPr sz="240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ότι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65" dirty="0">
                <a:latin typeface="Trebuchet MS"/>
                <a:cs typeface="Trebuchet MS"/>
              </a:rPr>
              <a:t>ο/η</a:t>
            </a:r>
            <a:r>
              <a:rPr sz="2400" spc="-5" dirty="0">
                <a:latin typeface="Trebuchet MS"/>
                <a:cs typeface="Trebuchet MS"/>
              </a:rPr>
              <a:t> </a:t>
            </a:r>
            <a:r>
              <a:rPr sz="2400" spc="170" dirty="0">
                <a:latin typeface="Trebuchet MS"/>
                <a:cs typeface="Trebuchet MS"/>
              </a:rPr>
              <a:t>σύμβουλος</a:t>
            </a:r>
            <a:r>
              <a:rPr sz="2400" dirty="0">
                <a:latin typeface="Trebuchet MS"/>
                <a:cs typeface="Trebuchet MS"/>
              </a:rPr>
              <a:t> </a:t>
            </a:r>
            <a:r>
              <a:rPr sz="2400" spc="-20" dirty="0">
                <a:latin typeface="Trebuchet MS"/>
                <a:cs typeface="Trebuchet MS"/>
              </a:rPr>
              <a:t>είναι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75" dirty="0">
                <a:latin typeface="Trebuchet MS"/>
                <a:cs typeface="Trebuchet MS"/>
              </a:rPr>
              <a:t>«άγνωστος/η»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spc="145" dirty="0">
                <a:latin typeface="Trebuchet MS"/>
                <a:cs typeface="Trebuchet MS"/>
              </a:rPr>
              <a:t>ή</a:t>
            </a:r>
            <a:r>
              <a:rPr sz="2400" dirty="0">
                <a:latin typeface="Trebuchet MS"/>
                <a:cs typeface="Trebuchet MS"/>
              </a:rPr>
              <a:t> «ξένος/η» </a:t>
            </a:r>
            <a:r>
              <a:rPr sz="2400" spc="-715" dirty="0">
                <a:latin typeface="Trebuchet MS"/>
                <a:cs typeface="Trebuchet MS"/>
              </a:rPr>
              <a:t> </a:t>
            </a:r>
            <a:r>
              <a:rPr sz="2400" spc="40" dirty="0">
                <a:latin typeface="Trebuchet MS"/>
                <a:cs typeface="Trebuchet MS"/>
              </a:rPr>
              <a:t>γ</a:t>
            </a:r>
            <a:r>
              <a:rPr sz="2400" spc="-225" dirty="0">
                <a:latin typeface="Trebuchet MS"/>
                <a:cs typeface="Trebuchet MS"/>
              </a:rPr>
              <a:t>ι</a:t>
            </a:r>
            <a:r>
              <a:rPr sz="2400" spc="240" dirty="0">
                <a:latin typeface="Trebuchet MS"/>
                <a:cs typeface="Trebuchet MS"/>
              </a:rPr>
              <a:t>α</a:t>
            </a:r>
            <a:r>
              <a:rPr sz="2400" spc="-35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τ</a:t>
            </a:r>
            <a:r>
              <a:rPr sz="2400" spc="220" dirty="0">
                <a:latin typeface="Trebuchet MS"/>
                <a:cs typeface="Trebuchet MS"/>
              </a:rPr>
              <a:t>ους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180" dirty="0">
                <a:latin typeface="Trebuchet MS"/>
                <a:cs typeface="Trebuchet MS"/>
              </a:rPr>
              <a:t>μ</a:t>
            </a:r>
            <a:r>
              <a:rPr sz="2400" spc="245" dirty="0">
                <a:latin typeface="Trebuchet MS"/>
                <a:cs typeface="Trebuchet MS"/>
              </a:rPr>
              <a:t>α</a:t>
            </a:r>
            <a:r>
              <a:rPr sz="2400" spc="204" dirty="0">
                <a:latin typeface="Trebuchet MS"/>
                <a:cs typeface="Trebuchet MS"/>
              </a:rPr>
              <a:t>θ</a:t>
            </a:r>
            <a:r>
              <a:rPr sz="2400" spc="240" dirty="0">
                <a:latin typeface="Trebuchet MS"/>
                <a:cs typeface="Trebuchet MS"/>
              </a:rPr>
              <a:t>η</a:t>
            </a:r>
            <a:r>
              <a:rPr sz="2400" spc="-95" dirty="0">
                <a:latin typeface="Trebuchet MS"/>
                <a:cs typeface="Trebuchet MS"/>
              </a:rPr>
              <a:t>τ</a:t>
            </a:r>
            <a:r>
              <a:rPr sz="2400" spc="-75" dirty="0">
                <a:latin typeface="Trebuchet MS"/>
                <a:cs typeface="Trebuchet MS"/>
              </a:rPr>
              <a:t>έ</a:t>
            </a:r>
            <a:r>
              <a:rPr sz="2400" spc="285" dirty="0">
                <a:latin typeface="Trebuchet MS"/>
                <a:cs typeface="Trebuchet MS"/>
              </a:rPr>
              <a:t>ς</a:t>
            </a:r>
            <a:r>
              <a:rPr sz="2400" spc="-229" dirty="0">
                <a:latin typeface="Trebuchet MS"/>
                <a:cs typeface="Trebuchet MS"/>
              </a:rPr>
              <a:t> </a:t>
            </a:r>
            <a:r>
              <a:rPr sz="2400" spc="70" dirty="0">
                <a:latin typeface="Trebuchet MS"/>
                <a:cs typeface="Trebuchet MS"/>
              </a:rPr>
              <a:t>κα</a:t>
            </a:r>
            <a:r>
              <a:rPr sz="2400" spc="-190" dirty="0">
                <a:latin typeface="Trebuchet MS"/>
                <a:cs typeface="Trebuchet MS"/>
              </a:rPr>
              <a:t>ι</a:t>
            </a:r>
            <a:r>
              <a:rPr sz="2400" spc="-80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τ</a:t>
            </a:r>
            <a:r>
              <a:rPr sz="2400" spc="-220" dirty="0">
                <a:latin typeface="Trebuchet MS"/>
                <a:cs typeface="Trebuchet MS"/>
              </a:rPr>
              <a:t>ι</a:t>
            </a:r>
            <a:r>
              <a:rPr sz="2400" spc="285" dirty="0">
                <a:latin typeface="Trebuchet MS"/>
                <a:cs typeface="Trebuchet MS"/>
              </a:rPr>
              <a:t>ς</a:t>
            </a:r>
            <a:r>
              <a:rPr sz="2400" spc="-15" dirty="0">
                <a:latin typeface="Trebuchet MS"/>
                <a:cs typeface="Trebuchet MS"/>
              </a:rPr>
              <a:t> </a:t>
            </a:r>
            <a:r>
              <a:rPr sz="2400" spc="180" dirty="0">
                <a:latin typeface="Trebuchet MS"/>
                <a:cs typeface="Trebuchet MS"/>
              </a:rPr>
              <a:t>μ</a:t>
            </a:r>
            <a:r>
              <a:rPr sz="2400" spc="245" dirty="0">
                <a:latin typeface="Trebuchet MS"/>
                <a:cs typeface="Trebuchet MS"/>
              </a:rPr>
              <a:t>α</a:t>
            </a:r>
            <a:r>
              <a:rPr sz="2400" spc="204" dirty="0">
                <a:latin typeface="Trebuchet MS"/>
                <a:cs typeface="Trebuchet MS"/>
              </a:rPr>
              <a:t>θ</a:t>
            </a:r>
            <a:r>
              <a:rPr sz="2400" spc="235" dirty="0">
                <a:latin typeface="Trebuchet MS"/>
                <a:cs typeface="Trebuchet MS"/>
              </a:rPr>
              <a:t>ή</a:t>
            </a:r>
            <a:r>
              <a:rPr sz="2400" spc="-95" dirty="0">
                <a:latin typeface="Trebuchet MS"/>
                <a:cs typeface="Trebuchet MS"/>
              </a:rPr>
              <a:t>τ</a:t>
            </a:r>
            <a:r>
              <a:rPr sz="2400" spc="200" dirty="0">
                <a:latin typeface="Trebuchet MS"/>
                <a:cs typeface="Trebuchet MS"/>
              </a:rPr>
              <a:t>ρ</a:t>
            </a:r>
            <a:r>
              <a:rPr sz="2400" spc="-225" dirty="0">
                <a:latin typeface="Trebuchet MS"/>
                <a:cs typeface="Trebuchet MS"/>
              </a:rPr>
              <a:t>ι</a:t>
            </a:r>
            <a:r>
              <a:rPr sz="2400" spc="-75" dirty="0">
                <a:latin typeface="Trebuchet MS"/>
                <a:cs typeface="Trebuchet MS"/>
              </a:rPr>
              <a:t>ε</a:t>
            </a:r>
            <a:r>
              <a:rPr sz="2400" spc="335" dirty="0">
                <a:latin typeface="Trebuchet MS"/>
                <a:cs typeface="Trebuchet MS"/>
              </a:rPr>
              <a:t>ς</a:t>
            </a:r>
            <a:r>
              <a:rPr sz="2400" spc="-220" dirty="0"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49065" y="333374"/>
            <a:ext cx="8172450" cy="100456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12065" algn="r">
              <a:lnSpc>
                <a:spcPts val="3835"/>
              </a:lnSpc>
              <a:spcBef>
                <a:spcPts val="130"/>
              </a:spcBef>
            </a:pPr>
            <a:r>
              <a:rPr sz="3200" spc="25" dirty="0"/>
              <a:t>Θετική</a:t>
            </a:r>
            <a:r>
              <a:rPr sz="3200" spc="-170" dirty="0"/>
              <a:t> </a:t>
            </a:r>
            <a:r>
              <a:rPr sz="3200" spc="165" dirty="0"/>
              <a:t>επίδραση</a:t>
            </a:r>
            <a:r>
              <a:rPr sz="3200" spc="-235" dirty="0"/>
              <a:t> </a:t>
            </a:r>
            <a:r>
              <a:rPr sz="3200" spc="120" dirty="0"/>
              <a:t>σχολικών</a:t>
            </a:r>
            <a:r>
              <a:rPr sz="3200" spc="-220" dirty="0"/>
              <a:t> </a:t>
            </a:r>
            <a:r>
              <a:rPr sz="3200" spc="225" dirty="0"/>
              <a:t>συμβούλων</a:t>
            </a:r>
            <a:r>
              <a:rPr sz="3200" spc="-220" dirty="0"/>
              <a:t> </a:t>
            </a:r>
            <a:r>
              <a:rPr sz="3200" spc="180" dirty="0"/>
              <a:t>σε</a:t>
            </a:r>
            <a:endParaRPr sz="3200"/>
          </a:p>
          <a:p>
            <a:pPr marR="5080" algn="r">
              <a:lnSpc>
                <a:spcPts val="3835"/>
              </a:lnSpc>
            </a:pPr>
            <a:r>
              <a:rPr sz="3200" spc="85" dirty="0"/>
              <a:t>μαθητές/τριες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430908" y="1627258"/>
            <a:ext cx="10386060" cy="446024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441325" algn="l"/>
              </a:tabLst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Περισσότερο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χρόνο</a:t>
            </a:r>
            <a:r>
              <a:rPr sz="24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συμβούλων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μέσα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στη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σχολική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τάξη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870"/>
              </a:lnSpc>
              <a:spcBef>
                <a:spcPts val="1019"/>
              </a:spcBef>
              <a:tabLst>
                <a:tab pos="441325" algn="l"/>
              </a:tabLst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Υποστήριξη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σχέση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τα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προσωπικά,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ts val="2870"/>
              </a:lnSpc>
            </a:pP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κά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γγ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κά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ους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endParaRPr sz="2400">
              <a:latin typeface="Trebuchet MS"/>
              <a:cs typeface="Trebuchet MS"/>
            </a:endParaRPr>
          </a:p>
          <a:p>
            <a:pPr marL="355600" marR="887730" indent="-343535">
              <a:lnSpc>
                <a:spcPct val="101699"/>
              </a:lnSpc>
              <a:spcBef>
                <a:spcPts val="98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Διαλεκτική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με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γονείς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το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προσωπικό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του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σχολείου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Παροχή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ατομικής</a:t>
            </a:r>
            <a:r>
              <a:rPr sz="24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ομαδικής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865"/>
              </a:lnSpc>
              <a:spcBef>
                <a:spcPts val="1025"/>
              </a:spcBef>
              <a:tabLst>
                <a:tab pos="441325" algn="l"/>
              </a:tabLst>
            </a:pPr>
            <a:r>
              <a:rPr sz="2400" spc="-2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λλ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/</a:t>
            </a:r>
            <a:r>
              <a:rPr sz="2400" spc="-13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ts val="2865"/>
              </a:lnSpc>
            </a:pP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υπηρεσίες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εκτός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σχολείου</a:t>
            </a:r>
            <a:endParaRPr sz="2400">
              <a:latin typeface="Trebuchet MS"/>
              <a:cs typeface="Trebuchet MS"/>
            </a:endParaRPr>
          </a:p>
          <a:p>
            <a:pPr marL="355600" marR="5080" indent="-343535">
              <a:lnSpc>
                <a:spcPct val="101600"/>
              </a:lnSpc>
              <a:spcBef>
                <a:spcPts val="98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Ενημέρωση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όλων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ενδιαφερομένων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εντός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εκτός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σχολείου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για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στόχους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του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προγράμματος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καθοδήγησης</a:t>
            </a:r>
            <a:r>
              <a:rPr sz="2400" spc="-1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0394" y="432180"/>
            <a:ext cx="9557385" cy="10039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15875" algn="r">
              <a:lnSpc>
                <a:spcPts val="3835"/>
              </a:lnSpc>
              <a:spcBef>
                <a:spcPts val="130"/>
              </a:spcBef>
            </a:pPr>
            <a:r>
              <a:rPr sz="3200" spc="175" dirty="0"/>
              <a:t>Αξιολόγηση</a:t>
            </a:r>
            <a:r>
              <a:rPr sz="3200" spc="-20" dirty="0"/>
              <a:t> </a:t>
            </a:r>
            <a:r>
              <a:rPr sz="3200" spc="125" dirty="0"/>
              <a:t>των</a:t>
            </a:r>
            <a:r>
              <a:rPr sz="3200" spc="-130" dirty="0"/>
              <a:t> </a:t>
            </a:r>
            <a:r>
              <a:rPr sz="3200" spc="120" dirty="0"/>
              <a:t>σχολικών</a:t>
            </a:r>
            <a:r>
              <a:rPr sz="3200" spc="-215" dirty="0"/>
              <a:t> </a:t>
            </a:r>
            <a:r>
              <a:rPr sz="3200" spc="225" dirty="0"/>
              <a:t>συμβούλων</a:t>
            </a:r>
            <a:r>
              <a:rPr sz="3200" spc="-210" dirty="0"/>
              <a:t> </a:t>
            </a:r>
            <a:r>
              <a:rPr sz="3200" spc="310" dirty="0"/>
              <a:t>από</a:t>
            </a:r>
            <a:r>
              <a:rPr sz="3200" spc="-90" dirty="0"/>
              <a:t> </a:t>
            </a:r>
            <a:r>
              <a:rPr sz="3200" spc="200" dirty="0"/>
              <a:t>τους</a:t>
            </a:r>
            <a:endParaRPr sz="3200"/>
          </a:p>
          <a:p>
            <a:pPr marR="5080" algn="r">
              <a:lnSpc>
                <a:spcPts val="3835"/>
              </a:lnSpc>
            </a:pPr>
            <a:r>
              <a:rPr sz="3200" spc="90" dirty="0"/>
              <a:t>μαθητές/τριες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866264" y="2154300"/>
            <a:ext cx="9771380" cy="323088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441325" algn="l"/>
              </a:tabLst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Μεγαλύτερο</a:t>
            </a:r>
            <a:r>
              <a:rPr sz="2400" spc="-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αίσθημα</a:t>
            </a:r>
            <a:r>
              <a:rPr sz="24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ασφάλειας</a:t>
            </a:r>
            <a:r>
              <a:rPr sz="2400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στα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σχολεία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  <a:tabLst>
                <a:tab pos="441325" algn="l"/>
              </a:tabLst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Καλύτερες</a:t>
            </a:r>
            <a:r>
              <a:rPr sz="2400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σχέσεις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εκπαιδευτικούς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865"/>
              </a:lnSpc>
              <a:spcBef>
                <a:spcPts val="1025"/>
              </a:spcBef>
              <a:tabLst>
                <a:tab pos="441325" algn="l"/>
              </a:tabLst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Ικανοποίηση</a:t>
            </a:r>
            <a:r>
              <a:rPr sz="24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15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ποιότητα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εκπαίδευσής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τους,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οποία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ts val="2865"/>
              </a:lnSpc>
            </a:pP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29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3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4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28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8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κή</a:t>
            </a:r>
            <a:r>
              <a:rPr sz="2400" spc="-2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λλ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ον</a:t>
            </a:r>
            <a:r>
              <a:rPr sz="2400" spc="-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ους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865"/>
              </a:lnSpc>
              <a:spcBef>
                <a:spcPts val="102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400" spc="-8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Λιγότερα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προβλήματα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περιβάλλον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του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σχολείου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ts val="2865"/>
              </a:lnSpc>
            </a:pP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(φυσικό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διαπροσωπικό)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sz="2400" spc="-2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κα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ϊ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-7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3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32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27296" y="460755"/>
            <a:ext cx="7355840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-85" dirty="0"/>
              <a:t>Σ</a:t>
            </a:r>
            <a:r>
              <a:rPr sz="3200" spc="185" dirty="0"/>
              <a:t>υ</a:t>
            </a:r>
            <a:r>
              <a:rPr sz="3200" spc="200" dirty="0"/>
              <a:t>μ</a:t>
            </a:r>
            <a:r>
              <a:rPr sz="3200" spc="140" dirty="0"/>
              <a:t>β</a:t>
            </a:r>
            <a:r>
              <a:rPr sz="3200" spc="355" dirty="0"/>
              <a:t>ο</a:t>
            </a:r>
            <a:r>
              <a:rPr sz="3200" spc="185" dirty="0"/>
              <a:t>υ</a:t>
            </a:r>
            <a:r>
              <a:rPr sz="3200" spc="-55" dirty="0"/>
              <a:t>λ</a:t>
            </a:r>
            <a:r>
              <a:rPr sz="3200" spc="-65" dirty="0"/>
              <a:t>ε</a:t>
            </a:r>
            <a:r>
              <a:rPr sz="3200" spc="185" dirty="0"/>
              <a:t>υ</a:t>
            </a:r>
            <a:r>
              <a:rPr sz="3200" spc="-145" dirty="0"/>
              <a:t>τ</a:t>
            </a:r>
            <a:r>
              <a:rPr sz="3200" spc="-295" dirty="0"/>
              <a:t>ι</a:t>
            </a:r>
            <a:r>
              <a:rPr sz="3200" spc="-100" dirty="0"/>
              <a:t>κ</a:t>
            </a:r>
            <a:r>
              <a:rPr sz="3200" spc="210" dirty="0"/>
              <a:t>ή</a:t>
            </a:r>
            <a:r>
              <a:rPr sz="3200" spc="-310" dirty="0"/>
              <a:t> </a:t>
            </a:r>
            <a:r>
              <a:rPr sz="3200" spc="90" dirty="0"/>
              <a:t>ψ</a:t>
            </a:r>
            <a:r>
              <a:rPr sz="3200" spc="185" dirty="0"/>
              <a:t>υ</a:t>
            </a:r>
            <a:r>
              <a:rPr sz="3200" spc="-60" dirty="0"/>
              <a:t>χ</a:t>
            </a:r>
            <a:r>
              <a:rPr sz="3200" spc="355" dirty="0"/>
              <a:t>ο</a:t>
            </a:r>
            <a:r>
              <a:rPr sz="3200" spc="195" dirty="0"/>
              <a:t>λ</a:t>
            </a:r>
            <a:r>
              <a:rPr sz="3200" spc="185" dirty="0"/>
              <a:t>ο</a:t>
            </a:r>
            <a:r>
              <a:rPr sz="3200" spc="55" dirty="0"/>
              <a:t>γ</a:t>
            </a:r>
            <a:r>
              <a:rPr sz="3200" spc="-220" dirty="0"/>
              <a:t>ί</a:t>
            </a:r>
            <a:r>
              <a:rPr sz="3200" spc="340" dirty="0"/>
              <a:t>α</a:t>
            </a:r>
            <a:r>
              <a:rPr sz="3200" spc="-320" dirty="0"/>
              <a:t> </a:t>
            </a:r>
            <a:r>
              <a:rPr sz="3200" spc="500" dirty="0"/>
              <a:t>σ</a:t>
            </a:r>
            <a:r>
              <a:rPr sz="3200" spc="-145" dirty="0"/>
              <a:t>τ</a:t>
            </a:r>
            <a:r>
              <a:rPr sz="3200" spc="210" dirty="0"/>
              <a:t>η</a:t>
            </a:r>
            <a:r>
              <a:rPr sz="3200" spc="-160" dirty="0"/>
              <a:t> </a:t>
            </a:r>
            <a:r>
              <a:rPr sz="3200" spc="20" dirty="0"/>
              <a:t>Ελ</a:t>
            </a:r>
            <a:r>
              <a:rPr sz="3200" spc="10" dirty="0"/>
              <a:t>λ</a:t>
            </a:r>
            <a:r>
              <a:rPr sz="3200" spc="310" dirty="0"/>
              <a:t>ά</a:t>
            </a:r>
            <a:r>
              <a:rPr sz="3200" spc="100" dirty="0"/>
              <a:t>δ</a:t>
            </a:r>
            <a:r>
              <a:rPr sz="3200" spc="340" dirty="0"/>
              <a:t>α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205230" y="1506791"/>
            <a:ext cx="10579100" cy="5266055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355600" marR="17145" indent="-343535" algn="just">
              <a:lnSpc>
                <a:spcPct val="90200"/>
              </a:lnSpc>
              <a:spcBef>
                <a:spcPts val="384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Η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πλειονότητα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εκπαιδευτικών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φαίνεται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ότι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επιθυμούν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πλέον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παρουσία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επαγγελματιών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ψυχικής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υγείας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στο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σχολείο,</a:t>
            </a:r>
            <a:r>
              <a:rPr sz="2400" spc="7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καθώς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αδυνατούν 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να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ανταπεξέλθουν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μια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ποικιλία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προβλημάτων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αντιμετωπίζουν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σήμερα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έφηβοι/ες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αλλά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άλλα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κρίσιμα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γεγονότα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μπορεί 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να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αναστατώσουν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τη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ζωή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στο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σχολείο.</a:t>
            </a:r>
            <a:endParaRPr sz="2400">
              <a:latin typeface="Trebuchet MS"/>
              <a:cs typeface="Trebuchet MS"/>
            </a:endParaRPr>
          </a:p>
          <a:p>
            <a:pPr marL="355600" marR="13970" indent="-343535" algn="just">
              <a:lnSpc>
                <a:spcPct val="90000"/>
              </a:lnSpc>
              <a:spcBef>
                <a:spcPts val="101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Σε 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ό,τι </a:t>
            </a:r>
            <a:r>
              <a:rPr sz="2400" spc="210" dirty="0">
                <a:solidFill>
                  <a:srgbClr val="404040"/>
                </a:solidFill>
                <a:latin typeface="Trebuchet MS"/>
                <a:cs typeface="Trebuchet MS"/>
              </a:rPr>
              <a:t>αφορά 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αντιμετώπιση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κρίσιμων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καταστάσεων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στο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σχολικό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πλαίσιο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βρέθηκε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ότι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εκπαιδευτικοί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μαθητές/τριες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διαφοροποιούνται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ως 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προς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τη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βαρύτητα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δίνουν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στην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ύπαρξη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ψυχολόγου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στο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σχολείο,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με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τους 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εκπαιδευτικούς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να 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υποστηρίζουν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εντονότερα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το </a:t>
            </a:r>
            <a:r>
              <a:rPr sz="2400" spc="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95" dirty="0">
                <a:solidFill>
                  <a:srgbClr val="404040"/>
                </a:solidFill>
                <a:latin typeface="Trebuchet MS"/>
                <a:cs typeface="Trebuchet MS"/>
              </a:rPr>
              <a:t>θεσμό</a:t>
            </a:r>
            <a:r>
              <a:rPr sz="24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τις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ομαδικές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συζητήσεις.</a:t>
            </a:r>
            <a:endParaRPr sz="2400">
              <a:latin typeface="Trebuchet MS"/>
              <a:cs typeface="Trebuchet MS"/>
            </a:endParaRPr>
          </a:p>
          <a:p>
            <a:pPr marL="355600" marR="5080" indent="-343535" algn="just">
              <a:lnSpc>
                <a:spcPct val="90400"/>
              </a:lnSpc>
              <a:spcBef>
                <a:spcPts val="100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Άγνοια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των 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Ελλήνων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μαθητών/τριών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για 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το </a:t>
            </a:r>
            <a:r>
              <a:rPr sz="2400" spc="185" dirty="0">
                <a:solidFill>
                  <a:srgbClr val="404040"/>
                </a:solidFill>
                <a:latin typeface="Trebuchet MS"/>
                <a:cs typeface="Trebuchet MS"/>
              </a:rPr>
              <a:t>ρόλο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ψυχολόγων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στα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σχολεία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6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είδος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υπηρεσιών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5" dirty="0">
                <a:solidFill>
                  <a:srgbClr val="404040"/>
                </a:solidFill>
                <a:latin typeface="Trebuchet MS"/>
                <a:cs typeface="Trebuchet MS"/>
              </a:rPr>
              <a:t>μπορούν</a:t>
            </a:r>
            <a:r>
              <a:rPr sz="2400" spc="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να </a:t>
            </a:r>
            <a:r>
              <a:rPr sz="2400" spc="2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προσφέρουν,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ενώ γνώριζουν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για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το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θεσμό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του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σχολικού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ψυχολόγου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4" dirty="0">
                <a:solidFill>
                  <a:srgbClr val="404040"/>
                </a:solidFill>
                <a:latin typeface="Trebuchet MS"/>
                <a:cs typeface="Trebuchet MS"/>
              </a:rPr>
              <a:t>θα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29" dirty="0">
                <a:solidFill>
                  <a:srgbClr val="404040"/>
                </a:solidFill>
                <a:latin typeface="Trebuchet MS"/>
                <a:cs typeface="Trebuchet MS"/>
              </a:rPr>
              <a:t>ους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2830" y="360299"/>
            <a:ext cx="8574405" cy="100456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13335" algn="r">
              <a:lnSpc>
                <a:spcPts val="3835"/>
              </a:lnSpc>
              <a:spcBef>
                <a:spcPts val="130"/>
              </a:spcBef>
              <a:tabLst>
                <a:tab pos="2265045" algn="l"/>
              </a:tabLst>
            </a:pPr>
            <a:r>
              <a:rPr sz="3200" spc="140" dirty="0"/>
              <a:t>Π</a:t>
            </a:r>
            <a:r>
              <a:rPr sz="3200" spc="340" dirty="0"/>
              <a:t>ρ</a:t>
            </a:r>
            <a:r>
              <a:rPr sz="3200" spc="350" dirty="0"/>
              <a:t>ο</a:t>
            </a:r>
            <a:r>
              <a:rPr sz="3200" spc="-145" dirty="0"/>
              <a:t>τ</a:t>
            </a:r>
            <a:r>
              <a:rPr sz="3200" spc="305" dirty="0"/>
              <a:t>ά</a:t>
            </a:r>
            <a:r>
              <a:rPr sz="3200" spc="45" dirty="0"/>
              <a:t>σει</a:t>
            </a:r>
            <a:r>
              <a:rPr sz="3200" spc="400" dirty="0"/>
              <a:t>ς</a:t>
            </a:r>
            <a:r>
              <a:rPr sz="3200" dirty="0"/>
              <a:t>	</a:t>
            </a:r>
            <a:r>
              <a:rPr sz="3200" spc="-254" dirty="0"/>
              <a:t>«</a:t>
            </a:r>
            <a:r>
              <a:rPr sz="3200" spc="-100" dirty="0"/>
              <a:t>κ</a:t>
            </a:r>
            <a:r>
              <a:rPr sz="3200" spc="305" dirty="0"/>
              <a:t>α</a:t>
            </a:r>
            <a:r>
              <a:rPr sz="3200" spc="200" dirty="0"/>
              <a:t>λώ</a:t>
            </a:r>
            <a:r>
              <a:rPr sz="3200" spc="155" dirty="0"/>
              <a:t>ν</a:t>
            </a:r>
            <a:r>
              <a:rPr sz="3200" spc="-280" dirty="0"/>
              <a:t> </a:t>
            </a:r>
            <a:r>
              <a:rPr sz="3200" spc="245" dirty="0"/>
              <a:t>π</a:t>
            </a:r>
            <a:r>
              <a:rPr sz="3200" spc="340" dirty="0"/>
              <a:t>ρ</a:t>
            </a:r>
            <a:r>
              <a:rPr sz="3200" spc="305" dirty="0"/>
              <a:t>α</a:t>
            </a:r>
            <a:r>
              <a:rPr sz="3200" spc="-100" dirty="0"/>
              <a:t>κ</a:t>
            </a:r>
            <a:r>
              <a:rPr sz="3200" spc="-145" dirty="0"/>
              <a:t>τ</a:t>
            </a:r>
            <a:r>
              <a:rPr sz="3200" spc="-220" dirty="0"/>
              <a:t>ι</a:t>
            </a:r>
            <a:r>
              <a:rPr sz="3200" spc="-100" dirty="0"/>
              <a:t>κ</a:t>
            </a:r>
            <a:r>
              <a:rPr sz="3200" spc="315" dirty="0"/>
              <a:t>ώ</a:t>
            </a:r>
            <a:r>
              <a:rPr sz="3200" spc="295" dirty="0"/>
              <a:t>ν</a:t>
            </a:r>
            <a:r>
              <a:rPr sz="3200" spc="-310" dirty="0"/>
              <a:t>»</a:t>
            </a:r>
            <a:r>
              <a:rPr sz="3200" spc="-315" dirty="0"/>
              <a:t> </a:t>
            </a:r>
            <a:r>
              <a:rPr sz="3200" spc="210" dirty="0"/>
              <a:t>σ</a:t>
            </a:r>
            <a:r>
              <a:rPr sz="3200" spc="145" dirty="0"/>
              <a:t>τ</a:t>
            </a:r>
            <a:r>
              <a:rPr sz="3200" spc="370" dirty="0"/>
              <a:t>ο</a:t>
            </a:r>
            <a:r>
              <a:rPr sz="3200" spc="-85" dirty="0"/>
              <a:t> </a:t>
            </a:r>
            <a:r>
              <a:rPr sz="3200" spc="500" dirty="0"/>
              <a:t>σ</a:t>
            </a:r>
            <a:r>
              <a:rPr sz="3200" spc="-60" dirty="0"/>
              <a:t>χ</a:t>
            </a:r>
            <a:r>
              <a:rPr sz="3200" spc="350" dirty="0"/>
              <a:t>ο</a:t>
            </a:r>
            <a:r>
              <a:rPr sz="3200" spc="-145" dirty="0"/>
              <a:t>λ</a:t>
            </a:r>
            <a:r>
              <a:rPr sz="3200" spc="-60" dirty="0"/>
              <a:t>ι</a:t>
            </a:r>
            <a:r>
              <a:rPr sz="3200" spc="-100" dirty="0"/>
              <a:t>κ</a:t>
            </a:r>
            <a:r>
              <a:rPr sz="3200" spc="370" dirty="0"/>
              <a:t>ό</a:t>
            </a:r>
            <a:endParaRPr sz="3200"/>
          </a:p>
          <a:p>
            <a:pPr marR="5080" algn="r">
              <a:lnSpc>
                <a:spcPts val="3835"/>
              </a:lnSpc>
            </a:pPr>
            <a:r>
              <a:rPr sz="3200" spc="140" dirty="0"/>
              <a:t>πλαίσιο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627885" y="2091189"/>
            <a:ext cx="9959340" cy="3354070"/>
          </a:xfrm>
          <a:prstGeom prst="rect">
            <a:avLst/>
          </a:prstGeom>
        </p:spPr>
        <p:txBody>
          <a:bodyPr vert="horz" wrap="square" lIns="0" tIns="142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2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απασχόληση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ειδικά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εκπαιδευμένων</a:t>
            </a:r>
            <a:r>
              <a:rPr sz="2400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έμπειρων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συμβούλων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870"/>
              </a:lnSpc>
              <a:spcBef>
                <a:spcPts val="102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ενσωμάτωση</a:t>
            </a:r>
            <a:r>
              <a:rPr sz="2400" spc="-2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υπηρεσιών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στο</a:t>
            </a:r>
            <a:r>
              <a:rPr sz="24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σχολείο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ts val="2870"/>
              </a:lnSpc>
            </a:pP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εκπαιδευτική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διαδικασία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-140" dirty="0">
                <a:solidFill>
                  <a:srgbClr val="404040"/>
                </a:solidFill>
                <a:latin typeface="Trebuchet MS"/>
                <a:cs typeface="Trebuchet MS"/>
              </a:rPr>
              <a:t>Τη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συνεχή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αξιολόγηση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συμβουλευτικών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υπηρεσιών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400" spc="-2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400" spc="-42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254" dirty="0">
                <a:solidFill>
                  <a:srgbClr val="404040"/>
                </a:solidFill>
                <a:latin typeface="Trebuchet MS"/>
                <a:cs typeface="Trebuchet MS"/>
              </a:rPr>
              <a:t>οσβα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Την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ανταπόκριση</a:t>
            </a:r>
            <a:r>
              <a:rPr sz="2400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στις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ιδιαίτερες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ανάγκες</a:t>
            </a:r>
            <a:r>
              <a:rPr sz="24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2400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τοπικής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κοινωνίας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  <a:tabLst>
                <a:tab pos="441325" algn="l"/>
              </a:tabLst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2400" spc="-140" dirty="0">
                <a:solidFill>
                  <a:srgbClr val="404040"/>
                </a:solidFill>
                <a:latin typeface="Trebuchet MS"/>
                <a:cs typeface="Trebuchet MS"/>
              </a:rPr>
              <a:t>Τη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συνεργασία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με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0" dirty="0">
                <a:solidFill>
                  <a:srgbClr val="404040"/>
                </a:solidFill>
                <a:latin typeface="Trebuchet MS"/>
                <a:cs typeface="Trebuchet MS"/>
              </a:rPr>
              <a:t>άλλους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φορείς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εκτός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σχολείου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4382"/>
            <a:ext cx="1588770" cy="504825"/>
          </a:xfrm>
          <a:custGeom>
            <a:avLst/>
            <a:gdLst/>
            <a:ahLst/>
            <a:cxnLst/>
            <a:rect l="l" t="t" r="r" b="b"/>
            <a:pathLst>
              <a:path w="1588770" h="504825">
                <a:moveTo>
                  <a:pt x="0" y="0"/>
                </a:moveTo>
                <a:lnTo>
                  <a:pt x="0" y="501288"/>
                </a:lnTo>
                <a:lnTo>
                  <a:pt x="1241793" y="504817"/>
                </a:lnTo>
                <a:lnTo>
                  <a:pt x="1342263" y="504817"/>
                </a:lnTo>
                <a:lnTo>
                  <a:pt x="1346835" y="500118"/>
                </a:lnTo>
                <a:lnTo>
                  <a:pt x="1348486" y="498467"/>
                </a:lnTo>
                <a:lnTo>
                  <a:pt x="1350264" y="496943"/>
                </a:lnTo>
                <a:lnTo>
                  <a:pt x="1581150" y="267454"/>
                </a:lnTo>
                <a:lnTo>
                  <a:pt x="1586436" y="260384"/>
                </a:lnTo>
                <a:lnTo>
                  <a:pt x="1588198" y="253278"/>
                </a:lnTo>
                <a:lnTo>
                  <a:pt x="1586436" y="246148"/>
                </a:lnTo>
                <a:lnTo>
                  <a:pt x="1581150" y="239006"/>
                </a:lnTo>
                <a:lnTo>
                  <a:pt x="1351915" y="11168"/>
                </a:lnTo>
                <a:lnTo>
                  <a:pt x="1346835" y="11168"/>
                </a:lnTo>
                <a:lnTo>
                  <a:pt x="1346835" y="6469"/>
                </a:lnTo>
                <a:lnTo>
                  <a:pt x="1342263" y="6469"/>
                </a:lnTo>
                <a:lnTo>
                  <a:pt x="1337437" y="1770"/>
                </a:lnTo>
                <a:lnTo>
                  <a:pt x="1241793" y="1770"/>
                </a:lnTo>
                <a:lnTo>
                  <a:pt x="0" y="0"/>
                </a:lnTo>
                <a:close/>
              </a:path>
            </a:pathLst>
          </a:custGeom>
          <a:solidFill>
            <a:srgbClr val="353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55189" y="2816605"/>
            <a:ext cx="9166860" cy="1671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5"/>
              </a:spcBef>
              <a:tabLst>
                <a:tab pos="570865" algn="l"/>
                <a:tab pos="3916679" algn="l"/>
                <a:tab pos="8148320" algn="l"/>
              </a:tabLst>
            </a:pPr>
            <a:r>
              <a:rPr sz="3600" b="1" spc="-300" dirty="0">
                <a:solidFill>
                  <a:srgbClr val="178DBA"/>
                </a:solidFill>
                <a:latin typeface="Tahoma"/>
                <a:cs typeface="Tahoma"/>
              </a:rPr>
              <a:t>Η	</a:t>
            </a:r>
            <a:r>
              <a:rPr sz="3600" b="1" spc="-73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600" b="1" spc="-4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130" dirty="0">
                <a:solidFill>
                  <a:srgbClr val="178DBA"/>
                </a:solidFill>
                <a:latin typeface="Tahoma"/>
                <a:cs typeface="Tahoma"/>
              </a:rPr>
              <a:t>Δ</a:t>
            </a:r>
            <a:r>
              <a:rPr sz="36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73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600" b="1" spc="-4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00" dirty="0">
                <a:solidFill>
                  <a:srgbClr val="178DBA"/>
                </a:solidFill>
                <a:latin typeface="Tahoma"/>
                <a:cs typeface="Tahoma"/>
              </a:rPr>
              <a:t>Α</a:t>
            </a:r>
            <a:r>
              <a:rPr sz="36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73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600" b="1" spc="-4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695" dirty="0">
                <a:solidFill>
                  <a:srgbClr val="178DBA"/>
                </a:solidFill>
                <a:latin typeface="Tahoma"/>
                <a:cs typeface="Tahoma"/>
              </a:rPr>
              <a:t>Τ</a:t>
            </a:r>
            <a:r>
              <a:rPr sz="3600" b="1" spc="-9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45" dirty="0">
                <a:solidFill>
                  <a:srgbClr val="178DBA"/>
                </a:solidFill>
                <a:latin typeface="Tahoma"/>
                <a:cs typeface="Tahoma"/>
              </a:rPr>
              <a:t>Ε</a:t>
            </a:r>
            <a:r>
              <a:rPr sz="3600" b="1" spc="-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50" dirty="0">
                <a:solidFill>
                  <a:srgbClr val="178DBA"/>
                </a:solidFill>
                <a:latin typeface="Tahoma"/>
                <a:cs typeface="Tahoma"/>
              </a:rPr>
              <a:t>Ρ</a:t>
            </a:r>
            <a:r>
              <a:rPr sz="3600" b="1" spc="-7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00" dirty="0">
                <a:solidFill>
                  <a:srgbClr val="178DBA"/>
                </a:solidFill>
                <a:latin typeface="Tahoma"/>
                <a:cs typeface="Tahoma"/>
              </a:rPr>
              <a:t>Η</a:t>
            </a:r>
            <a:r>
              <a:rPr sz="3600" b="1" dirty="0">
                <a:solidFill>
                  <a:srgbClr val="178DBA"/>
                </a:solidFill>
                <a:latin typeface="Tahoma"/>
                <a:cs typeface="Tahoma"/>
              </a:rPr>
              <a:t>	</a:t>
            </a:r>
            <a:r>
              <a:rPr sz="3600" b="1" spc="-395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r>
              <a:rPr sz="3600" b="1" spc="-8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180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600" b="1" spc="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110" dirty="0">
                <a:solidFill>
                  <a:srgbClr val="178DBA"/>
                </a:solidFill>
                <a:latin typeface="Tahoma"/>
                <a:cs typeface="Tahoma"/>
              </a:rPr>
              <a:t>Ν</a:t>
            </a:r>
            <a:r>
              <a:rPr sz="36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45" dirty="0">
                <a:solidFill>
                  <a:srgbClr val="178DBA"/>
                </a:solidFill>
                <a:latin typeface="Tahoma"/>
                <a:cs typeface="Tahoma"/>
              </a:rPr>
              <a:t>Ε</a:t>
            </a:r>
            <a:r>
              <a:rPr sz="3600" b="1" spc="-7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73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600" b="1" spc="-4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95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r>
              <a:rPr sz="3600" b="1" spc="-1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60" dirty="0">
                <a:solidFill>
                  <a:srgbClr val="178DBA"/>
                </a:solidFill>
                <a:latin typeface="Tahoma"/>
                <a:cs typeface="Tahoma"/>
              </a:rPr>
              <a:t>Φ</a:t>
            </a:r>
            <a:r>
              <a:rPr sz="3600" b="1" spc="-10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54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6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50" dirty="0">
                <a:solidFill>
                  <a:srgbClr val="178DBA"/>
                </a:solidFill>
                <a:latin typeface="Tahoma"/>
                <a:cs typeface="Tahoma"/>
              </a:rPr>
              <a:t>Ρ</a:t>
            </a:r>
            <a:r>
              <a:rPr sz="3600" b="1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00" dirty="0">
                <a:solidFill>
                  <a:srgbClr val="178DBA"/>
                </a:solidFill>
                <a:latin typeface="Tahoma"/>
                <a:cs typeface="Tahoma"/>
              </a:rPr>
              <a:t>Α</a:t>
            </a:r>
            <a:r>
              <a:rPr sz="3600" b="1" dirty="0">
                <a:solidFill>
                  <a:srgbClr val="178DBA"/>
                </a:solidFill>
                <a:latin typeface="Tahoma"/>
                <a:cs typeface="Tahoma"/>
              </a:rPr>
              <a:t>	</a:t>
            </a:r>
            <a:r>
              <a:rPr sz="3600" b="1" spc="-695" dirty="0">
                <a:solidFill>
                  <a:srgbClr val="178DBA"/>
                </a:solidFill>
                <a:latin typeface="Tahoma"/>
                <a:cs typeface="Tahoma"/>
              </a:rPr>
              <a:t>Τ</a:t>
            </a:r>
            <a:r>
              <a:rPr sz="3600" b="1" spc="-2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00" dirty="0">
                <a:solidFill>
                  <a:srgbClr val="178DBA"/>
                </a:solidFill>
                <a:latin typeface="Tahoma"/>
                <a:cs typeface="Tahoma"/>
              </a:rPr>
              <a:t>Η</a:t>
            </a:r>
            <a:r>
              <a:rPr sz="36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95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endParaRPr sz="3600">
              <a:latin typeface="Tahoma"/>
              <a:cs typeface="Tahoma"/>
            </a:endParaRPr>
          </a:p>
          <a:p>
            <a:pPr marL="5026660" marR="5080" indent="-1391920" algn="r">
              <a:lnSpc>
                <a:spcPts val="4280"/>
              </a:lnSpc>
              <a:spcBef>
                <a:spcPts val="175"/>
              </a:spcBef>
            </a:pPr>
            <a:r>
              <a:rPr sz="3600" b="1" spc="-395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r>
              <a:rPr sz="3600" b="1" spc="-9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180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600" b="1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5" dirty="0">
                <a:solidFill>
                  <a:srgbClr val="178DBA"/>
                </a:solidFill>
                <a:latin typeface="Tahoma"/>
                <a:cs typeface="Tahoma"/>
              </a:rPr>
              <a:t>Μ</a:t>
            </a:r>
            <a:r>
              <a:rPr sz="3600" b="1" spc="-10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80" dirty="0">
                <a:solidFill>
                  <a:srgbClr val="178DBA"/>
                </a:solidFill>
                <a:latin typeface="Tahoma"/>
                <a:cs typeface="Tahoma"/>
              </a:rPr>
              <a:t>Β</a:t>
            </a:r>
            <a:r>
              <a:rPr sz="3600" b="1" spc="-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54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6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180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600" b="1" spc="-7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70" dirty="0">
                <a:solidFill>
                  <a:srgbClr val="178DBA"/>
                </a:solidFill>
                <a:latin typeface="Tahoma"/>
                <a:cs typeface="Tahoma"/>
              </a:rPr>
              <a:t>Λ</a:t>
            </a:r>
            <a:r>
              <a:rPr sz="36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45" dirty="0">
                <a:solidFill>
                  <a:srgbClr val="178DBA"/>
                </a:solidFill>
                <a:latin typeface="Tahoma"/>
                <a:cs typeface="Tahoma"/>
              </a:rPr>
              <a:t>Ε</a:t>
            </a:r>
            <a:r>
              <a:rPr sz="3600" b="1" spc="-8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180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600" b="1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695" dirty="0">
                <a:solidFill>
                  <a:srgbClr val="178DBA"/>
                </a:solidFill>
                <a:latin typeface="Tahoma"/>
                <a:cs typeface="Tahoma"/>
              </a:rPr>
              <a:t>Τ</a:t>
            </a:r>
            <a:r>
              <a:rPr sz="3600" b="1" spc="-10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73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6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275" dirty="0">
                <a:solidFill>
                  <a:srgbClr val="178DBA"/>
                </a:solidFill>
                <a:latin typeface="Tahoma"/>
                <a:cs typeface="Tahoma"/>
              </a:rPr>
              <a:t>Κ</a:t>
            </a:r>
            <a:r>
              <a:rPr sz="3600" b="1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00" dirty="0">
                <a:solidFill>
                  <a:srgbClr val="178DBA"/>
                </a:solidFill>
                <a:latin typeface="Tahoma"/>
                <a:cs typeface="Tahoma"/>
              </a:rPr>
              <a:t>Η</a:t>
            </a:r>
            <a:r>
              <a:rPr sz="3600" b="1" spc="-6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260" dirty="0">
                <a:solidFill>
                  <a:srgbClr val="178DBA"/>
                </a:solidFill>
                <a:latin typeface="Tahoma"/>
                <a:cs typeface="Tahoma"/>
              </a:rPr>
              <a:t>Σ  </a:t>
            </a:r>
            <a:r>
              <a:rPr sz="3600" b="1" spc="-290" dirty="0">
                <a:solidFill>
                  <a:srgbClr val="178DBA"/>
                </a:solidFill>
                <a:latin typeface="Tahoma"/>
                <a:cs typeface="Tahoma"/>
              </a:rPr>
              <a:t>Ψ</a:t>
            </a:r>
            <a:r>
              <a:rPr sz="3600" b="1" spc="-4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180" dirty="0">
                <a:solidFill>
                  <a:srgbClr val="178DBA"/>
                </a:solidFill>
                <a:latin typeface="Tahoma"/>
                <a:cs typeface="Tahoma"/>
              </a:rPr>
              <a:t>Υ</a:t>
            </a:r>
            <a:r>
              <a:rPr sz="3600" b="1" spc="-6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15" dirty="0">
                <a:solidFill>
                  <a:srgbClr val="178DBA"/>
                </a:solidFill>
                <a:latin typeface="Tahoma"/>
                <a:cs typeface="Tahoma"/>
              </a:rPr>
              <a:t>Χ</a:t>
            </a:r>
            <a:r>
              <a:rPr sz="3600" b="1" spc="-6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54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6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70" dirty="0">
                <a:solidFill>
                  <a:srgbClr val="178DBA"/>
                </a:solidFill>
                <a:latin typeface="Tahoma"/>
                <a:cs typeface="Tahoma"/>
              </a:rPr>
              <a:t>Λ</a:t>
            </a:r>
            <a:r>
              <a:rPr sz="36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54" dirty="0">
                <a:solidFill>
                  <a:srgbClr val="178DBA"/>
                </a:solidFill>
                <a:latin typeface="Tahoma"/>
                <a:cs typeface="Tahoma"/>
              </a:rPr>
              <a:t>Ο</a:t>
            </a:r>
            <a:r>
              <a:rPr sz="3600" b="1" spc="-3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70" dirty="0">
                <a:solidFill>
                  <a:srgbClr val="178DBA"/>
                </a:solidFill>
                <a:latin typeface="Tahoma"/>
                <a:cs typeface="Tahoma"/>
              </a:rPr>
              <a:t>Γ</a:t>
            </a:r>
            <a:r>
              <a:rPr sz="3600" b="1" spc="-2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735" dirty="0">
                <a:solidFill>
                  <a:srgbClr val="178DBA"/>
                </a:solidFill>
                <a:latin typeface="Tahoma"/>
                <a:cs typeface="Tahoma"/>
              </a:rPr>
              <a:t>Ι</a:t>
            </a:r>
            <a:r>
              <a:rPr sz="3600" b="1" spc="-40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200" dirty="0">
                <a:solidFill>
                  <a:srgbClr val="178DBA"/>
                </a:solidFill>
                <a:latin typeface="Tahoma"/>
                <a:cs typeface="Tahoma"/>
              </a:rPr>
              <a:t>Α</a:t>
            </a:r>
            <a:r>
              <a:rPr sz="3600" b="1" spc="-45" dirty="0">
                <a:solidFill>
                  <a:srgbClr val="178DBA"/>
                </a:solidFill>
                <a:latin typeface="Tahoma"/>
                <a:cs typeface="Tahoma"/>
              </a:rPr>
              <a:t> </a:t>
            </a:r>
            <a:r>
              <a:rPr sz="3600" b="1" spc="-395" dirty="0">
                <a:solidFill>
                  <a:srgbClr val="178DBA"/>
                </a:solidFill>
                <a:latin typeface="Tahoma"/>
                <a:cs typeface="Tahoma"/>
              </a:rPr>
              <a:t>Σ</a:t>
            </a:r>
            <a:endParaRPr sz="36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38935" y="319024"/>
            <a:ext cx="9838690" cy="14909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marR="8255" indent="1276985" algn="r">
              <a:lnSpc>
                <a:spcPct val="100000"/>
              </a:lnSpc>
              <a:spcBef>
                <a:spcPts val="130"/>
              </a:spcBef>
              <a:tabLst>
                <a:tab pos="9173845" algn="l"/>
              </a:tabLst>
            </a:pPr>
            <a:r>
              <a:rPr sz="3200" spc="-85" dirty="0"/>
              <a:t>Σ</a:t>
            </a:r>
            <a:r>
              <a:rPr sz="3200" spc="-145" dirty="0"/>
              <a:t>τ</a:t>
            </a:r>
            <a:r>
              <a:rPr sz="3200" spc="355" dirty="0"/>
              <a:t>ο</a:t>
            </a:r>
            <a:r>
              <a:rPr sz="3200" spc="-220" dirty="0"/>
              <a:t>ι</a:t>
            </a:r>
            <a:r>
              <a:rPr sz="3200" spc="-60" dirty="0"/>
              <a:t>χ</a:t>
            </a:r>
            <a:r>
              <a:rPr sz="3200" spc="-145" dirty="0"/>
              <a:t>ε</a:t>
            </a:r>
            <a:r>
              <a:rPr sz="3200" spc="-220" dirty="0"/>
              <a:t>ί</a:t>
            </a:r>
            <a:r>
              <a:rPr sz="3200" spc="340" dirty="0"/>
              <a:t>α</a:t>
            </a:r>
            <a:r>
              <a:rPr sz="3200" spc="-245" dirty="0"/>
              <a:t> </a:t>
            </a:r>
            <a:r>
              <a:rPr sz="3200" spc="500" dirty="0"/>
              <a:t>σ</a:t>
            </a:r>
            <a:r>
              <a:rPr sz="3200" spc="185" dirty="0"/>
              <a:t>υ</a:t>
            </a:r>
            <a:r>
              <a:rPr sz="3200" spc="200" dirty="0"/>
              <a:t>μ</a:t>
            </a:r>
            <a:r>
              <a:rPr sz="3200" spc="140" dirty="0"/>
              <a:t>β</a:t>
            </a:r>
            <a:r>
              <a:rPr sz="3200" spc="355" dirty="0"/>
              <a:t>ο</a:t>
            </a:r>
            <a:r>
              <a:rPr sz="3200" spc="185" dirty="0"/>
              <a:t>υ</a:t>
            </a:r>
            <a:r>
              <a:rPr sz="3200" spc="-55" dirty="0"/>
              <a:t>λ</a:t>
            </a:r>
            <a:r>
              <a:rPr sz="3200" spc="-65" dirty="0"/>
              <a:t>ε</a:t>
            </a:r>
            <a:r>
              <a:rPr sz="3200" spc="185" dirty="0"/>
              <a:t>υ</a:t>
            </a:r>
            <a:r>
              <a:rPr sz="3200" spc="-145" dirty="0"/>
              <a:t>τ</a:t>
            </a:r>
            <a:r>
              <a:rPr sz="3200" spc="-220" dirty="0"/>
              <a:t>ι</a:t>
            </a:r>
            <a:r>
              <a:rPr sz="3200" spc="-175" dirty="0"/>
              <a:t>κ</a:t>
            </a:r>
            <a:r>
              <a:rPr sz="3200" spc="190" dirty="0"/>
              <a:t>ή</a:t>
            </a:r>
            <a:r>
              <a:rPr sz="3200" spc="400" dirty="0"/>
              <a:t>ς</a:t>
            </a:r>
            <a:r>
              <a:rPr sz="3200" spc="-280" dirty="0"/>
              <a:t> </a:t>
            </a:r>
            <a:r>
              <a:rPr sz="3200" spc="90" dirty="0"/>
              <a:t>ψ</a:t>
            </a:r>
            <a:r>
              <a:rPr sz="3200" spc="185" dirty="0"/>
              <a:t>υ</a:t>
            </a:r>
            <a:r>
              <a:rPr sz="3200" spc="-60" dirty="0"/>
              <a:t>χ</a:t>
            </a:r>
            <a:r>
              <a:rPr sz="3200" spc="355" dirty="0"/>
              <a:t>ο</a:t>
            </a:r>
            <a:r>
              <a:rPr sz="3200" spc="195" dirty="0"/>
              <a:t>λ</a:t>
            </a:r>
            <a:r>
              <a:rPr sz="3200" spc="185" dirty="0"/>
              <a:t>ο</a:t>
            </a:r>
            <a:r>
              <a:rPr sz="3200" spc="55" dirty="0"/>
              <a:t>γ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400" dirty="0"/>
              <a:t>ς</a:t>
            </a:r>
            <a:r>
              <a:rPr sz="3200" spc="-355" dirty="0"/>
              <a:t> </a:t>
            </a:r>
            <a:r>
              <a:rPr sz="3200" spc="55" dirty="0"/>
              <a:t>γ</a:t>
            </a:r>
            <a:r>
              <a:rPr sz="3200" spc="-220" dirty="0"/>
              <a:t>ι</a:t>
            </a:r>
            <a:r>
              <a:rPr sz="3200" spc="340" dirty="0"/>
              <a:t>α</a:t>
            </a:r>
            <a:r>
              <a:rPr sz="3200" spc="-100" dirty="0"/>
              <a:t> 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140" dirty="0"/>
              <a:t>ν  </a:t>
            </a:r>
            <a:r>
              <a:rPr sz="3200" spc="-150" dirty="0"/>
              <a:t>ε</a:t>
            </a:r>
            <a:r>
              <a:rPr sz="3200" spc="350" dirty="0"/>
              <a:t>ν</a:t>
            </a:r>
            <a:r>
              <a:rPr sz="3200" spc="-220" dirty="0"/>
              <a:t>ί</a:t>
            </a:r>
            <a:r>
              <a:rPr sz="3200" spc="500" dirty="0"/>
              <a:t>σ</a:t>
            </a:r>
            <a:r>
              <a:rPr sz="3200" spc="-135" dirty="0"/>
              <a:t>χ</a:t>
            </a:r>
            <a:r>
              <a:rPr sz="3200" spc="185" dirty="0"/>
              <a:t>υ</a:t>
            </a:r>
            <a:r>
              <a:rPr sz="3200" spc="425" dirty="0"/>
              <a:t>σ</a:t>
            </a:r>
            <a:r>
              <a:rPr sz="3200" spc="210" dirty="0"/>
              <a:t>η</a:t>
            </a:r>
            <a:r>
              <a:rPr sz="3200" spc="-310" dirty="0"/>
              <a:t> </a:t>
            </a:r>
            <a:r>
              <a:rPr sz="3200" spc="-145" dirty="0"/>
              <a:t>τ</a:t>
            </a:r>
            <a:r>
              <a:rPr sz="3200" spc="315" dirty="0"/>
              <a:t>ω</a:t>
            </a:r>
            <a:r>
              <a:rPr sz="3200" spc="210" dirty="0"/>
              <a:t>ν</a:t>
            </a:r>
            <a:r>
              <a:rPr sz="3200" spc="-125" dirty="0"/>
              <a:t> </a:t>
            </a:r>
            <a:r>
              <a:rPr sz="3200" spc="100" dirty="0"/>
              <a:t>δ</a:t>
            </a:r>
            <a:r>
              <a:rPr sz="3200" spc="-150" dirty="0"/>
              <a:t>ε</a:t>
            </a:r>
            <a:r>
              <a:rPr sz="3200" spc="500" dirty="0"/>
              <a:t>σ</a:t>
            </a:r>
            <a:r>
              <a:rPr sz="3200" spc="200" dirty="0"/>
              <a:t>μ</a:t>
            </a:r>
            <a:r>
              <a:rPr sz="3200" spc="315" dirty="0"/>
              <a:t>ώ</a:t>
            </a:r>
            <a:r>
              <a:rPr sz="3200" spc="210" dirty="0"/>
              <a:t>ν</a:t>
            </a:r>
            <a:r>
              <a:rPr sz="3200" spc="-125" dirty="0"/>
              <a:t> </a:t>
            </a:r>
            <a:r>
              <a:rPr sz="3200" spc="200" dirty="0"/>
              <a:t>μ</a:t>
            </a:r>
            <a:r>
              <a:rPr sz="3200" spc="-150" dirty="0"/>
              <a:t>ε</a:t>
            </a:r>
            <a:r>
              <a:rPr sz="3200" spc="-145" dirty="0"/>
              <a:t>τ</a:t>
            </a:r>
            <a:r>
              <a:rPr sz="3200" spc="310" dirty="0"/>
              <a:t>α</a:t>
            </a:r>
            <a:r>
              <a:rPr sz="3200" spc="80" dirty="0"/>
              <a:t>ξ</a:t>
            </a:r>
            <a:r>
              <a:rPr sz="3200" spc="100" dirty="0"/>
              <a:t>ύ</a:t>
            </a:r>
            <a:r>
              <a:rPr sz="3200" spc="-120" dirty="0"/>
              <a:t> </a:t>
            </a:r>
            <a:r>
              <a:rPr sz="3200" spc="-145" dirty="0"/>
              <a:t>τ</a:t>
            </a:r>
            <a:r>
              <a:rPr sz="3200" spc="355" dirty="0"/>
              <a:t>ο</a:t>
            </a:r>
            <a:r>
              <a:rPr sz="3200" spc="160" dirty="0"/>
              <a:t>υ</a:t>
            </a:r>
            <a:r>
              <a:rPr sz="3200" spc="-120" dirty="0"/>
              <a:t> </a:t>
            </a:r>
            <a:r>
              <a:rPr sz="3200" spc="500" dirty="0"/>
              <a:t>σ</a:t>
            </a:r>
            <a:r>
              <a:rPr sz="3200" spc="-60" dirty="0"/>
              <a:t>χ</a:t>
            </a:r>
            <a:r>
              <a:rPr sz="3200" spc="355" dirty="0"/>
              <a:t>ο</a:t>
            </a:r>
            <a:r>
              <a:rPr sz="3200" spc="-55" dirty="0"/>
              <a:t>λ</a:t>
            </a:r>
            <a:r>
              <a:rPr sz="3200" spc="-65" dirty="0"/>
              <a:t>ε</a:t>
            </a:r>
            <a:r>
              <a:rPr sz="3200" spc="-220" dirty="0"/>
              <a:t>ί</a:t>
            </a:r>
            <a:r>
              <a:rPr sz="3200" spc="355" dirty="0"/>
              <a:t>ο</a:t>
            </a:r>
            <a:r>
              <a:rPr sz="3200" spc="160" dirty="0"/>
              <a:t>υ</a:t>
            </a:r>
            <a:r>
              <a:rPr sz="3200" spc="-190" dirty="0"/>
              <a:t> </a:t>
            </a:r>
            <a:r>
              <a:rPr sz="3200" spc="-100" dirty="0"/>
              <a:t>κ</a:t>
            </a:r>
            <a:r>
              <a:rPr sz="3200" spc="310" dirty="0"/>
              <a:t>α</a:t>
            </a:r>
            <a:r>
              <a:rPr sz="3200" spc="-245" dirty="0"/>
              <a:t>ι</a:t>
            </a:r>
            <a:r>
              <a:rPr sz="3200" dirty="0"/>
              <a:t>	</a:t>
            </a:r>
            <a:r>
              <a:rPr sz="3200" spc="-140" dirty="0"/>
              <a:t>τ</a:t>
            </a:r>
            <a:r>
              <a:rPr sz="3200" spc="190" dirty="0"/>
              <a:t>η</a:t>
            </a:r>
            <a:r>
              <a:rPr sz="3200" spc="400" dirty="0"/>
              <a:t>ς</a:t>
            </a:r>
            <a:endParaRPr sz="3200"/>
          </a:p>
          <a:p>
            <a:pPr marR="5080" algn="r">
              <a:lnSpc>
                <a:spcPts val="3820"/>
              </a:lnSpc>
            </a:pPr>
            <a:r>
              <a:rPr sz="3200" spc="-145" dirty="0"/>
              <a:t>τ</a:t>
            </a:r>
            <a:r>
              <a:rPr sz="3200" spc="350" dirty="0"/>
              <a:t>ο</a:t>
            </a:r>
            <a:r>
              <a:rPr sz="3200" spc="245" dirty="0"/>
              <a:t>π</a:t>
            </a:r>
            <a:r>
              <a:rPr sz="3200" spc="-220" dirty="0"/>
              <a:t>ι</a:t>
            </a:r>
            <a:r>
              <a:rPr sz="3200" spc="-100" dirty="0"/>
              <a:t>κ</a:t>
            </a:r>
            <a:r>
              <a:rPr sz="3200" spc="190" dirty="0"/>
              <a:t>ή</a:t>
            </a:r>
            <a:r>
              <a:rPr sz="3200" spc="400" dirty="0"/>
              <a:t>ς</a:t>
            </a:r>
            <a:r>
              <a:rPr sz="3200" spc="-210" dirty="0"/>
              <a:t> </a:t>
            </a:r>
            <a:r>
              <a:rPr sz="3200" spc="-100" dirty="0"/>
              <a:t>κ</a:t>
            </a:r>
            <a:r>
              <a:rPr sz="3200" spc="350" dirty="0"/>
              <a:t>ο</a:t>
            </a:r>
            <a:r>
              <a:rPr sz="3200" spc="-220" dirty="0"/>
              <a:t>ι</a:t>
            </a:r>
            <a:r>
              <a:rPr sz="3200" spc="350" dirty="0"/>
              <a:t>νό</a:t>
            </a:r>
            <a:r>
              <a:rPr sz="3200" spc="-145" dirty="0"/>
              <a:t>τ</a:t>
            </a:r>
            <a:r>
              <a:rPr sz="3200" spc="190" dirty="0"/>
              <a:t>η</a:t>
            </a:r>
            <a:r>
              <a:rPr sz="3200" spc="-145" dirty="0"/>
              <a:t>τ</a:t>
            </a:r>
            <a:r>
              <a:rPr sz="3200" spc="305" dirty="0"/>
              <a:t>α</a:t>
            </a:r>
            <a:r>
              <a:rPr sz="3200" spc="400" dirty="0"/>
              <a:t>ς</a:t>
            </a:r>
            <a:endParaRPr sz="3200"/>
          </a:p>
        </p:txBody>
      </p:sp>
      <p:grpSp>
        <p:nvGrpSpPr>
          <p:cNvPr id="3" name="object 3"/>
          <p:cNvGrpSpPr/>
          <p:nvPr/>
        </p:nvGrpSpPr>
        <p:grpSpPr>
          <a:xfrm>
            <a:off x="963612" y="2220912"/>
            <a:ext cx="11236325" cy="2578100"/>
            <a:chOff x="963612" y="2220912"/>
            <a:chExt cx="11236325" cy="2578100"/>
          </a:xfrm>
        </p:grpSpPr>
        <p:sp>
          <p:nvSpPr>
            <p:cNvPr id="4" name="object 4"/>
            <p:cNvSpPr/>
            <p:nvPr/>
          </p:nvSpPr>
          <p:spPr>
            <a:xfrm>
              <a:off x="971550" y="2228850"/>
              <a:ext cx="1790700" cy="2562225"/>
            </a:xfrm>
            <a:custGeom>
              <a:avLst/>
              <a:gdLst/>
              <a:ahLst/>
              <a:cxnLst/>
              <a:rect l="l" t="t" r="r" b="b"/>
              <a:pathLst>
                <a:path w="1790700" h="2562225">
                  <a:moveTo>
                    <a:pt x="1790700" y="0"/>
                  </a:moveTo>
                  <a:lnTo>
                    <a:pt x="895350" y="895350"/>
                  </a:lnTo>
                  <a:lnTo>
                    <a:pt x="0" y="0"/>
                  </a:lnTo>
                  <a:lnTo>
                    <a:pt x="0" y="1666875"/>
                  </a:lnTo>
                  <a:lnTo>
                    <a:pt x="895350" y="2562225"/>
                  </a:lnTo>
                  <a:lnTo>
                    <a:pt x="1790700" y="1666875"/>
                  </a:lnTo>
                  <a:lnTo>
                    <a:pt x="179070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71550" y="2228850"/>
              <a:ext cx="1790700" cy="2562225"/>
            </a:xfrm>
            <a:custGeom>
              <a:avLst/>
              <a:gdLst/>
              <a:ahLst/>
              <a:cxnLst/>
              <a:rect l="l" t="t" r="r" b="b"/>
              <a:pathLst>
                <a:path w="1790700" h="2562225">
                  <a:moveTo>
                    <a:pt x="1790700" y="0"/>
                  </a:moveTo>
                  <a:lnTo>
                    <a:pt x="1790700" y="1666875"/>
                  </a:lnTo>
                  <a:lnTo>
                    <a:pt x="895350" y="2562225"/>
                  </a:lnTo>
                  <a:lnTo>
                    <a:pt x="0" y="1666875"/>
                  </a:lnTo>
                  <a:lnTo>
                    <a:pt x="0" y="0"/>
                  </a:lnTo>
                  <a:lnTo>
                    <a:pt x="895350" y="895350"/>
                  </a:lnTo>
                  <a:lnTo>
                    <a:pt x="1790700" y="0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62250" y="2228850"/>
              <a:ext cx="9429750" cy="1666875"/>
            </a:xfrm>
            <a:custGeom>
              <a:avLst/>
              <a:gdLst/>
              <a:ahLst/>
              <a:cxnLst/>
              <a:rect l="l" t="t" r="r" b="b"/>
              <a:pathLst>
                <a:path w="9429750" h="1666875">
                  <a:moveTo>
                    <a:pt x="9151874" y="0"/>
                  </a:moveTo>
                  <a:lnTo>
                    <a:pt x="0" y="0"/>
                  </a:lnTo>
                  <a:lnTo>
                    <a:pt x="0" y="1666875"/>
                  </a:lnTo>
                  <a:lnTo>
                    <a:pt x="9151874" y="1666875"/>
                  </a:lnTo>
                  <a:lnTo>
                    <a:pt x="9196965" y="1663240"/>
                  </a:lnTo>
                  <a:lnTo>
                    <a:pt x="9239733" y="1652716"/>
                  </a:lnTo>
                  <a:lnTo>
                    <a:pt x="9279607" y="1635873"/>
                  </a:lnTo>
                  <a:lnTo>
                    <a:pt x="9316016" y="1613283"/>
                  </a:lnTo>
                  <a:lnTo>
                    <a:pt x="9348390" y="1585515"/>
                  </a:lnTo>
                  <a:lnTo>
                    <a:pt x="9376158" y="1553141"/>
                  </a:lnTo>
                  <a:lnTo>
                    <a:pt x="9398748" y="1516732"/>
                  </a:lnTo>
                  <a:lnTo>
                    <a:pt x="9415591" y="1476858"/>
                  </a:lnTo>
                  <a:lnTo>
                    <a:pt x="9426115" y="1434090"/>
                  </a:lnTo>
                  <a:lnTo>
                    <a:pt x="9429750" y="1388999"/>
                  </a:lnTo>
                  <a:lnTo>
                    <a:pt x="9429750" y="277875"/>
                  </a:lnTo>
                  <a:lnTo>
                    <a:pt x="9426115" y="232784"/>
                  </a:lnTo>
                  <a:lnTo>
                    <a:pt x="9415591" y="190016"/>
                  </a:lnTo>
                  <a:lnTo>
                    <a:pt x="9398748" y="150142"/>
                  </a:lnTo>
                  <a:lnTo>
                    <a:pt x="9376158" y="113733"/>
                  </a:lnTo>
                  <a:lnTo>
                    <a:pt x="9348390" y="81359"/>
                  </a:lnTo>
                  <a:lnTo>
                    <a:pt x="9316016" y="53591"/>
                  </a:lnTo>
                  <a:lnTo>
                    <a:pt x="9279607" y="31001"/>
                  </a:lnTo>
                  <a:lnTo>
                    <a:pt x="9239733" y="14158"/>
                  </a:lnTo>
                  <a:lnTo>
                    <a:pt x="9196965" y="3634"/>
                  </a:lnTo>
                  <a:lnTo>
                    <a:pt x="915187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62250" y="2228850"/>
              <a:ext cx="9429750" cy="1666875"/>
            </a:xfrm>
            <a:custGeom>
              <a:avLst/>
              <a:gdLst/>
              <a:ahLst/>
              <a:cxnLst/>
              <a:rect l="l" t="t" r="r" b="b"/>
              <a:pathLst>
                <a:path w="9429750" h="1666875">
                  <a:moveTo>
                    <a:pt x="9429750" y="277875"/>
                  </a:moveTo>
                  <a:lnTo>
                    <a:pt x="9429750" y="1388999"/>
                  </a:lnTo>
                  <a:lnTo>
                    <a:pt x="9426115" y="1434090"/>
                  </a:lnTo>
                  <a:lnTo>
                    <a:pt x="9415591" y="1476858"/>
                  </a:lnTo>
                  <a:lnTo>
                    <a:pt x="9398748" y="1516732"/>
                  </a:lnTo>
                  <a:lnTo>
                    <a:pt x="9376158" y="1553141"/>
                  </a:lnTo>
                  <a:lnTo>
                    <a:pt x="9348390" y="1585515"/>
                  </a:lnTo>
                  <a:lnTo>
                    <a:pt x="9316016" y="1613283"/>
                  </a:lnTo>
                  <a:lnTo>
                    <a:pt x="9279607" y="1635873"/>
                  </a:lnTo>
                  <a:lnTo>
                    <a:pt x="9239733" y="1652716"/>
                  </a:lnTo>
                  <a:lnTo>
                    <a:pt x="9196965" y="1663240"/>
                  </a:lnTo>
                  <a:lnTo>
                    <a:pt x="9151874" y="1666875"/>
                  </a:lnTo>
                  <a:lnTo>
                    <a:pt x="0" y="1666875"/>
                  </a:lnTo>
                  <a:lnTo>
                    <a:pt x="0" y="0"/>
                  </a:lnTo>
                  <a:lnTo>
                    <a:pt x="9151874" y="0"/>
                  </a:lnTo>
                  <a:lnTo>
                    <a:pt x="9196965" y="3634"/>
                  </a:lnTo>
                  <a:lnTo>
                    <a:pt x="9239733" y="14158"/>
                  </a:lnTo>
                  <a:lnTo>
                    <a:pt x="9279607" y="31001"/>
                  </a:lnTo>
                  <a:lnTo>
                    <a:pt x="9316016" y="53591"/>
                  </a:lnTo>
                  <a:lnTo>
                    <a:pt x="9348390" y="81359"/>
                  </a:lnTo>
                  <a:lnTo>
                    <a:pt x="9376158" y="113733"/>
                  </a:lnTo>
                  <a:lnTo>
                    <a:pt x="9398748" y="150142"/>
                  </a:lnTo>
                  <a:lnTo>
                    <a:pt x="9415591" y="190016"/>
                  </a:lnTo>
                  <a:lnTo>
                    <a:pt x="9426115" y="232784"/>
                  </a:lnTo>
                  <a:lnTo>
                    <a:pt x="9429750" y="277875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161664" y="2665666"/>
            <a:ext cx="8344534" cy="4032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691130" algn="l"/>
                <a:tab pos="4845050" algn="l"/>
                <a:tab pos="5321935" algn="l"/>
                <a:tab pos="6684645" algn="l"/>
              </a:tabLst>
            </a:pPr>
            <a:r>
              <a:rPr sz="2450" spc="100" dirty="0">
                <a:latin typeface="Trebuchet MS"/>
                <a:cs typeface="Trebuchet MS"/>
              </a:rPr>
              <a:t>συμβουλευτικής	</a:t>
            </a:r>
            <a:r>
              <a:rPr sz="2450" spc="90" dirty="0">
                <a:latin typeface="Trebuchet MS"/>
                <a:cs typeface="Trebuchet MS"/>
              </a:rPr>
              <a:t>ψυχολογίας,	</a:t>
            </a:r>
            <a:r>
              <a:rPr sz="2450" spc="285" dirty="0">
                <a:latin typeface="Trebuchet MS"/>
                <a:cs typeface="Trebuchet MS"/>
              </a:rPr>
              <a:t>ο	</a:t>
            </a:r>
            <a:r>
              <a:rPr sz="2450" spc="204" dirty="0">
                <a:latin typeface="Trebuchet MS"/>
                <a:cs typeface="Trebuchet MS"/>
              </a:rPr>
              <a:t>οποίος	</a:t>
            </a:r>
            <a:r>
              <a:rPr sz="2450" spc="135" dirty="0">
                <a:latin typeface="Trebuchet MS"/>
                <a:cs typeface="Trebuchet MS"/>
              </a:rPr>
              <a:t>προσφέρει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3064" y="2321813"/>
            <a:ext cx="9177655" cy="7473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28600" marR="5080" indent="-228600" algn="r">
              <a:lnSpc>
                <a:spcPts val="2825"/>
              </a:lnSpc>
              <a:spcBef>
                <a:spcPts val="130"/>
              </a:spcBef>
              <a:buChar char="•"/>
              <a:tabLst>
                <a:tab pos="228600" algn="l"/>
                <a:tab pos="762000" algn="l"/>
                <a:tab pos="2439670" algn="l"/>
                <a:tab pos="3135630" algn="l"/>
                <a:tab pos="5528310" algn="l"/>
                <a:tab pos="8644890" algn="l"/>
              </a:tabLst>
            </a:pPr>
            <a:r>
              <a:rPr sz="2450" spc="500" dirty="0">
                <a:latin typeface="Trebuchet MS"/>
                <a:cs typeface="Trebuchet MS"/>
              </a:rPr>
              <a:t>Ο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310" dirty="0">
                <a:latin typeface="Trebuchet MS"/>
                <a:cs typeface="Trebuchet MS"/>
              </a:rPr>
              <a:t>ο</a:t>
            </a:r>
            <a:r>
              <a:rPr sz="2450" spc="45" dirty="0">
                <a:latin typeface="Trebuchet MS"/>
                <a:cs typeface="Trebuchet MS"/>
              </a:rPr>
              <a:t>λ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400" dirty="0">
                <a:latin typeface="Trebuchet MS"/>
                <a:cs typeface="Trebuchet MS"/>
              </a:rPr>
              <a:t>σ</a:t>
            </a:r>
            <a:r>
              <a:rPr sz="2450" spc="-40" dirty="0">
                <a:latin typeface="Trebuchet MS"/>
                <a:cs typeface="Trebuchet MS"/>
              </a:rPr>
              <a:t>τ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-70" dirty="0">
                <a:latin typeface="Trebuchet MS"/>
                <a:cs typeface="Trebuchet MS"/>
              </a:rPr>
              <a:t>κ</a:t>
            </a:r>
            <a:r>
              <a:rPr sz="2450" spc="310" dirty="0">
                <a:latin typeface="Trebuchet MS"/>
                <a:cs typeface="Trebuchet MS"/>
              </a:rPr>
              <a:t>ός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-70" dirty="0">
                <a:latin typeface="Trebuchet MS"/>
                <a:cs typeface="Trebuchet MS"/>
              </a:rPr>
              <a:t>κ</a:t>
            </a:r>
            <a:r>
              <a:rPr sz="2450" spc="295" dirty="0">
                <a:latin typeface="Trebuchet MS"/>
                <a:cs typeface="Trebuchet MS"/>
              </a:rPr>
              <a:t>α</a:t>
            </a:r>
            <a:r>
              <a:rPr sz="2450" spc="-185" dirty="0">
                <a:latin typeface="Trebuchet MS"/>
                <a:cs typeface="Trebuchet MS"/>
              </a:rPr>
              <a:t>ι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295" dirty="0">
                <a:latin typeface="Trebuchet MS"/>
                <a:cs typeface="Trebuchet MS"/>
              </a:rPr>
              <a:t>α</a:t>
            </a:r>
            <a:r>
              <a:rPr sz="2450" spc="200" dirty="0">
                <a:latin typeface="Trebuchet MS"/>
                <a:cs typeface="Trebuchet MS"/>
              </a:rPr>
              <a:t>ν</a:t>
            </a:r>
            <a:r>
              <a:rPr sz="2450" spc="295" dirty="0">
                <a:latin typeface="Trebuchet MS"/>
                <a:cs typeface="Trebuchet MS"/>
              </a:rPr>
              <a:t>α</a:t>
            </a:r>
            <a:r>
              <a:rPr sz="2450" spc="170" dirty="0">
                <a:latin typeface="Trebuchet MS"/>
                <a:cs typeface="Trebuchet MS"/>
              </a:rPr>
              <a:t>π</a:t>
            </a:r>
            <a:r>
              <a:rPr sz="2450" spc="-114" dirty="0">
                <a:latin typeface="Trebuchet MS"/>
                <a:cs typeface="Trebuchet MS"/>
              </a:rPr>
              <a:t>τ</a:t>
            </a:r>
            <a:r>
              <a:rPr sz="2450" spc="220" dirty="0">
                <a:latin typeface="Trebuchet MS"/>
                <a:cs typeface="Trebuchet MS"/>
              </a:rPr>
              <a:t>υ</a:t>
            </a:r>
            <a:r>
              <a:rPr sz="2450" spc="-5" dirty="0">
                <a:latin typeface="Trebuchet MS"/>
                <a:cs typeface="Trebuchet MS"/>
              </a:rPr>
              <a:t>ξ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295" dirty="0">
                <a:latin typeface="Trebuchet MS"/>
                <a:cs typeface="Trebuchet MS"/>
              </a:rPr>
              <a:t>α</a:t>
            </a:r>
            <a:r>
              <a:rPr sz="2450" spc="-70" dirty="0">
                <a:latin typeface="Trebuchet MS"/>
                <a:cs typeface="Trebuchet MS"/>
              </a:rPr>
              <a:t>κ</a:t>
            </a:r>
            <a:r>
              <a:rPr sz="2450" spc="310" dirty="0">
                <a:latin typeface="Trebuchet MS"/>
                <a:cs typeface="Trebuchet MS"/>
              </a:rPr>
              <a:t>ός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170" dirty="0">
                <a:latin typeface="Trebuchet MS"/>
                <a:cs typeface="Trebuchet MS"/>
              </a:rPr>
              <a:t>π</a:t>
            </a:r>
            <a:r>
              <a:rPr sz="2450" spc="245" dirty="0">
                <a:latin typeface="Trebuchet MS"/>
                <a:cs typeface="Trebuchet MS"/>
              </a:rPr>
              <a:t>ρ</a:t>
            </a:r>
            <a:r>
              <a:rPr sz="2450" spc="305" dirty="0">
                <a:latin typeface="Trebuchet MS"/>
                <a:cs typeface="Trebuchet MS"/>
              </a:rPr>
              <a:t>ο</a:t>
            </a:r>
            <a:r>
              <a:rPr sz="2450" spc="400" dirty="0">
                <a:latin typeface="Trebuchet MS"/>
                <a:cs typeface="Trebuchet MS"/>
              </a:rPr>
              <a:t>σ</a:t>
            </a:r>
            <a:r>
              <a:rPr sz="2450" spc="290" dirty="0">
                <a:latin typeface="Trebuchet MS"/>
                <a:cs typeface="Trebuchet MS"/>
              </a:rPr>
              <a:t>α</a:t>
            </a:r>
            <a:r>
              <a:rPr sz="2450" spc="195" dirty="0">
                <a:latin typeface="Trebuchet MS"/>
                <a:cs typeface="Trebuchet MS"/>
              </a:rPr>
              <a:t>ν</a:t>
            </a:r>
            <a:r>
              <a:rPr sz="2450" spc="290" dirty="0">
                <a:latin typeface="Trebuchet MS"/>
                <a:cs typeface="Trebuchet MS"/>
              </a:rPr>
              <a:t>α</a:t>
            </a:r>
            <a:r>
              <a:rPr sz="2450" spc="-114" dirty="0">
                <a:latin typeface="Trebuchet MS"/>
                <a:cs typeface="Trebuchet MS"/>
              </a:rPr>
              <a:t>τ</a:t>
            </a:r>
            <a:r>
              <a:rPr sz="2450" spc="305" dirty="0">
                <a:latin typeface="Trebuchet MS"/>
                <a:cs typeface="Trebuchet MS"/>
              </a:rPr>
              <a:t>ο</a:t>
            </a:r>
            <a:r>
              <a:rPr sz="2450" spc="45" dirty="0">
                <a:latin typeface="Trebuchet MS"/>
                <a:cs typeface="Trebuchet MS"/>
              </a:rPr>
              <a:t>λ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400" dirty="0">
                <a:latin typeface="Trebuchet MS"/>
                <a:cs typeface="Trebuchet MS"/>
              </a:rPr>
              <a:t>σ</a:t>
            </a:r>
            <a:r>
              <a:rPr sz="2450" spc="155" dirty="0">
                <a:latin typeface="Trebuchet MS"/>
                <a:cs typeface="Trebuchet MS"/>
              </a:rPr>
              <a:t>μ</a:t>
            </a:r>
            <a:r>
              <a:rPr sz="2450" spc="305" dirty="0">
                <a:latin typeface="Trebuchet MS"/>
                <a:cs typeface="Trebuchet MS"/>
              </a:rPr>
              <a:t>ό</a:t>
            </a:r>
            <a:r>
              <a:rPr sz="2450" spc="310" dirty="0">
                <a:latin typeface="Trebuchet MS"/>
                <a:cs typeface="Trebuchet MS"/>
              </a:rPr>
              <a:t>ς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-110" dirty="0">
                <a:latin typeface="Trebuchet MS"/>
                <a:cs typeface="Trebuchet MS"/>
              </a:rPr>
              <a:t>τ</a:t>
            </a:r>
            <a:r>
              <a:rPr sz="2450" spc="225" dirty="0">
                <a:latin typeface="Trebuchet MS"/>
                <a:cs typeface="Trebuchet MS"/>
              </a:rPr>
              <a:t>η</a:t>
            </a:r>
            <a:r>
              <a:rPr sz="2450" spc="310" dirty="0">
                <a:latin typeface="Trebuchet MS"/>
                <a:cs typeface="Trebuchet MS"/>
              </a:rPr>
              <a:t>ς</a:t>
            </a:r>
            <a:endParaRPr sz="2450">
              <a:latin typeface="Trebuchet MS"/>
              <a:cs typeface="Trebuchet MS"/>
            </a:endParaRPr>
          </a:p>
          <a:p>
            <a:pPr marR="12065" algn="r">
              <a:lnSpc>
                <a:spcPts val="2825"/>
              </a:lnSpc>
            </a:pPr>
            <a:r>
              <a:rPr sz="2450" spc="75" dirty="0">
                <a:latin typeface="Trebuchet MS"/>
                <a:cs typeface="Trebuchet MS"/>
              </a:rPr>
              <a:t>το</a:t>
            </a:r>
            <a:endParaRPr sz="245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61664" y="3008630"/>
            <a:ext cx="8943340" cy="7473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2820"/>
              </a:lnSpc>
              <a:spcBef>
                <a:spcPts val="130"/>
              </a:spcBef>
              <a:tabLst>
                <a:tab pos="1985645" algn="l"/>
                <a:tab pos="3901440" algn="l"/>
                <a:tab pos="4683125" algn="l"/>
                <a:tab pos="6971030" algn="l"/>
                <a:tab pos="8477250" algn="l"/>
              </a:tabLst>
            </a:pPr>
            <a:r>
              <a:rPr sz="2450" spc="-70" dirty="0">
                <a:latin typeface="Trebuchet MS"/>
                <a:cs typeface="Trebuchet MS"/>
              </a:rPr>
              <a:t>κ</a:t>
            </a:r>
            <a:r>
              <a:rPr sz="2450" spc="295" dirty="0">
                <a:latin typeface="Trebuchet MS"/>
                <a:cs typeface="Trebuchet MS"/>
              </a:rPr>
              <a:t>α</a:t>
            </a:r>
            <a:r>
              <a:rPr sz="2450" spc="-114" dirty="0">
                <a:latin typeface="Trebuchet MS"/>
                <a:cs typeface="Trebuchet MS"/>
              </a:rPr>
              <a:t>τ</a:t>
            </a:r>
            <a:r>
              <a:rPr sz="2450" spc="295" dirty="0">
                <a:latin typeface="Trebuchet MS"/>
                <a:cs typeface="Trebuchet MS"/>
              </a:rPr>
              <a:t>ά</a:t>
            </a:r>
            <a:r>
              <a:rPr sz="2450" spc="45" dirty="0">
                <a:latin typeface="Trebuchet MS"/>
                <a:cs typeface="Trebuchet MS"/>
              </a:rPr>
              <a:t>λλ</a:t>
            </a:r>
            <a:r>
              <a:rPr sz="2450" spc="155" dirty="0">
                <a:latin typeface="Trebuchet MS"/>
                <a:cs typeface="Trebuchet MS"/>
              </a:rPr>
              <a:t>η</a:t>
            </a:r>
            <a:r>
              <a:rPr sz="2450" spc="45" dirty="0">
                <a:latin typeface="Trebuchet MS"/>
                <a:cs typeface="Trebuchet MS"/>
              </a:rPr>
              <a:t>λ</a:t>
            </a:r>
            <a:r>
              <a:rPr sz="2450" spc="285" dirty="0">
                <a:latin typeface="Trebuchet MS"/>
                <a:cs typeface="Trebuchet MS"/>
              </a:rPr>
              <a:t>ο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310" dirty="0">
                <a:latin typeface="Trebuchet MS"/>
                <a:cs typeface="Trebuchet MS"/>
              </a:rPr>
              <a:t>θ</a:t>
            </a:r>
            <a:r>
              <a:rPr sz="2450" spc="60" dirty="0">
                <a:latin typeface="Trebuchet MS"/>
                <a:cs typeface="Trebuchet MS"/>
              </a:rPr>
              <a:t>ε</a:t>
            </a:r>
            <a:r>
              <a:rPr sz="2450" spc="80" dirty="0">
                <a:latin typeface="Trebuchet MS"/>
                <a:cs typeface="Trebuchet MS"/>
              </a:rPr>
              <a:t>ω</a:t>
            </a:r>
            <a:r>
              <a:rPr sz="2450" spc="245" dirty="0">
                <a:latin typeface="Trebuchet MS"/>
                <a:cs typeface="Trebuchet MS"/>
              </a:rPr>
              <a:t>ρ</a:t>
            </a:r>
            <a:r>
              <a:rPr sz="2450" spc="220" dirty="0">
                <a:latin typeface="Trebuchet MS"/>
                <a:cs typeface="Trebuchet MS"/>
              </a:rPr>
              <a:t>η</a:t>
            </a:r>
            <a:r>
              <a:rPr sz="2450" spc="-114" dirty="0">
                <a:latin typeface="Trebuchet MS"/>
                <a:cs typeface="Trebuchet MS"/>
              </a:rPr>
              <a:t>τ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-70" dirty="0">
                <a:latin typeface="Trebuchet MS"/>
                <a:cs typeface="Trebuchet MS"/>
              </a:rPr>
              <a:t>κ</a:t>
            </a:r>
            <a:r>
              <a:rPr sz="2450" spc="285" dirty="0">
                <a:latin typeface="Trebuchet MS"/>
                <a:cs typeface="Trebuchet MS"/>
              </a:rPr>
              <a:t>ό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-70" dirty="0">
                <a:latin typeface="Trebuchet MS"/>
                <a:cs typeface="Trebuchet MS"/>
              </a:rPr>
              <a:t>κ</a:t>
            </a:r>
            <a:r>
              <a:rPr sz="2450" spc="290" dirty="0">
                <a:latin typeface="Trebuchet MS"/>
                <a:cs typeface="Trebuchet MS"/>
              </a:rPr>
              <a:t>α</a:t>
            </a:r>
            <a:r>
              <a:rPr sz="2450" spc="-185" dirty="0">
                <a:latin typeface="Trebuchet MS"/>
                <a:cs typeface="Trebuchet MS"/>
              </a:rPr>
              <a:t>ι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25" dirty="0">
                <a:latin typeface="Trebuchet MS"/>
                <a:cs typeface="Trebuchet MS"/>
              </a:rPr>
              <a:t>ε</a:t>
            </a:r>
            <a:r>
              <a:rPr sz="2450" spc="80" dirty="0">
                <a:latin typeface="Trebuchet MS"/>
                <a:cs typeface="Trebuchet MS"/>
              </a:rPr>
              <a:t>ν</a:t>
            </a:r>
            <a:r>
              <a:rPr sz="2450" spc="200" dirty="0">
                <a:latin typeface="Trebuchet MS"/>
                <a:cs typeface="Trebuchet MS"/>
              </a:rPr>
              <a:t>ν</a:t>
            </a:r>
            <a:r>
              <a:rPr sz="2450" spc="310" dirty="0">
                <a:latin typeface="Trebuchet MS"/>
                <a:cs typeface="Trebuchet MS"/>
              </a:rPr>
              <a:t>ο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310" dirty="0">
                <a:latin typeface="Trebuchet MS"/>
                <a:cs typeface="Trebuchet MS"/>
              </a:rPr>
              <a:t>ο</a:t>
            </a:r>
            <a:r>
              <a:rPr sz="2450" spc="45" dirty="0">
                <a:latin typeface="Trebuchet MS"/>
                <a:cs typeface="Trebuchet MS"/>
              </a:rPr>
              <a:t>λ</a:t>
            </a:r>
            <a:r>
              <a:rPr sz="2450" spc="310" dirty="0">
                <a:latin typeface="Trebuchet MS"/>
                <a:cs typeface="Trebuchet MS"/>
              </a:rPr>
              <a:t>ο</a:t>
            </a:r>
            <a:r>
              <a:rPr sz="2450" spc="15" dirty="0">
                <a:latin typeface="Trebuchet MS"/>
                <a:cs typeface="Trebuchet MS"/>
              </a:rPr>
              <a:t>γ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-70" dirty="0">
                <a:latin typeface="Trebuchet MS"/>
                <a:cs typeface="Trebuchet MS"/>
              </a:rPr>
              <a:t>κ</a:t>
            </a:r>
            <a:r>
              <a:rPr sz="2450" spc="285" dirty="0">
                <a:latin typeface="Trebuchet MS"/>
                <a:cs typeface="Trebuchet MS"/>
              </a:rPr>
              <a:t>ό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170" dirty="0">
                <a:latin typeface="Trebuchet MS"/>
                <a:cs typeface="Trebuchet MS"/>
              </a:rPr>
              <a:t>π</a:t>
            </a:r>
            <a:r>
              <a:rPr sz="2450" spc="45" dirty="0">
                <a:latin typeface="Trebuchet MS"/>
                <a:cs typeface="Trebuchet MS"/>
              </a:rPr>
              <a:t>λ</a:t>
            </a:r>
            <a:r>
              <a:rPr sz="2450" spc="370" dirty="0">
                <a:latin typeface="Trebuchet MS"/>
                <a:cs typeface="Trebuchet MS"/>
              </a:rPr>
              <a:t>α</a:t>
            </a:r>
            <a:r>
              <a:rPr sz="2450" spc="-235" dirty="0">
                <a:latin typeface="Trebuchet MS"/>
                <a:cs typeface="Trebuchet MS"/>
              </a:rPr>
              <a:t>ί</a:t>
            </a:r>
            <a:r>
              <a:rPr sz="2450" spc="400" dirty="0">
                <a:latin typeface="Trebuchet MS"/>
                <a:cs typeface="Trebuchet MS"/>
              </a:rPr>
              <a:t>σ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285" dirty="0">
                <a:latin typeface="Trebuchet MS"/>
                <a:cs typeface="Trebuchet MS"/>
              </a:rPr>
              <a:t>ο</a:t>
            </a:r>
            <a:r>
              <a:rPr sz="2450" dirty="0">
                <a:latin typeface="Trebuchet MS"/>
                <a:cs typeface="Trebuchet MS"/>
              </a:rPr>
              <a:t>	</a:t>
            </a:r>
            <a:r>
              <a:rPr sz="2450" spc="85" dirty="0">
                <a:latin typeface="Trebuchet MS"/>
                <a:cs typeface="Trebuchet MS"/>
              </a:rPr>
              <a:t>γ</a:t>
            </a:r>
            <a:r>
              <a:rPr sz="2450" spc="-235" dirty="0">
                <a:latin typeface="Trebuchet MS"/>
                <a:cs typeface="Trebuchet MS"/>
              </a:rPr>
              <a:t>ι</a:t>
            </a:r>
            <a:r>
              <a:rPr sz="2450" spc="265" dirty="0">
                <a:latin typeface="Trebuchet MS"/>
                <a:cs typeface="Trebuchet MS"/>
              </a:rPr>
              <a:t>α</a:t>
            </a:r>
            <a:endParaRPr sz="2450">
              <a:latin typeface="Trebuchet MS"/>
              <a:cs typeface="Trebuchet MS"/>
            </a:endParaRPr>
          </a:p>
          <a:p>
            <a:pPr marL="12700">
              <a:lnSpc>
                <a:spcPts val="2820"/>
              </a:lnSpc>
            </a:pPr>
            <a:r>
              <a:rPr sz="2450" spc="80" dirty="0">
                <a:latin typeface="Trebuchet MS"/>
                <a:cs typeface="Trebuchet MS"/>
              </a:rPr>
              <a:t>αποτελεσματικές </a:t>
            </a:r>
            <a:r>
              <a:rPr sz="2450" spc="145" dirty="0">
                <a:latin typeface="Trebuchet MS"/>
                <a:cs typeface="Trebuchet MS"/>
              </a:rPr>
              <a:t>παρεμβάσεις</a:t>
            </a:r>
            <a:r>
              <a:rPr sz="2450" spc="-5" dirty="0">
                <a:latin typeface="Trebuchet MS"/>
                <a:cs typeface="Trebuchet MS"/>
              </a:rPr>
              <a:t> </a:t>
            </a:r>
            <a:r>
              <a:rPr sz="2450" spc="150" dirty="0">
                <a:latin typeface="Trebuchet MS"/>
                <a:cs typeface="Trebuchet MS"/>
              </a:rPr>
              <a:t>σε</a:t>
            </a:r>
            <a:r>
              <a:rPr sz="2450" spc="15" dirty="0">
                <a:latin typeface="Trebuchet MS"/>
                <a:cs typeface="Trebuchet MS"/>
              </a:rPr>
              <a:t> </a:t>
            </a:r>
            <a:r>
              <a:rPr sz="2450" spc="65" dirty="0">
                <a:latin typeface="Trebuchet MS"/>
                <a:cs typeface="Trebuchet MS"/>
              </a:rPr>
              <a:t>μαθητές/τριες</a:t>
            </a:r>
            <a:r>
              <a:rPr sz="2450" spc="165" dirty="0">
                <a:latin typeface="Trebuchet MS"/>
                <a:cs typeface="Trebuchet MS"/>
              </a:rPr>
              <a:t> </a:t>
            </a:r>
            <a:r>
              <a:rPr sz="2450" spc="10" dirty="0">
                <a:latin typeface="Trebuchet MS"/>
                <a:cs typeface="Trebuchet MS"/>
              </a:rPr>
              <a:t>και</a:t>
            </a:r>
            <a:r>
              <a:rPr sz="2450" spc="-30" dirty="0">
                <a:latin typeface="Trebuchet MS"/>
                <a:cs typeface="Trebuchet MS"/>
              </a:rPr>
              <a:t> </a:t>
            </a:r>
            <a:r>
              <a:rPr sz="2450" spc="85" dirty="0">
                <a:latin typeface="Trebuchet MS"/>
                <a:cs typeface="Trebuchet MS"/>
              </a:rPr>
              <a:t>γονείς</a:t>
            </a:r>
            <a:endParaRPr sz="2450">
              <a:latin typeface="Trebuchet MS"/>
              <a:cs typeface="Trebuchet MS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963612" y="4497387"/>
            <a:ext cx="11236325" cy="2368550"/>
            <a:chOff x="963612" y="4497387"/>
            <a:chExt cx="11236325" cy="2368550"/>
          </a:xfrm>
        </p:grpSpPr>
        <p:sp>
          <p:nvSpPr>
            <p:cNvPr id="12" name="object 12"/>
            <p:cNvSpPr/>
            <p:nvPr/>
          </p:nvSpPr>
          <p:spPr>
            <a:xfrm>
              <a:off x="971550" y="4505325"/>
              <a:ext cx="1790700" cy="2352675"/>
            </a:xfrm>
            <a:custGeom>
              <a:avLst/>
              <a:gdLst/>
              <a:ahLst/>
              <a:cxnLst/>
              <a:rect l="l" t="t" r="r" b="b"/>
              <a:pathLst>
                <a:path w="1790700" h="2352675">
                  <a:moveTo>
                    <a:pt x="0" y="0"/>
                  </a:moveTo>
                  <a:lnTo>
                    <a:pt x="0" y="1666875"/>
                  </a:lnTo>
                  <a:lnTo>
                    <a:pt x="685798" y="2352673"/>
                  </a:lnTo>
                  <a:lnTo>
                    <a:pt x="1104901" y="2352673"/>
                  </a:lnTo>
                  <a:lnTo>
                    <a:pt x="1790700" y="1666875"/>
                  </a:lnTo>
                  <a:lnTo>
                    <a:pt x="1790700" y="895350"/>
                  </a:lnTo>
                  <a:lnTo>
                    <a:pt x="895350" y="895350"/>
                  </a:lnTo>
                  <a:lnTo>
                    <a:pt x="0" y="0"/>
                  </a:lnTo>
                  <a:close/>
                </a:path>
                <a:path w="1790700" h="2352675">
                  <a:moveTo>
                    <a:pt x="1790700" y="0"/>
                  </a:moveTo>
                  <a:lnTo>
                    <a:pt x="895350" y="895350"/>
                  </a:lnTo>
                  <a:lnTo>
                    <a:pt x="1790700" y="895350"/>
                  </a:lnTo>
                  <a:lnTo>
                    <a:pt x="179070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71550" y="4505325"/>
              <a:ext cx="1790700" cy="2352675"/>
            </a:xfrm>
            <a:custGeom>
              <a:avLst/>
              <a:gdLst/>
              <a:ahLst/>
              <a:cxnLst/>
              <a:rect l="l" t="t" r="r" b="b"/>
              <a:pathLst>
                <a:path w="1790700" h="2352675">
                  <a:moveTo>
                    <a:pt x="1790700" y="0"/>
                  </a:moveTo>
                  <a:lnTo>
                    <a:pt x="1790700" y="1666875"/>
                  </a:lnTo>
                  <a:lnTo>
                    <a:pt x="1104901" y="2352673"/>
                  </a:lnTo>
                </a:path>
                <a:path w="1790700" h="2352675">
                  <a:moveTo>
                    <a:pt x="685798" y="2352673"/>
                  </a:moveTo>
                  <a:lnTo>
                    <a:pt x="0" y="1666875"/>
                  </a:lnTo>
                  <a:lnTo>
                    <a:pt x="0" y="0"/>
                  </a:lnTo>
                  <a:lnTo>
                    <a:pt x="895350" y="895350"/>
                  </a:lnTo>
                  <a:lnTo>
                    <a:pt x="1790700" y="0"/>
                  </a:lnTo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62250" y="4505325"/>
              <a:ext cx="9429750" cy="1666875"/>
            </a:xfrm>
            <a:custGeom>
              <a:avLst/>
              <a:gdLst/>
              <a:ahLst/>
              <a:cxnLst/>
              <a:rect l="l" t="t" r="r" b="b"/>
              <a:pathLst>
                <a:path w="9429750" h="1666875">
                  <a:moveTo>
                    <a:pt x="9151874" y="0"/>
                  </a:moveTo>
                  <a:lnTo>
                    <a:pt x="0" y="0"/>
                  </a:lnTo>
                  <a:lnTo>
                    <a:pt x="0" y="1666875"/>
                  </a:lnTo>
                  <a:lnTo>
                    <a:pt x="9151874" y="1666875"/>
                  </a:lnTo>
                  <a:lnTo>
                    <a:pt x="9196965" y="1663238"/>
                  </a:lnTo>
                  <a:lnTo>
                    <a:pt x="9239733" y="1652711"/>
                  </a:lnTo>
                  <a:lnTo>
                    <a:pt x="9279607" y="1635865"/>
                  </a:lnTo>
                  <a:lnTo>
                    <a:pt x="9316016" y="1613271"/>
                  </a:lnTo>
                  <a:lnTo>
                    <a:pt x="9348390" y="1585502"/>
                  </a:lnTo>
                  <a:lnTo>
                    <a:pt x="9376158" y="1553130"/>
                  </a:lnTo>
                  <a:lnTo>
                    <a:pt x="9398748" y="1516727"/>
                  </a:lnTo>
                  <a:lnTo>
                    <a:pt x="9415591" y="1476865"/>
                  </a:lnTo>
                  <a:lnTo>
                    <a:pt x="9426115" y="1434115"/>
                  </a:lnTo>
                  <a:lnTo>
                    <a:pt x="9429750" y="1389049"/>
                  </a:lnTo>
                  <a:lnTo>
                    <a:pt x="9429750" y="277875"/>
                  </a:lnTo>
                  <a:lnTo>
                    <a:pt x="9426115" y="232784"/>
                  </a:lnTo>
                  <a:lnTo>
                    <a:pt x="9415591" y="190016"/>
                  </a:lnTo>
                  <a:lnTo>
                    <a:pt x="9398748" y="150142"/>
                  </a:lnTo>
                  <a:lnTo>
                    <a:pt x="9376158" y="113733"/>
                  </a:lnTo>
                  <a:lnTo>
                    <a:pt x="9348390" y="81359"/>
                  </a:lnTo>
                  <a:lnTo>
                    <a:pt x="9316016" y="53591"/>
                  </a:lnTo>
                  <a:lnTo>
                    <a:pt x="9279607" y="31001"/>
                  </a:lnTo>
                  <a:lnTo>
                    <a:pt x="9239733" y="14158"/>
                  </a:lnTo>
                  <a:lnTo>
                    <a:pt x="9196965" y="3634"/>
                  </a:lnTo>
                  <a:lnTo>
                    <a:pt x="915187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62250" y="4505325"/>
              <a:ext cx="9429750" cy="1666875"/>
            </a:xfrm>
            <a:custGeom>
              <a:avLst/>
              <a:gdLst/>
              <a:ahLst/>
              <a:cxnLst/>
              <a:rect l="l" t="t" r="r" b="b"/>
              <a:pathLst>
                <a:path w="9429750" h="1666875">
                  <a:moveTo>
                    <a:pt x="9429750" y="277875"/>
                  </a:moveTo>
                  <a:lnTo>
                    <a:pt x="9429750" y="1389049"/>
                  </a:lnTo>
                  <a:lnTo>
                    <a:pt x="9426115" y="1434115"/>
                  </a:lnTo>
                  <a:lnTo>
                    <a:pt x="9415591" y="1476865"/>
                  </a:lnTo>
                  <a:lnTo>
                    <a:pt x="9398748" y="1516727"/>
                  </a:lnTo>
                  <a:lnTo>
                    <a:pt x="9376158" y="1553130"/>
                  </a:lnTo>
                  <a:lnTo>
                    <a:pt x="9348390" y="1585502"/>
                  </a:lnTo>
                  <a:lnTo>
                    <a:pt x="9316016" y="1613271"/>
                  </a:lnTo>
                  <a:lnTo>
                    <a:pt x="9279607" y="1635865"/>
                  </a:lnTo>
                  <a:lnTo>
                    <a:pt x="9239733" y="1652711"/>
                  </a:lnTo>
                  <a:lnTo>
                    <a:pt x="9196965" y="1663238"/>
                  </a:lnTo>
                  <a:lnTo>
                    <a:pt x="9151874" y="1666875"/>
                  </a:lnTo>
                  <a:lnTo>
                    <a:pt x="0" y="1666875"/>
                  </a:lnTo>
                  <a:lnTo>
                    <a:pt x="0" y="0"/>
                  </a:lnTo>
                  <a:lnTo>
                    <a:pt x="9151874" y="0"/>
                  </a:lnTo>
                  <a:lnTo>
                    <a:pt x="9196965" y="3634"/>
                  </a:lnTo>
                  <a:lnTo>
                    <a:pt x="9239733" y="14158"/>
                  </a:lnTo>
                  <a:lnTo>
                    <a:pt x="9279607" y="31001"/>
                  </a:lnTo>
                  <a:lnTo>
                    <a:pt x="9316016" y="53591"/>
                  </a:lnTo>
                  <a:lnTo>
                    <a:pt x="9348390" y="81359"/>
                  </a:lnTo>
                  <a:lnTo>
                    <a:pt x="9376158" y="113733"/>
                  </a:lnTo>
                  <a:lnTo>
                    <a:pt x="9398748" y="150142"/>
                  </a:lnTo>
                  <a:lnTo>
                    <a:pt x="9415591" y="190016"/>
                  </a:lnTo>
                  <a:lnTo>
                    <a:pt x="9426115" y="232784"/>
                  </a:lnTo>
                  <a:lnTo>
                    <a:pt x="9429750" y="277875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933064" y="4777041"/>
            <a:ext cx="9180830" cy="109029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41300" marR="5080" indent="-228600" algn="just">
              <a:lnSpc>
                <a:spcPct val="92000"/>
              </a:lnSpc>
              <a:spcBef>
                <a:spcPts val="360"/>
              </a:spcBef>
              <a:buChar char="•"/>
              <a:tabLst>
                <a:tab pos="241300" algn="l"/>
              </a:tabLst>
            </a:pPr>
            <a:r>
              <a:rPr sz="2450" spc="165" dirty="0">
                <a:latin typeface="Trebuchet MS"/>
                <a:cs typeface="Trebuchet MS"/>
              </a:rPr>
              <a:t>Οι </a:t>
            </a:r>
            <a:r>
              <a:rPr sz="2450" spc="130" dirty="0">
                <a:latin typeface="Trebuchet MS"/>
                <a:cs typeface="Trebuchet MS"/>
              </a:rPr>
              <a:t>γνώσεις </a:t>
            </a:r>
            <a:r>
              <a:rPr sz="2450" spc="40" dirty="0">
                <a:latin typeface="Trebuchet MS"/>
                <a:cs typeface="Trebuchet MS"/>
              </a:rPr>
              <a:t>και </a:t>
            </a:r>
            <a:r>
              <a:rPr sz="2450" spc="75" dirty="0">
                <a:latin typeface="Trebuchet MS"/>
                <a:cs typeface="Trebuchet MS"/>
              </a:rPr>
              <a:t>τα </a:t>
            </a:r>
            <a:r>
              <a:rPr sz="2450" spc="195" dirty="0">
                <a:latin typeface="Trebuchet MS"/>
                <a:cs typeface="Trebuchet MS"/>
              </a:rPr>
              <a:t>προγράμματα </a:t>
            </a:r>
            <a:r>
              <a:rPr sz="2450" spc="200" dirty="0">
                <a:latin typeface="Trebuchet MS"/>
                <a:cs typeface="Trebuchet MS"/>
              </a:rPr>
              <a:t>που </a:t>
            </a:r>
            <a:r>
              <a:rPr sz="2450" spc="-90" dirty="0">
                <a:latin typeface="Trebuchet MS"/>
                <a:cs typeface="Trebuchet MS"/>
              </a:rPr>
              <a:t>έχει </a:t>
            </a:r>
            <a:r>
              <a:rPr sz="2450" spc="85" dirty="0">
                <a:latin typeface="Trebuchet MS"/>
                <a:cs typeface="Trebuchet MS"/>
              </a:rPr>
              <a:t>αναπτύξει </a:t>
            </a:r>
            <a:r>
              <a:rPr sz="2450" spc="30" dirty="0">
                <a:latin typeface="Trebuchet MS"/>
                <a:cs typeface="Trebuchet MS"/>
              </a:rPr>
              <a:t>μέχρι </a:t>
            </a:r>
            <a:r>
              <a:rPr sz="2450" spc="35" dirty="0">
                <a:latin typeface="Trebuchet MS"/>
                <a:cs typeface="Trebuchet MS"/>
              </a:rPr>
              <a:t> </a:t>
            </a:r>
            <a:r>
              <a:rPr sz="2450" spc="190" dirty="0">
                <a:latin typeface="Trebuchet MS"/>
                <a:cs typeface="Trebuchet MS"/>
              </a:rPr>
              <a:t>σήμερα </a:t>
            </a:r>
            <a:r>
              <a:rPr sz="2450" spc="285" dirty="0">
                <a:latin typeface="Trebuchet MS"/>
                <a:cs typeface="Trebuchet MS"/>
              </a:rPr>
              <a:t>ο </a:t>
            </a:r>
            <a:r>
              <a:rPr sz="2450" spc="160" dirty="0">
                <a:latin typeface="Trebuchet MS"/>
                <a:cs typeface="Trebuchet MS"/>
              </a:rPr>
              <a:t>κλάδος </a:t>
            </a:r>
            <a:r>
              <a:rPr sz="2450" spc="140" dirty="0">
                <a:latin typeface="Trebuchet MS"/>
                <a:cs typeface="Trebuchet MS"/>
              </a:rPr>
              <a:t>της </a:t>
            </a:r>
            <a:r>
              <a:rPr sz="2450" spc="70" dirty="0">
                <a:latin typeface="Trebuchet MS"/>
                <a:cs typeface="Trebuchet MS"/>
              </a:rPr>
              <a:t>Συμβουλευτικής </a:t>
            </a:r>
            <a:r>
              <a:rPr sz="2450" spc="125" dirty="0">
                <a:latin typeface="Trebuchet MS"/>
                <a:cs typeface="Trebuchet MS"/>
              </a:rPr>
              <a:t>Ψυχολογίας </a:t>
            </a:r>
            <a:r>
              <a:rPr sz="2450" spc="185" dirty="0">
                <a:latin typeface="Trebuchet MS"/>
                <a:cs typeface="Trebuchet MS"/>
              </a:rPr>
              <a:t>στον </a:t>
            </a:r>
            <a:r>
              <a:rPr sz="2450" spc="190" dirty="0">
                <a:latin typeface="Trebuchet MS"/>
                <a:cs typeface="Trebuchet MS"/>
              </a:rPr>
              <a:t> </a:t>
            </a:r>
            <a:r>
              <a:rPr sz="2450" spc="105" dirty="0">
                <a:latin typeface="Trebuchet MS"/>
                <a:cs typeface="Trebuchet MS"/>
              </a:rPr>
              <a:t>τομέα</a:t>
            </a:r>
            <a:r>
              <a:rPr sz="2450" spc="40" dirty="0">
                <a:latin typeface="Trebuchet MS"/>
                <a:cs typeface="Trebuchet MS"/>
              </a:rPr>
              <a:t> </a:t>
            </a:r>
            <a:r>
              <a:rPr sz="2450" spc="114" dirty="0">
                <a:latin typeface="Trebuchet MS"/>
                <a:cs typeface="Trebuchet MS"/>
              </a:rPr>
              <a:t>της</a:t>
            </a:r>
            <a:r>
              <a:rPr sz="2450" dirty="0">
                <a:latin typeface="Trebuchet MS"/>
                <a:cs typeface="Trebuchet MS"/>
              </a:rPr>
              <a:t> </a:t>
            </a:r>
            <a:r>
              <a:rPr sz="2450" spc="175" dirty="0">
                <a:latin typeface="Trebuchet MS"/>
                <a:cs typeface="Trebuchet MS"/>
              </a:rPr>
              <a:t>πρόληψης</a:t>
            </a:r>
            <a:r>
              <a:rPr sz="2450" spc="85" dirty="0">
                <a:latin typeface="Trebuchet MS"/>
                <a:cs typeface="Trebuchet MS"/>
              </a:rPr>
              <a:t> </a:t>
            </a:r>
            <a:r>
              <a:rPr sz="2450" spc="15" dirty="0">
                <a:latin typeface="Trebuchet MS"/>
                <a:cs typeface="Trebuchet MS"/>
              </a:rPr>
              <a:t>και</a:t>
            </a:r>
            <a:r>
              <a:rPr sz="2450" spc="-105" dirty="0">
                <a:latin typeface="Trebuchet MS"/>
                <a:cs typeface="Trebuchet MS"/>
              </a:rPr>
              <a:t> </a:t>
            </a:r>
            <a:r>
              <a:rPr sz="2450" spc="114" dirty="0">
                <a:latin typeface="Trebuchet MS"/>
                <a:cs typeface="Trebuchet MS"/>
              </a:rPr>
              <a:t>της</a:t>
            </a:r>
            <a:r>
              <a:rPr sz="2450" spc="75" dirty="0">
                <a:latin typeface="Trebuchet MS"/>
                <a:cs typeface="Trebuchet MS"/>
              </a:rPr>
              <a:t> </a:t>
            </a:r>
            <a:r>
              <a:rPr sz="2450" spc="60" dirty="0">
                <a:latin typeface="Trebuchet MS"/>
                <a:cs typeface="Trebuchet MS"/>
              </a:rPr>
              <a:t>επαγγελματικής</a:t>
            </a:r>
            <a:r>
              <a:rPr sz="2450" spc="95" dirty="0">
                <a:latin typeface="Trebuchet MS"/>
                <a:cs typeface="Trebuchet MS"/>
              </a:rPr>
              <a:t> </a:t>
            </a:r>
            <a:r>
              <a:rPr sz="2450" spc="160" dirty="0">
                <a:latin typeface="Trebuchet MS"/>
                <a:cs typeface="Trebuchet MS"/>
              </a:rPr>
              <a:t>ανάπτυξης</a:t>
            </a:r>
            <a:endParaRPr sz="245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8509" y="615378"/>
            <a:ext cx="8109584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200" spc="290" dirty="0"/>
              <a:t>Α</a:t>
            </a:r>
            <a:r>
              <a:rPr sz="3200" spc="350" dirty="0"/>
              <a:t>ν</a:t>
            </a:r>
            <a:r>
              <a:rPr sz="3200" spc="310" dirty="0"/>
              <a:t>α</a:t>
            </a:r>
            <a:r>
              <a:rPr sz="3200" spc="355" dirty="0"/>
              <a:t>θ</a:t>
            </a:r>
            <a:r>
              <a:rPr sz="3200" spc="-145" dirty="0"/>
              <a:t>ε</a:t>
            </a:r>
            <a:r>
              <a:rPr sz="3200" spc="340" dirty="0"/>
              <a:t>ω</a:t>
            </a:r>
            <a:r>
              <a:rPr sz="3200" spc="345" dirty="0"/>
              <a:t>ρ</a:t>
            </a:r>
            <a:r>
              <a:rPr sz="3200" spc="185" dirty="0"/>
              <a:t>η</a:t>
            </a:r>
            <a:r>
              <a:rPr sz="3200" spc="195" dirty="0"/>
              <a:t>μ</a:t>
            </a:r>
            <a:r>
              <a:rPr sz="3200" spc="-145" dirty="0"/>
              <a:t>έ</a:t>
            </a:r>
            <a:r>
              <a:rPr sz="3200" spc="350" dirty="0"/>
              <a:t>ν</a:t>
            </a:r>
            <a:r>
              <a:rPr sz="3200" spc="204" dirty="0"/>
              <a:t>η</a:t>
            </a:r>
            <a:r>
              <a:rPr sz="3200" spc="-310" dirty="0"/>
              <a:t> </a:t>
            </a:r>
            <a:r>
              <a:rPr sz="3200" spc="290" dirty="0"/>
              <a:t>Α</a:t>
            </a:r>
            <a:r>
              <a:rPr sz="3200" spc="350" dirty="0"/>
              <a:t>ν</a:t>
            </a:r>
            <a:r>
              <a:rPr sz="3200" spc="310" dirty="0"/>
              <a:t>α</a:t>
            </a:r>
            <a:r>
              <a:rPr sz="3200" spc="245" dirty="0"/>
              <a:t>π</a:t>
            </a:r>
            <a:r>
              <a:rPr sz="3200" spc="-140" dirty="0"/>
              <a:t>τ</a:t>
            </a:r>
            <a:r>
              <a:rPr sz="3200" spc="180" dirty="0"/>
              <a:t>υ</a:t>
            </a:r>
            <a:r>
              <a:rPr sz="3200" spc="-140" dirty="0"/>
              <a:t>ξ</a:t>
            </a:r>
            <a:r>
              <a:rPr sz="3200" spc="-60" dirty="0"/>
              <a:t>ι</a:t>
            </a:r>
            <a:r>
              <a:rPr sz="3200" spc="310" dirty="0"/>
              <a:t>α</a:t>
            </a:r>
            <a:r>
              <a:rPr sz="3200" spc="-100" dirty="0"/>
              <a:t>κ</a:t>
            </a:r>
            <a:r>
              <a:rPr sz="3200" spc="204" dirty="0"/>
              <a:t>ή</a:t>
            </a:r>
            <a:r>
              <a:rPr sz="3200" spc="-229" dirty="0"/>
              <a:t> </a:t>
            </a:r>
            <a:r>
              <a:rPr sz="3200" spc="140" dirty="0"/>
              <a:t>Π</a:t>
            </a:r>
            <a:r>
              <a:rPr sz="3200" spc="345" dirty="0"/>
              <a:t>ρ</a:t>
            </a:r>
            <a:r>
              <a:rPr sz="3200" spc="350" dirty="0"/>
              <a:t>ο</a:t>
            </a:r>
            <a:r>
              <a:rPr sz="3200" spc="500" dirty="0"/>
              <a:t>σ</a:t>
            </a:r>
            <a:r>
              <a:rPr sz="3200" spc="-145" dirty="0"/>
              <a:t>έ</a:t>
            </a:r>
            <a:r>
              <a:rPr sz="3200" spc="55" dirty="0"/>
              <a:t>γγ</a:t>
            </a:r>
            <a:r>
              <a:rPr sz="3200" spc="-220" dirty="0"/>
              <a:t>ι</a:t>
            </a:r>
            <a:r>
              <a:rPr sz="3200" spc="500" dirty="0"/>
              <a:t>σ</a:t>
            </a:r>
            <a:r>
              <a:rPr sz="3200" spc="204" dirty="0"/>
              <a:t>η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148839" y="1753933"/>
            <a:ext cx="9714865" cy="4088765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412750" indent="-400685">
              <a:lnSpc>
                <a:spcPct val="100000"/>
              </a:lnSpc>
              <a:spcBef>
                <a:spcPts val="1125"/>
              </a:spcBef>
              <a:buClr>
                <a:srgbClr val="353535"/>
              </a:buClr>
              <a:buAutoNum type="romanLcPeriod"/>
              <a:tabLst>
                <a:tab pos="412750" algn="l"/>
                <a:tab pos="413384" algn="l"/>
              </a:tabLst>
            </a:pP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Επηρεάζεται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15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εκάστοτε</a:t>
            </a:r>
            <a:r>
              <a:rPr sz="2400" spc="-1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πλαίσιο-περιβάλλον</a:t>
            </a:r>
            <a:endParaRPr sz="2400">
              <a:latin typeface="Trebuchet MS"/>
              <a:cs typeface="Trebuchet MS"/>
            </a:endParaRPr>
          </a:p>
          <a:p>
            <a:pPr marL="412750" indent="-400685">
              <a:lnSpc>
                <a:spcPts val="2865"/>
              </a:lnSpc>
              <a:spcBef>
                <a:spcPts val="1025"/>
              </a:spcBef>
              <a:buClr>
                <a:srgbClr val="353535"/>
              </a:buClr>
              <a:buAutoNum type="romanLcPeriod"/>
              <a:tabLst>
                <a:tab pos="412750" algn="l"/>
                <a:tab pos="413384" algn="l"/>
              </a:tabLst>
            </a:pP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Αφορά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ποικίλους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τομείς,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όπως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1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βιολογικός,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ψυχολογικός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endParaRPr sz="2400">
              <a:latin typeface="Trebuchet MS"/>
              <a:cs typeface="Trebuchet MS"/>
            </a:endParaRPr>
          </a:p>
          <a:p>
            <a:pPr marL="412750">
              <a:lnSpc>
                <a:spcPts val="2865"/>
              </a:lnSpc>
            </a:pP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κοινωνικός</a:t>
            </a:r>
            <a:r>
              <a:rPr sz="2400" spc="-1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τομέας</a:t>
            </a:r>
            <a:endParaRPr sz="2400">
              <a:latin typeface="Trebuchet MS"/>
              <a:cs typeface="Trebuchet MS"/>
            </a:endParaRPr>
          </a:p>
          <a:p>
            <a:pPr marL="412750" indent="-400685">
              <a:lnSpc>
                <a:spcPct val="100000"/>
              </a:lnSpc>
              <a:spcBef>
                <a:spcPts val="1025"/>
              </a:spcBef>
              <a:buClr>
                <a:srgbClr val="353535"/>
              </a:buClr>
              <a:buAutoNum type="romanLcPeriod" startAt="3"/>
              <a:tabLst>
                <a:tab pos="413384" algn="l"/>
              </a:tabLst>
            </a:pP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Διαδραματίζεται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σε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όλο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24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φάσμα</a:t>
            </a:r>
            <a:r>
              <a:rPr sz="2400" spc="-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2400" spc="-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ζωής</a:t>
            </a:r>
            <a:endParaRPr sz="2400">
              <a:latin typeface="Trebuchet MS"/>
              <a:cs typeface="Trebuchet MS"/>
            </a:endParaRPr>
          </a:p>
          <a:p>
            <a:pPr marL="412750" indent="-400685">
              <a:lnSpc>
                <a:spcPts val="2865"/>
              </a:lnSpc>
              <a:spcBef>
                <a:spcPts val="1025"/>
              </a:spcBef>
              <a:buClr>
                <a:srgbClr val="353535"/>
              </a:buClr>
              <a:buAutoNum type="romanLcPeriod" startAt="3"/>
              <a:tabLst>
                <a:tab pos="413384" algn="l"/>
              </a:tabLst>
            </a:pP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30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3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3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32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2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3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32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endParaRPr sz="2400">
              <a:latin typeface="Trebuchet MS"/>
              <a:cs typeface="Trebuchet MS"/>
            </a:endParaRPr>
          </a:p>
          <a:p>
            <a:pPr marL="412750">
              <a:lnSpc>
                <a:spcPts val="2865"/>
              </a:lnSpc>
            </a:pP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ελαττώματα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2800">
              <a:latin typeface="Trebuchet MS"/>
              <a:cs typeface="Trebuchet MS"/>
            </a:endParaRPr>
          </a:p>
          <a:p>
            <a:pPr marL="412750" marR="490220" indent="-400685">
              <a:lnSpc>
                <a:spcPts val="2850"/>
              </a:lnSpc>
              <a:spcBef>
                <a:spcPts val="1800"/>
              </a:spcBef>
            </a:pPr>
            <a:r>
              <a:rPr sz="2400" spc="31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-10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-7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ωρ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(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1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φ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ση</a:t>
            </a:r>
            <a:r>
              <a:rPr sz="2400" spc="-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ο,</a:t>
            </a:r>
            <a:r>
              <a:rPr sz="2400" spc="-1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ν  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κή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19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-13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κα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1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9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65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27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)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714382"/>
              <a:ext cx="1588770" cy="504825"/>
            </a:xfrm>
            <a:custGeom>
              <a:avLst/>
              <a:gdLst/>
              <a:ahLst/>
              <a:cxnLst/>
              <a:rect l="l" t="t" r="r" b="b"/>
              <a:pathLst>
                <a:path w="1588770" h="504825">
                  <a:moveTo>
                    <a:pt x="0" y="0"/>
                  </a:moveTo>
                  <a:lnTo>
                    <a:pt x="0" y="501288"/>
                  </a:lnTo>
                  <a:lnTo>
                    <a:pt x="1241793" y="504817"/>
                  </a:lnTo>
                  <a:lnTo>
                    <a:pt x="1342263" y="504817"/>
                  </a:lnTo>
                  <a:lnTo>
                    <a:pt x="1346835" y="500118"/>
                  </a:lnTo>
                  <a:lnTo>
                    <a:pt x="1348486" y="498467"/>
                  </a:lnTo>
                  <a:lnTo>
                    <a:pt x="1350264" y="496943"/>
                  </a:lnTo>
                  <a:lnTo>
                    <a:pt x="1581150" y="267454"/>
                  </a:lnTo>
                  <a:lnTo>
                    <a:pt x="1586436" y="260384"/>
                  </a:lnTo>
                  <a:lnTo>
                    <a:pt x="1588198" y="253278"/>
                  </a:lnTo>
                  <a:lnTo>
                    <a:pt x="1586436" y="246148"/>
                  </a:lnTo>
                  <a:lnTo>
                    <a:pt x="1581150" y="239006"/>
                  </a:lnTo>
                  <a:lnTo>
                    <a:pt x="1351915" y="11168"/>
                  </a:lnTo>
                  <a:lnTo>
                    <a:pt x="1346835" y="11168"/>
                  </a:lnTo>
                  <a:lnTo>
                    <a:pt x="1346835" y="6469"/>
                  </a:lnTo>
                  <a:lnTo>
                    <a:pt x="1342263" y="6469"/>
                  </a:lnTo>
                  <a:lnTo>
                    <a:pt x="1337437" y="1770"/>
                  </a:lnTo>
                  <a:lnTo>
                    <a:pt x="1241793" y="17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362075" y="1924050"/>
              <a:ext cx="2162175" cy="2552700"/>
            </a:xfrm>
            <a:custGeom>
              <a:avLst/>
              <a:gdLst/>
              <a:ahLst/>
              <a:cxnLst/>
              <a:rect l="l" t="t" r="r" b="b"/>
              <a:pathLst>
                <a:path w="2162175" h="2552700">
                  <a:moveTo>
                    <a:pt x="1945894" y="0"/>
                  </a:moveTo>
                  <a:lnTo>
                    <a:pt x="216153" y="0"/>
                  </a:lnTo>
                  <a:lnTo>
                    <a:pt x="166591" y="5708"/>
                  </a:lnTo>
                  <a:lnTo>
                    <a:pt x="121094" y="21969"/>
                  </a:lnTo>
                  <a:lnTo>
                    <a:pt x="80960" y="47486"/>
                  </a:lnTo>
                  <a:lnTo>
                    <a:pt x="47486" y="80960"/>
                  </a:lnTo>
                  <a:lnTo>
                    <a:pt x="21969" y="121094"/>
                  </a:lnTo>
                  <a:lnTo>
                    <a:pt x="5708" y="166591"/>
                  </a:lnTo>
                  <a:lnTo>
                    <a:pt x="0" y="216153"/>
                  </a:lnTo>
                  <a:lnTo>
                    <a:pt x="0" y="2336546"/>
                  </a:lnTo>
                  <a:lnTo>
                    <a:pt x="5708" y="2386108"/>
                  </a:lnTo>
                  <a:lnTo>
                    <a:pt x="21969" y="2431605"/>
                  </a:lnTo>
                  <a:lnTo>
                    <a:pt x="47486" y="2471739"/>
                  </a:lnTo>
                  <a:lnTo>
                    <a:pt x="80960" y="2505213"/>
                  </a:lnTo>
                  <a:lnTo>
                    <a:pt x="121094" y="2530730"/>
                  </a:lnTo>
                  <a:lnTo>
                    <a:pt x="166591" y="2546991"/>
                  </a:lnTo>
                  <a:lnTo>
                    <a:pt x="216153" y="2552700"/>
                  </a:lnTo>
                  <a:lnTo>
                    <a:pt x="1945894" y="2552700"/>
                  </a:lnTo>
                  <a:lnTo>
                    <a:pt x="1995503" y="2546991"/>
                  </a:lnTo>
                  <a:lnTo>
                    <a:pt x="2041034" y="2530730"/>
                  </a:lnTo>
                  <a:lnTo>
                    <a:pt x="2081191" y="2505213"/>
                  </a:lnTo>
                  <a:lnTo>
                    <a:pt x="2114678" y="2471739"/>
                  </a:lnTo>
                  <a:lnTo>
                    <a:pt x="2140202" y="2431605"/>
                  </a:lnTo>
                  <a:lnTo>
                    <a:pt x="2156465" y="2386108"/>
                  </a:lnTo>
                  <a:lnTo>
                    <a:pt x="2162175" y="2336546"/>
                  </a:lnTo>
                  <a:lnTo>
                    <a:pt x="2162175" y="216153"/>
                  </a:lnTo>
                  <a:lnTo>
                    <a:pt x="2156465" y="166591"/>
                  </a:lnTo>
                  <a:lnTo>
                    <a:pt x="2140202" y="121094"/>
                  </a:lnTo>
                  <a:lnTo>
                    <a:pt x="2114678" y="80960"/>
                  </a:lnTo>
                  <a:lnTo>
                    <a:pt x="2081191" y="47486"/>
                  </a:lnTo>
                  <a:lnTo>
                    <a:pt x="2041034" y="21969"/>
                  </a:lnTo>
                  <a:lnTo>
                    <a:pt x="1995503" y="5708"/>
                  </a:lnTo>
                  <a:lnTo>
                    <a:pt x="1945894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2075" y="1924050"/>
              <a:ext cx="2162175" cy="2552700"/>
            </a:xfrm>
            <a:custGeom>
              <a:avLst/>
              <a:gdLst/>
              <a:ahLst/>
              <a:cxnLst/>
              <a:rect l="l" t="t" r="r" b="b"/>
              <a:pathLst>
                <a:path w="2162175" h="2552700">
                  <a:moveTo>
                    <a:pt x="0" y="216153"/>
                  </a:moveTo>
                  <a:lnTo>
                    <a:pt x="5708" y="166591"/>
                  </a:lnTo>
                  <a:lnTo>
                    <a:pt x="21969" y="121094"/>
                  </a:lnTo>
                  <a:lnTo>
                    <a:pt x="47486" y="80960"/>
                  </a:lnTo>
                  <a:lnTo>
                    <a:pt x="80960" y="47486"/>
                  </a:lnTo>
                  <a:lnTo>
                    <a:pt x="121094" y="21969"/>
                  </a:lnTo>
                  <a:lnTo>
                    <a:pt x="166591" y="5708"/>
                  </a:lnTo>
                  <a:lnTo>
                    <a:pt x="216153" y="0"/>
                  </a:lnTo>
                  <a:lnTo>
                    <a:pt x="1945894" y="0"/>
                  </a:lnTo>
                  <a:lnTo>
                    <a:pt x="1995503" y="5708"/>
                  </a:lnTo>
                  <a:lnTo>
                    <a:pt x="2041034" y="21969"/>
                  </a:lnTo>
                  <a:lnTo>
                    <a:pt x="2081191" y="47486"/>
                  </a:lnTo>
                  <a:lnTo>
                    <a:pt x="2114678" y="80960"/>
                  </a:lnTo>
                  <a:lnTo>
                    <a:pt x="2140202" y="121094"/>
                  </a:lnTo>
                  <a:lnTo>
                    <a:pt x="2156465" y="166591"/>
                  </a:lnTo>
                  <a:lnTo>
                    <a:pt x="2162175" y="216153"/>
                  </a:lnTo>
                  <a:lnTo>
                    <a:pt x="2162175" y="2336546"/>
                  </a:lnTo>
                  <a:lnTo>
                    <a:pt x="2156465" y="2386108"/>
                  </a:lnTo>
                  <a:lnTo>
                    <a:pt x="2140202" y="2431605"/>
                  </a:lnTo>
                  <a:lnTo>
                    <a:pt x="2114678" y="2471739"/>
                  </a:lnTo>
                  <a:lnTo>
                    <a:pt x="2081191" y="2505213"/>
                  </a:lnTo>
                  <a:lnTo>
                    <a:pt x="2041034" y="2530730"/>
                  </a:lnTo>
                  <a:lnTo>
                    <a:pt x="1995503" y="2546991"/>
                  </a:lnTo>
                  <a:lnTo>
                    <a:pt x="1945894" y="2552700"/>
                  </a:lnTo>
                  <a:lnTo>
                    <a:pt x="216153" y="2552700"/>
                  </a:lnTo>
                  <a:lnTo>
                    <a:pt x="166591" y="2546991"/>
                  </a:lnTo>
                  <a:lnTo>
                    <a:pt x="121094" y="2530730"/>
                  </a:lnTo>
                  <a:lnTo>
                    <a:pt x="80960" y="2505213"/>
                  </a:lnTo>
                  <a:lnTo>
                    <a:pt x="47486" y="2471739"/>
                  </a:lnTo>
                  <a:lnTo>
                    <a:pt x="21969" y="2431605"/>
                  </a:lnTo>
                  <a:lnTo>
                    <a:pt x="5708" y="2386108"/>
                  </a:lnTo>
                  <a:lnTo>
                    <a:pt x="0" y="2336546"/>
                  </a:lnTo>
                  <a:lnTo>
                    <a:pt x="0" y="216153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452244" y="1954974"/>
            <a:ext cx="1184275" cy="71183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280"/>
              </a:spcBef>
              <a:buFont typeface="Trebuchet MS"/>
              <a:buChar char="•"/>
              <a:tabLst>
                <a:tab pos="241935" algn="l"/>
              </a:tabLst>
            </a:pPr>
            <a:r>
              <a:rPr sz="2100" b="1" spc="-60" dirty="0">
                <a:latin typeface="Tahoma"/>
                <a:cs typeface="Tahoma"/>
              </a:rPr>
              <a:t>Παιδιά</a:t>
            </a:r>
            <a:endParaRPr sz="2100">
              <a:latin typeface="Tahoma"/>
              <a:cs typeface="Tahoma"/>
            </a:endParaRPr>
          </a:p>
          <a:p>
            <a:pPr marL="241300" indent="-229235">
              <a:lnSpc>
                <a:spcPct val="100000"/>
              </a:lnSpc>
              <a:spcBef>
                <a:spcPts val="180"/>
              </a:spcBef>
              <a:buFont typeface="Trebuchet MS"/>
              <a:buChar char="•"/>
              <a:tabLst>
                <a:tab pos="241935" algn="l"/>
              </a:tabLst>
            </a:pPr>
            <a:r>
              <a:rPr sz="2100" b="1" spc="-125" dirty="0">
                <a:latin typeface="Tahoma"/>
                <a:cs typeface="Tahoma"/>
              </a:rPr>
              <a:t>Έφηβοι</a:t>
            </a:r>
            <a:endParaRPr sz="2100">
              <a:latin typeface="Tahoma"/>
              <a:cs typeface="Tahom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335087" y="3049587"/>
            <a:ext cx="4045585" cy="2907030"/>
            <a:chOff x="1335087" y="3049587"/>
            <a:chExt cx="4045585" cy="2907030"/>
          </a:xfrm>
        </p:grpSpPr>
        <p:sp>
          <p:nvSpPr>
            <p:cNvPr id="8" name="object 8"/>
            <p:cNvSpPr/>
            <p:nvPr/>
          </p:nvSpPr>
          <p:spPr>
            <a:xfrm>
              <a:off x="2761233" y="4830191"/>
              <a:ext cx="2619375" cy="1126490"/>
            </a:xfrm>
            <a:custGeom>
              <a:avLst/>
              <a:gdLst/>
              <a:ahLst/>
              <a:cxnLst/>
              <a:rect l="l" t="t" r="r" b="b"/>
              <a:pathLst>
                <a:path w="2619375" h="1126489">
                  <a:moveTo>
                    <a:pt x="77470" y="0"/>
                  </a:moveTo>
                  <a:lnTo>
                    <a:pt x="0" y="23748"/>
                  </a:lnTo>
                  <a:lnTo>
                    <a:pt x="15598" y="71790"/>
                  </a:lnTo>
                  <a:lnTo>
                    <a:pt x="32716" y="119225"/>
                  </a:lnTo>
                  <a:lnTo>
                    <a:pt x="51334" y="166022"/>
                  </a:lnTo>
                  <a:lnTo>
                    <a:pt x="71433" y="212145"/>
                  </a:lnTo>
                  <a:lnTo>
                    <a:pt x="92992" y="257562"/>
                  </a:lnTo>
                  <a:lnTo>
                    <a:pt x="115992" y="302237"/>
                  </a:lnTo>
                  <a:lnTo>
                    <a:pt x="140414" y="346138"/>
                  </a:lnTo>
                  <a:lnTo>
                    <a:pt x="166237" y="389230"/>
                  </a:lnTo>
                  <a:lnTo>
                    <a:pt x="193442" y="431480"/>
                  </a:lnTo>
                  <a:lnTo>
                    <a:pt x="222009" y="472853"/>
                  </a:lnTo>
                  <a:lnTo>
                    <a:pt x="251918" y="513316"/>
                  </a:lnTo>
                  <a:lnTo>
                    <a:pt x="283150" y="552834"/>
                  </a:lnTo>
                  <a:lnTo>
                    <a:pt x="315685" y="591375"/>
                  </a:lnTo>
                  <a:lnTo>
                    <a:pt x="349504" y="628903"/>
                  </a:lnTo>
                  <a:lnTo>
                    <a:pt x="383166" y="663971"/>
                  </a:lnTo>
                  <a:lnTo>
                    <a:pt x="417653" y="697765"/>
                  </a:lnTo>
                  <a:lnTo>
                    <a:pt x="452934" y="730285"/>
                  </a:lnTo>
                  <a:lnTo>
                    <a:pt x="488978" y="761530"/>
                  </a:lnTo>
                  <a:lnTo>
                    <a:pt x="525755" y="791499"/>
                  </a:lnTo>
                  <a:lnTo>
                    <a:pt x="563234" y="820191"/>
                  </a:lnTo>
                  <a:lnTo>
                    <a:pt x="601385" y="847604"/>
                  </a:lnTo>
                  <a:lnTo>
                    <a:pt x="640177" y="873737"/>
                  </a:lnTo>
                  <a:lnTo>
                    <a:pt x="679580" y="898590"/>
                  </a:lnTo>
                  <a:lnTo>
                    <a:pt x="719563" y="922162"/>
                  </a:lnTo>
                  <a:lnTo>
                    <a:pt x="760096" y="944450"/>
                  </a:lnTo>
                  <a:lnTo>
                    <a:pt x="801149" y="965455"/>
                  </a:lnTo>
                  <a:lnTo>
                    <a:pt x="842690" y="985175"/>
                  </a:lnTo>
                  <a:lnTo>
                    <a:pt x="884689" y="1003609"/>
                  </a:lnTo>
                  <a:lnTo>
                    <a:pt x="927116" y="1020755"/>
                  </a:lnTo>
                  <a:lnTo>
                    <a:pt x="969941" y="1036614"/>
                  </a:lnTo>
                  <a:lnTo>
                    <a:pt x="1013132" y="1051183"/>
                  </a:lnTo>
                  <a:lnTo>
                    <a:pt x="1056659" y="1064461"/>
                  </a:lnTo>
                  <a:lnTo>
                    <a:pt x="1100492" y="1076448"/>
                  </a:lnTo>
                  <a:lnTo>
                    <a:pt x="1144601" y="1087143"/>
                  </a:lnTo>
                  <a:lnTo>
                    <a:pt x="1188954" y="1096544"/>
                  </a:lnTo>
                  <a:lnTo>
                    <a:pt x="1233521" y="1104650"/>
                  </a:lnTo>
                  <a:lnTo>
                    <a:pt x="1278273" y="1111460"/>
                  </a:lnTo>
                  <a:lnTo>
                    <a:pt x="1323177" y="1116973"/>
                  </a:lnTo>
                  <a:lnTo>
                    <a:pt x="1368205" y="1121189"/>
                  </a:lnTo>
                  <a:lnTo>
                    <a:pt x="1413324" y="1124105"/>
                  </a:lnTo>
                  <a:lnTo>
                    <a:pt x="1458506" y="1125720"/>
                  </a:lnTo>
                  <a:lnTo>
                    <a:pt x="1503718" y="1126035"/>
                  </a:lnTo>
                  <a:lnTo>
                    <a:pt x="1548932" y="1125047"/>
                  </a:lnTo>
                  <a:lnTo>
                    <a:pt x="1594115" y="1122755"/>
                  </a:lnTo>
                  <a:lnTo>
                    <a:pt x="1639239" y="1119159"/>
                  </a:lnTo>
                  <a:lnTo>
                    <a:pt x="1684272" y="1114257"/>
                  </a:lnTo>
                  <a:lnTo>
                    <a:pt x="1729183" y="1108049"/>
                  </a:lnTo>
                  <a:lnTo>
                    <a:pt x="1773943" y="1100532"/>
                  </a:lnTo>
                  <a:lnTo>
                    <a:pt x="1818520" y="1091707"/>
                  </a:lnTo>
                  <a:lnTo>
                    <a:pt x="1862885" y="1081572"/>
                  </a:lnTo>
                  <a:lnTo>
                    <a:pt x="1907007" y="1070125"/>
                  </a:lnTo>
                  <a:lnTo>
                    <a:pt x="1950855" y="1057366"/>
                  </a:lnTo>
                  <a:lnTo>
                    <a:pt x="1994398" y="1043294"/>
                  </a:lnTo>
                  <a:lnTo>
                    <a:pt x="2037607" y="1027907"/>
                  </a:lnTo>
                  <a:lnTo>
                    <a:pt x="2080451" y="1011205"/>
                  </a:lnTo>
                  <a:lnTo>
                    <a:pt x="2122899" y="993186"/>
                  </a:lnTo>
                  <a:lnTo>
                    <a:pt x="2164921" y="973850"/>
                  </a:lnTo>
                  <a:lnTo>
                    <a:pt x="2206486" y="953194"/>
                  </a:lnTo>
                  <a:lnTo>
                    <a:pt x="2247563" y="931219"/>
                  </a:lnTo>
                  <a:lnTo>
                    <a:pt x="2288124" y="907923"/>
                  </a:lnTo>
                  <a:lnTo>
                    <a:pt x="2328135" y="883305"/>
                  </a:lnTo>
                  <a:lnTo>
                    <a:pt x="2367568" y="857363"/>
                  </a:lnTo>
                  <a:lnTo>
                    <a:pt x="2406392" y="830098"/>
                  </a:lnTo>
                  <a:lnTo>
                    <a:pt x="2444576" y="801507"/>
                  </a:lnTo>
                  <a:lnTo>
                    <a:pt x="2482090" y="771589"/>
                  </a:lnTo>
                  <a:lnTo>
                    <a:pt x="2518904" y="740344"/>
                  </a:lnTo>
                  <a:lnTo>
                    <a:pt x="2554986" y="707770"/>
                  </a:lnTo>
                  <a:lnTo>
                    <a:pt x="2594864" y="743838"/>
                  </a:lnTo>
                  <a:lnTo>
                    <a:pt x="2619248" y="584834"/>
                  </a:lnTo>
                  <a:lnTo>
                    <a:pt x="2454656" y="617092"/>
                  </a:lnTo>
                  <a:lnTo>
                    <a:pt x="2494534" y="653160"/>
                  </a:lnTo>
                  <a:lnTo>
                    <a:pt x="2456438" y="687104"/>
                  </a:lnTo>
                  <a:lnTo>
                    <a:pt x="2417262" y="719660"/>
                  </a:lnTo>
                  <a:lnTo>
                    <a:pt x="2377045" y="750806"/>
                  </a:lnTo>
                  <a:lnTo>
                    <a:pt x="2335826" y="780520"/>
                  </a:lnTo>
                  <a:lnTo>
                    <a:pt x="2293642" y="808780"/>
                  </a:lnTo>
                  <a:lnTo>
                    <a:pt x="2250533" y="835562"/>
                  </a:lnTo>
                  <a:lnTo>
                    <a:pt x="2206536" y="860846"/>
                  </a:lnTo>
                  <a:lnTo>
                    <a:pt x="2161691" y="884608"/>
                  </a:lnTo>
                  <a:lnTo>
                    <a:pt x="2116036" y="906826"/>
                  </a:lnTo>
                  <a:lnTo>
                    <a:pt x="2069608" y="927479"/>
                  </a:lnTo>
                  <a:lnTo>
                    <a:pt x="2022448" y="946543"/>
                  </a:lnTo>
                  <a:lnTo>
                    <a:pt x="1974593" y="963997"/>
                  </a:lnTo>
                  <a:lnTo>
                    <a:pt x="1926082" y="979817"/>
                  </a:lnTo>
                  <a:lnTo>
                    <a:pt x="1880088" y="993148"/>
                  </a:lnTo>
                  <a:lnTo>
                    <a:pt x="1834016" y="1004929"/>
                  </a:lnTo>
                  <a:lnTo>
                    <a:pt x="1787894" y="1015175"/>
                  </a:lnTo>
                  <a:lnTo>
                    <a:pt x="1741751" y="1023901"/>
                  </a:lnTo>
                  <a:lnTo>
                    <a:pt x="1695615" y="1031123"/>
                  </a:lnTo>
                  <a:lnTo>
                    <a:pt x="1649514" y="1036855"/>
                  </a:lnTo>
                  <a:lnTo>
                    <a:pt x="1603479" y="1041114"/>
                  </a:lnTo>
                  <a:lnTo>
                    <a:pt x="1557536" y="1043913"/>
                  </a:lnTo>
                  <a:lnTo>
                    <a:pt x="1511716" y="1045269"/>
                  </a:lnTo>
                  <a:lnTo>
                    <a:pt x="1466047" y="1045196"/>
                  </a:lnTo>
                  <a:lnTo>
                    <a:pt x="1420556" y="1043710"/>
                  </a:lnTo>
                  <a:lnTo>
                    <a:pt x="1375274" y="1040826"/>
                  </a:lnTo>
                  <a:lnTo>
                    <a:pt x="1330229" y="1036559"/>
                  </a:lnTo>
                  <a:lnTo>
                    <a:pt x="1285449" y="1030924"/>
                  </a:lnTo>
                  <a:lnTo>
                    <a:pt x="1240964" y="1023937"/>
                  </a:lnTo>
                  <a:lnTo>
                    <a:pt x="1196801" y="1015613"/>
                  </a:lnTo>
                  <a:lnTo>
                    <a:pt x="1152990" y="1005966"/>
                  </a:lnTo>
                  <a:lnTo>
                    <a:pt x="1109559" y="995013"/>
                  </a:lnTo>
                  <a:lnTo>
                    <a:pt x="1066537" y="982769"/>
                  </a:lnTo>
                  <a:lnTo>
                    <a:pt x="1023953" y="969248"/>
                  </a:lnTo>
                  <a:lnTo>
                    <a:pt x="981835" y="954466"/>
                  </a:lnTo>
                  <a:lnTo>
                    <a:pt x="940213" y="938437"/>
                  </a:lnTo>
                  <a:lnTo>
                    <a:pt x="899113" y="921179"/>
                  </a:lnTo>
                  <a:lnTo>
                    <a:pt x="858567" y="902704"/>
                  </a:lnTo>
                  <a:lnTo>
                    <a:pt x="818601" y="883029"/>
                  </a:lnTo>
                  <a:lnTo>
                    <a:pt x="779246" y="862170"/>
                  </a:lnTo>
                  <a:lnTo>
                    <a:pt x="740528" y="840140"/>
                  </a:lnTo>
                  <a:lnTo>
                    <a:pt x="702478" y="816955"/>
                  </a:lnTo>
                  <a:lnTo>
                    <a:pt x="665124" y="792631"/>
                  </a:lnTo>
                  <a:lnTo>
                    <a:pt x="628495" y="767183"/>
                  </a:lnTo>
                  <a:lnTo>
                    <a:pt x="592618" y="740626"/>
                  </a:lnTo>
                  <a:lnTo>
                    <a:pt x="557524" y="712975"/>
                  </a:lnTo>
                  <a:lnTo>
                    <a:pt x="523240" y="684245"/>
                  </a:lnTo>
                  <a:lnTo>
                    <a:pt x="489796" y="654452"/>
                  </a:lnTo>
                  <a:lnTo>
                    <a:pt x="457220" y="623610"/>
                  </a:lnTo>
                  <a:lnTo>
                    <a:pt x="425540" y="591736"/>
                  </a:lnTo>
                  <a:lnTo>
                    <a:pt x="394786" y="558843"/>
                  </a:lnTo>
                  <a:lnTo>
                    <a:pt x="364987" y="524949"/>
                  </a:lnTo>
                  <a:lnTo>
                    <a:pt x="336170" y="490066"/>
                  </a:lnTo>
                  <a:lnTo>
                    <a:pt x="308364" y="454212"/>
                  </a:lnTo>
                  <a:lnTo>
                    <a:pt x="281599" y="417400"/>
                  </a:lnTo>
                  <a:lnTo>
                    <a:pt x="255902" y="379647"/>
                  </a:lnTo>
                  <a:lnTo>
                    <a:pt x="231303" y="340968"/>
                  </a:lnTo>
                  <a:lnTo>
                    <a:pt x="207831" y="301377"/>
                  </a:lnTo>
                  <a:lnTo>
                    <a:pt x="185513" y="260889"/>
                  </a:lnTo>
                  <a:lnTo>
                    <a:pt x="164379" y="219521"/>
                  </a:lnTo>
                  <a:lnTo>
                    <a:pt x="144458" y="177288"/>
                  </a:lnTo>
                  <a:lnTo>
                    <a:pt x="125777" y="134203"/>
                  </a:lnTo>
                  <a:lnTo>
                    <a:pt x="108367" y="90284"/>
                  </a:lnTo>
                  <a:lnTo>
                    <a:pt x="92255" y="45544"/>
                  </a:lnTo>
                  <a:lnTo>
                    <a:pt x="77470" y="0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43025" y="3057525"/>
              <a:ext cx="2505075" cy="1809750"/>
            </a:xfrm>
            <a:custGeom>
              <a:avLst/>
              <a:gdLst/>
              <a:ahLst/>
              <a:cxnLst/>
              <a:rect l="l" t="t" r="r" b="b"/>
              <a:pathLst>
                <a:path w="2505075" h="1809750">
                  <a:moveTo>
                    <a:pt x="2324100" y="0"/>
                  </a:moveTo>
                  <a:lnTo>
                    <a:pt x="180975" y="0"/>
                  </a:lnTo>
                  <a:lnTo>
                    <a:pt x="132864" y="6464"/>
                  </a:lnTo>
                  <a:lnTo>
                    <a:pt x="89633" y="24708"/>
                  </a:lnTo>
                  <a:lnTo>
                    <a:pt x="53006" y="53006"/>
                  </a:lnTo>
                  <a:lnTo>
                    <a:pt x="24708" y="89633"/>
                  </a:lnTo>
                  <a:lnTo>
                    <a:pt x="6464" y="132864"/>
                  </a:lnTo>
                  <a:lnTo>
                    <a:pt x="0" y="180975"/>
                  </a:lnTo>
                  <a:lnTo>
                    <a:pt x="0" y="1628775"/>
                  </a:lnTo>
                  <a:lnTo>
                    <a:pt x="6464" y="1676885"/>
                  </a:lnTo>
                  <a:lnTo>
                    <a:pt x="24708" y="1720116"/>
                  </a:lnTo>
                  <a:lnTo>
                    <a:pt x="53006" y="1756743"/>
                  </a:lnTo>
                  <a:lnTo>
                    <a:pt x="89633" y="1785041"/>
                  </a:lnTo>
                  <a:lnTo>
                    <a:pt x="132864" y="1803285"/>
                  </a:lnTo>
                  <a:lnTo>
                    <a:pt x="180975" y="1809750"/>
                  </a:lnTo>
                  <a:lnTo>
                    <a:pt x="2324100" y="1809750"/>
                  </a:lnTo>
                  <a:lnTo>
                    <a:pt x="2372210" y="1803285"/>
                  </a:lnTo>
                  <a:lnTo>
                    <a:pt x="2415441" y="1785041"/>
                  </a:lnTo>
                  <a:lnTo>
                    <a:pt x="2452068" y="1756743"/>
                  </a:lnTo>
                  <a:lnTo>
                    <a:pt x="2480366" y="1720116"/>
                  </a:lnTo>
                  <a:lnTo>
                    <a:pt x="2498610" y="1676885"/>
                  </a:lnTo>
                  <a:lnTo>
                    <a:pt x="2505075" y="1628775"/>
                  </a:lnTo>
                  <a:lnTo>
                    <a:pt x="2505075" y="180975"/>
                  </a:lnTo>
                  <a:lnTo>
                    <a:pt x="2498610" y="132864"/>
                  </a:lnTo>
                  <a:lnTo>
                    <a:pt x="2480366" y="89633"/>
                  </a:lnTo>
                  <a:lnTo>
                    <a:pt x="2452068" y="53006"/>
                  </a:lnTo>
                  <a:lnTo>
                    <a:pt x="2415441" y="24708"/>
                  </a:lnTo>
                  <a:lnTo>
                    <a:pt x="2372210" y="6464"/>
                  </a:lnTo>
                  <a:lnTo>
                    <a:pt x="232410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43025" y="3057525"/>
              <a:ext cx="2505075" cy="1809750"/>
            </a:xfrm>
            <a:custGeom>
              <a:avLst/>
              <a:gdLst/>
              <a:ahLst/>
              <a:cxnLst/>
              <a:rect l="l" t="t" r="r" b="b"/>
              <a:pathLst>
                <a:path w="2505075" h="1809750">
                  <a:moveTo>
                    <a:pt x="0" y="180975"/>
                  </a:moveTo>
                  <a:lnTo>
                    <a:pt x="6464" y="132864"/>
                  </a:lnTo>
                  <a:lnTo>
                    <a:pt x="24708" y="89633"/>
                  </a:lnTo>
                  <a:lnTo>
                    <a:pt x="53006" y="53006"/>
                  </a:lnTo>
                  <a:lnTo>
                    <a:pt x="89633" y="24708"/>
                  </a:lnTo>
                  <a:lnTo>
                    <a:pt x="132864" y="6464"/>
                  </a:lnTo>
                  <a:lnTo>
                    <a:pt x="180975" y="0"/>
                  </a:lnTo>
                  <a:lnTo>
                    <a:pt x="2324100" y="0"/>
                  </a:lnTo>
                  <a:lnTo>
                    <a:pt x="2372210" y="6464"/>
                  </a:lnTo>
                  <a:lnTo>
                    <a:pt x="2415441" y="24708"/>
                  </a:lnTo>
                  <a:lnTo>
                    <a:pt x="2452068" y="53006"/>
                  </a:lnTo>
                  <a:lnTo>
                    <a:pt x="2480366" y="89633"/>
                  </a:lnTo>
                  <a:lnTo>
                    <a:pt x="2498610" y="132864"/>
                  </a:lnTo>
                  <a:lnTo>
                    <a:pt x="2505075" y="180975"/>
                  </a:lnTo>
                  <a:lnTo>
                    <a:pt x="2505075" y="1628775"/>
                  </a:lnTo>
                  <a:lnTo>
                    <a:pt x="2498610" y="1676885"/>
                  </a:lnTo>
                  <a:lnTo>
                    <a:pt x="2480366" y="1720116"/>
                  </a:lnTo>
                  <a:lnTo>
                    <a:pt x="2452068" y="1756743"/>
                  </a:lnTo>
                  <a:lnTo>
                    <a:pt x="2415441" y="1785041"/>
                  </a:lnTo>
                  <a:lnTo>
                    <a:pt x="2372210" y="1803285"/>
                  </a:lnTo>
                  <a:lnTo>
                    <a:pt x="2324100" y="1809750"/>
                  </a:lnTo>
                  <a:lnTo>
                    <a:pt x="180975" y="1809750"/>
                  </a:lnTo>
                  <a:lnTo>
                    <a:pt x="132864" y="1803285"/>
                  </a:lnTo>
                  <a:lnTo>
                    <a:pt x="89633" y="1785041"/>
                  </a:lnTo>
                  <a:lnTo>
                    <a:pt x="53006" y="1756743"/>
                  </a:lnTo>
                  <a:lnTo>
                    <a:pt x="24708" y="1720116"/>
                  </a:lnTo>
                  <a:lnTo>
                    <a:pt x="6464" y="1676885"/>
                  </a:lnTo>
                  <a:lnTo>
                    <a:pt x="0" y="1628775"/>
                  </a:lnTo>
                  <a:lnTo>
                    <a:pt x="0" y="180975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424305" y="3033458"/>
            <a:ext cx="2165985" cy="1742439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775"/>
              </a:spcBef>
            </a:pPr>
            <a:r>
              <a:rPr sz="2000" b="1" u="heavy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Αντιμετωπίζουν</a:t>
            </a:r>
            <a:r>
              <a:rPr sz="2000" b="1" spc="-65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endParaRPr sz="2000">
              <a:latin typeface="Tahoma"/>
              <a:cs typeface="Tahoma"/>
            </a:endParaRPr>
          </a:p>
          <a:p>
            <a:pPr marL="12700" marR="349250">
              <a:lnSpc>
                <a:spcPts val="2180"/>
              </a:lnSpc>
              <a:spcBef>
                <a:spcPts val="935"/>
              </a:spcBef>
              <a:buChar char="-"/>
              <a:tabLst>
                <a:tab pos="194310" algn="l"/>
              </a:tabLst>
            </a:pPr>
            <a:r>
              <a:rPr sz="2000" b="1" spc="-30" dirty="0">
                <a:solidFill>
                  <a:srgbClr val="FFFFFF"/>
                </a:solidFill>
                <a:latin typeface="Tahoma"/>
                <a:cs typeface="Tahoma"/>
              </a:rPr>
              <a:t>σύνθετα </a:t>
            </a:r>
            <a:r>
              <a:rPr sz="2000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55" dirty="0">
                <a:solidFill>
                  <a:srgbClr val="FFFFFF"/>
                </a:solidFill>
                <a:latin typeface="Tahoma"/>
                <a:cs typeface="Tahoma"/>
              </a:rPr>
              <a:t>π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ρ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-10" dirty="0">
                <a:solidFill>
                  <a:srgbClr val="FFFFFF"/>
                </a:solidFill>
                <a:latin typeface="Tahoma"/>
                <a:cs typeface="Tahoma"/>
              </a:rPr>
              <a:t>β</a:t>
            </a:r>
            <a:r>
              <a:rPr sz="2000" b="1" spc="40" dirty="0">
                <a:solidFill>
                  <a:srgbClr val="FFFFFF"/>
                </a:solidFill>
                <a:latin typeface="Tahoma"/>
                <a:cs typeface="Tahoma"/>
              </a:rPr>
              <a:t>λ</a:t>
            </a:r>
            <a:r>
              <a:rPr sz="2000" b="1" spc="-80" dirty="0">
                <a:solidFill>
                  <a:srgbClr val="FFFFFF"/>
                </a:solidFill>
                <a:latin typeface="Tahoma"/>
                <a:cs typeface="Tahoma"/>
              </a:rPr>
              <a:t>ή</a:t>
            </a:r>
            <a:r>
              <a:rPr sz="2000" b="1" spc="-105" dirty="0">
                <a:solidFill>
                  <a:srgbClr val="FFFFFF"/>
                </a:solidFill>
                <a:latin typeface="Tahoma"/>
                <a:cs typeface="Tahoma"/>
              </a:rPr>
              <a:t>μ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2000" b="1" spc="-220" dirty="0">
                <a:solidFill>
                  <a:srgbClr val="FFFFFF"/>
                </a:solidFill>
                <a:latin typeface="Tahoma"/>
                <a:cs typeface="Tahoma"/>
              </a:rPr>
              <a:t>τ</a:t>
            </a:r>
            <a:r>
              <a:rPr sz="2000" b="1" spc="75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2000" b="1" spc="-20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185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endParaRPr sz="2000">
              <a:latin typeface="Tahoma"/>
              <a:cs typeface="Tahoma"/>
            </a:endParaRPr>
          </a:p>
          <a:p>
            <a:pPr marL="12700" marR="289560">
              <a:lnSpc>
                <a:spcPts val="2180"/>
              </a:lnSpc>
              <a:spcBef>
                <a:spcPts val="819"/>
              </a:spcBef>
              <a:buChar char="-"/>
              <a:tabLst>
                <a:tab pos="194310" algn="l"/>
              </a:tabLst>
            </a:pP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ν</a:t>
            </a:r>
            <a:r>
              <a:rPr sz="2000" b="1" spc="-150" dirty="0">
                <a:solidFill>
                  <a:srgbClr val="FFFFFF"/>
                </a:solidFill>
                <a:latin typeface="Tahoma"/>
                <a:cs typeface="Tahoma"/>
              </a:rPr>
              <a:t>έ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-75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000" b="1" spc="175" dirty="0">
                <a:solidFill>
                  <a:srgbClr val="FFFFFF"/>
                </a:solidFill>
                <a:latin typeface="Tahoma"/>
                <a:cs typeface="Tahoma"/>
              </a:rPr>
              <a:t>ς</a:t>
            </a:r>
            <a:r>
              <a:rPr sz="2000" b="1" spc="-1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2000" b="1" spc="-220" dirty="0">
                <a:solidFill>
                  <a:srgbClr val="FFFFFF"/>
                </a:solidFill>
                <a:latin typeface="Tahoma"/>
                <a:cs typeface="Tahoma"/>
              </a:rPr>
              <a:t>τ</a:t>
            </a:r>
            <a:r>
              <a:rPr sz="2000" b="1" spc="-75" dirty="0">
                <a:solidFill>
                  <a:srgbClr val="FFFFFF"/>
                </a:solidFill>
                <a:latin typeface="Tahoma"/>
                <a:cs typeface="Tahoma"/>
              </a:rPr>
              <a:t>ύ</a:t>
            </a:r>
            <a:r>
              <a:rPr sz="2000" b="1" spc="55" dirty="0">
                <a:solidFill>
                  <a:srgbClr val="FFFFFF"/>
                </a:solidFill>
                <a:latin typeface="Tahoma"/>
                <a:cs typeface="Tahoma"/>
              </a:rPr>
              <a:t>π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-75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000" b="1" spc="125" dirty="0">
                <a:solidFill>
                  <a:srgbClr val="FFFFFF"/>
                </a:solidFill>
                <a:latin typeface="Tahoma"/>
                <a:cs typeface="Tahoma"/>
              </a:rPr>
              <a:t>ς  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συγκρούσεων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440237" y="3144837"/>
            <a:ext cx="2444750" cy="2006600"/>
            <a:chOff x="4440237" y="3144837"/>
            <a:chExt cx="2444750" cy="2006600"/>
          </a:xfrm>
        </p:grpSpPr>
        <p:sp>
          <p:nvSpPr>
            <p:cNvPr id="13" name="object 13"/>
            <p:cNvSpPr/>
            <p:nvPr/>
          </p:nvSpPr>
          <p:spPr>
            <a:xfrm>
              <a:off x="4448175" y="3152775"/>
              <a:ext cx="2428875" cy="1990725"/>
            </a:xfrm>
            <a:custGeom>
              <a:avLst/>
              <a:gdLst/>
              <a:ahLst/>
              <a:cxnLst/>
              <a:rect l="l" t="t" r="r" b="b"/>
              <a:pathLst>
                <a:path w="2428875" h="1990725">
                  <a:moveTo>
                    <a:pt x="2229739" y="0"/>
                  </a:moveTo>
                  <a:lnTo>
                    <a:pt x="199136" y="0"/>
                  </a:lnTo>
                  <a:lnTo>
                    <a:pt x="153475" y="5259"/>
                  </a:lnTo>
                  <a:lnTo>
                    <a:pt x="111560" y="20240"/>
                  </a:lnTo>
                  <a:lnTo>
                    <a:pt x="74585" y="43747"/>
                  </a:lnTo>
                  <a:lnTo>
                    <a:pt x="43747" y="74585"/>
                  </a:lnTo>
                  <a:lnTo>
                    <a:pt x="20240" y="111560"/>
                  </a:lnTo>
                  <a:lnTo>
                    <a:pt x="5259" y="153475"/>
                  </a:lnTo>
                  <a:lnTo>
                    <a:pt x="0" y="199136"/>
                  </a:lnTo>
                  <a:lnTo>
                    <a:pt x="0" y="1791589"/>
                  </a:lnTo>
                  <a:lnTo>
                    <a:pt x="5259" y="1837249"/>
                  </a:lnTo>
                  <a:lnTo>
                    <a:pt x="20240" y="1879164"/>
                  </a:lnTo>
                  <a:lnTo>
                    <a:pt x="43747" y="1916139"/>
                  </a:lnTo>
                  <a:lnTo>
                    <a:pt x="74585" y="1946977"/>
                  </a:lnTo>
                  <a:lnTo>
                    <a:pt x="111560" y="1970484"/>
                  </a:lnTo>
                  <a:lnTo>
                    <a:pt x="153475" y="1985465"/>
                  </a:lnTo>
                  <a:lnTo>
                    <a:pt x="199136" y="1990725"/>
                  </a:lnTo>
                  <a:lnTo>
                    <a:pt x="2229739" y="1990725"/>
                  </a:lnTo>
                  <a:lnTo>
                    <a:pt x="2275399" y="1985465"/>
                  </a:lnTo>
                  <a:lnTo>
                    <a:pt x="2317314" y="1970484"/>
                  </a:lnTo>
                  <a:lnTo>
                    <a:pt x="2354289" y="1946977"/>
                  </a:lnTo>
                  <a:lnTo>
                    <a:pt x="2385127" y="1916139"/>
                  </a:lnTo>
                  <a:lnTo>
                    <a:pt x="2408634" y="1879164"/>
                  </a:lnTo>
                  <a:lnTo>
                    <a:pt x="2423615" y="1837249"/>
                  </a:lnTo>
                  <a:lnTo>
                    <a:pt x="2428875" y="1791589"/>
                  </a:lnTo>
                  <a:lnTo>
                    <a:pt x="2428875" y="199136"/>
                  </a:lnTo>
                  <a:lnTo>
                    <a:pt x="2423615" y="153475"/>
                  </a:lnTo>
                  <a:lnTo>
                    <a:pt x="2408634" y="111560"/>
                  </a:lnTo>
                  <a:lnTo>
                    <a:pt x="2385127" y="74585"/>
                  </a:lnTo>
                  <a:lnTo>
                    <a:pt x="2354289" y="43747"/>
                  </a:lnTo>
                  <a:lnTo>
                    <a:pt x="2317314" y="20240"/>
                  </a:lnTo>
                  <a:lnTo>
                    <a:pt x="2275399" y="5259"/>
                  </a:lnTo>
                  <a:lnTo>
                    <a:pt x="222973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48175" y="3152775"/>
              <a:ext cx="2428875" cy="1990725"/>
            </a:xfrm>
            <a:custGeom>
              <a:avLst/>
              <a:gdLst/>
              <a:ahLst/>
              <a:cxnLst/>
              <a:rect l="l" t="t" r="r" b="b"/>
              <a:pathLst>
                <a:path w="2428875" h="1990725">
                  <a:moveTo>
                    <a:pt x="0" y="199136"/>
                  </a:moveTo>
                  <a:lnTo>
                    <a:pt x="5259" y="153475"/>
                  </a:lnTo>
                  <a:lnTo>
                    <a:pt x="20240" y="111560"/>
                  </a:lnTo>
                  <a:lnTo>
                    <a:pt x="43747" y="74585"/>
                  </a:lnTo>
                  <a:lnTo>
                    <a:pt x="74585" y="43747"/>
                  </a:lnTo>
                  <a:lnTo>
                    <a:pt x="111560" y="20240"/>
                  </a:lnTo>
                  <a:lnTo>
                    <a:pt x="153475" y="5259"/>
                  </a:lnTo>
                  <a:lnTo>
                    <a:pt x="199136" y="0"/>
                  </a:lnTo>
                  <a:lnTo>
                    <a:pt x="2229739" y="0"/>
                  </a:lnTo>
                  <a:lnTo>
                    <a:pt x="2275399" y="5259"/>
                  </a:lnTo>
                  <a:lnTo>
                    <a:pt x="2317314" y="20240"/>
                  </a:lnTo>
                  <a:lnTo>
                    <a:pt x="2354289" y="43747"/>
                  </a:lnTo>
                  <a:lnTo>
                    <a:pt x="2385127" y="74585"/>
                  </a:lnTo>
                  <a:lnTo>
                    <a:pt x="2408634" y="111560"/>
                  </a:lnTo>
                  <a:lnTo>
                    <a:pt x="2423615" y="153475"/>
                  </a:lnTo>
                  <a:lnTo>
                    <a:pt x="2428875" y="199136"/>
                  </a:lnTo>
                  <a:lnTo>
                    <a:pt x="2428875" y="1791589"/>
                  </a:lnTo>
                  <a:lnTo>
                    <a:pt x="2423615" y="1837249"/>
                  </a:lnTo>
                  <a:lnTo>
                    <a:pt x="2408634" y="1879164"/>
                  </a:lnTo>
                  <a:lnTo>
                    <a:pt x="2385127" y="1916139"/>
                  </a:lnTo>
                  <a:lnTo>
                    <a:pt x="2354289" y="1946977"/>
                  </a:lnTo>
                  <a:lnTo>
                    <a:pt x="2317314" y="1970484"/>
                  </a:lnTo>
                  <a:lnTo>
                    <a:pt x="2275399" y="1985465"/>
                  </a:lnTo>
                  <a:lnTo>
                    <a:pt x="2229739" y="1990725"/>
                  </a:lnTo>
                  <a:lnTo>
                    <a:pt x="199136" y="1990725"/>
                  </a:lnTo>
                  <a:lnTo>
                    <a:pt x="153475" y="1985465"/>
                  </a:lnTo>
                  <a:lnTo>
                    <a:pt x="111560" y="1970484"/>
                  </a:lnTo>
                  <a:lnTo>
                    <a:pt x="74585" y="1946977"/>
                  </a:lnTo>
                  <a:lnTo>
                    <a:pt x="43747" y="1916139"/>
                  </a:lnTo>
                  <a:lnTo>
                    <a:pt x="20240" y="1879164"/>
                  </a:lnTo>
                  <a:lnTo>
                    <a:pt x="5259" y="1837249"/>
                  </a:lnTo>
                  <a:lnTo>
                    <a:pt x="0" y="1791589"/>
                  </a:lnTo>
                  <a:lnTo>
                    <a:pt x="0" y="199136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4527550" y="3618547"/>
            <a:ext cx="1849120" cy="92773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41300" marR="5080" indent="-228600">
              <a:lnSpc>
                <a:spcPct val="90900"/>
              </a:lnSpc>
              <a:spcBef>
                <a:spcPts val="330"/>
              </a:spcBef>
              <a:buFont typeface="Trebuchet MS"/>
              <a:buChar char="•"/>
              <a:tabLst>
                <a:tab pos="241300" algn="l"/>
              </a:tabLst>
            </a:pPr>
            <a:r>
              <a:rPr sz="2100" b="1" spc="-75" dirty="0">
                <a:latin typeface="Tahoma"/>
                <a:cs typeface="Tahoma"/>
              </a:rPr>
              <a:t>Ευρύτερες </a:t>
            </a:r>
            <a:r>
              <a:rPr sz="2100" b="1" spc="-70" dirty="0">
                <a:latin typeface="Tahoma"/>
                <a:cs typeface="Tahoma"/>
              </a:rPr>
              <a:t> </a:t>
            </a:r>
            <a:r>
              <a:rPr sz="2100" b="1" spc="65" dirty="0">
                <a:latin typeface="Tahoma"/>
                <a:cs typeface="Tahoma"/>
              </a:rPr>
              <a:t>π</a:t>
            </a:r>
            <a:r>
              <a:rPr sz="2100" b="1" spc="45" dirty="0">
                <a:latin typeface="Tahoma"/>
                <a:cs typeface="Tahoma"/>
              </a:rPr>
              <a:t>ο</a:t>
            </a:r>
            <a:r>
              <a:rPr sz="2100" b="1" spc="-15" dirty="0">
                <a:latin typeface="Tahoma"/>
                <a:cs typeface="Tahoma"/>
              </a:rPr>
              <a:t>λ</a:t>
            </a:r>
            <a:r>
              <a:rPr sz="2100" b="1" spc="-114" dirty="0">
                <a:latin typeface="Tahoma"/>
                <a:cs typeface="Tahoma"/>
              </a:rPr>
              <a:t>ι</a:t>
            </a:r>
            <a:r>
              <a:rPr sz="2100" b="1" spc="-200" dirty="0">
                <a:latin typeface="Tahoma"/>
                <a:cs typeface="Tahoma"/>
              </a:rPr>
              <a:t>τ</a:t>
            </a:r>
            <a:r>
              <a:rPr sz="2100" b="1" spc="-114" dirty="0">
                <a:latin typeface="Tahoma"/>
                <a:cs typeface="Tahoma"/>
              </a:rPr>
              <a:t>ι</a:t>
            </a:r>
            <a:r>
              <a:rPr sz="2100" b="1" spc="10" dirty="0">
                <a:latin typeface="Tahoma"/>
                <a:cs typeface="Tahoma"/>
              </a:rPr>
              <a:t>σ</a:t>
            </a:r>
            <a:r>
              <a:rPr sz="2100" b="1" spc="15" dirty="0">
                <a:latin typeface="Tahoma"/>
                <a:cs typeface="Tahoma"/>
              </a:rPr>
              <a:t>μ</a:t>
            </a:r>
            <a:r>
              <a:rPr sz="2100" b="1" spc="-114" dirty="0">
                <a:latin typeface="Tahoma"/>
                <a:cs typeface="Tahoma"/>
              </a:rPr>
              <a:t>ι</a:t>
            </a:r>
            <a:r>
              <a:rPr sz="2100" b="1" spc="-60" dirty="0">
                <a:latin typeface="Tahoma"/>
                <a:cs typeface="Tahoma"/>
              </a:rPr>
              <a:t>κ</a:t>
            </a:r>
            <a:r>
              <a:rPr sz="2100" b="1" spc="-204" dirty="0">
                <a:latin typeface="Tahoma"/>
                <a:cs typeface="Tahoma"/>
              </a:rPr>
              <a:t>έ</a:t>
            </a:r>
            <a:r>
              <a:rPr sz="2100" b="1" spc="120" dirty="0">
                <a:latin typeface="Tahoma"/>
                <a:cs typeface="Tahoma"/>
              </a:rPr>
              <a:t>ς  </a:t>
            </a:r>
            <a:r>
              <a:rPr sz="2100" b="1" spc="-5" dirty="0">
                <a:latin typeface="Tahoma"/>
                <a:cs typeface="Tahoma"/>
              </a:rPr>
              <a:t>αλλαγές</a:t>
            </a:r>
            <a:endParaRPr sz="2100">
              <a:latin typeface="Tahoma"/>
              <a:cs typeface="Tahom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078287" y="920560"/>
            <a:ext cx="5901690" cy="2497455"/>
            <a:chOff x="4078287" y="920560"/>
            <a:chExt cx="5901690" cy="2497455"/>
          </a:xfrm>
        </p:grpSpPr>
        <p:sp>
          <p:nvSpPr>
            <p:cNvPr id="17" name="object 17"/>
            <p:cNvSpPr/>
            <p:nvPr/>
          </p:nvSpPr>
          <p:spPr>
            <a:xfrm>
              <a:off x="6015608" y="920560"/>
              <a:ext cx="3964304" cy="1487805"/>
            </a:xfrm>
            <a:custGeom>
              <a:avLst/>
              <a:gdLst/>
              <a:ahLst/>
              <a:cxnLst/>
              <a:rect l="l" t="t" r="r" b="b"/>
              <a:pathLst>
                <a:path w="3964304" h="1487805">
                  <a:moveTo>
                    <a:pt x="1822640" y="0"/>
                  </a:moveTo>
                  <a:lnTo>
                    <a:pt x="1777813" y="388"/>
                  </a:lnTo>
                  <a:lnTo>
                    <a:pt x="1733020" y="1645"/>
                  </a:lnTo>
                  <a:lnTo>
                    <a:pt x="1688273" y="3771"/>
                  </a:lnTo>
                  <a:lnTo>
                    <a:pt x="1643586" y="6762"/>
                  </a:lnTo>
                  <a:lnTo>
                    <a:pt x="1598974" y="10617"/>
                  </a:lnTo>
                  <a:lnTo>
                    <a:pt x="1554448" y="15335"/>
                  </a:lnTo>
                  <a:lnTo>
                    <a:pt x="1510024" y="20914"/>
                  </a:lnTo>
                  <a:lnTo>
                    <a:pt x="1465714" y="27351"/>
                  </a:lnTo>
                  <a:lnTo>
                    <a:pt x="1421531" y="34647"/>
                  </a:lnTo>
                  <a:lnTo>
                    <a:pt x="1377490" y="42798"/>
                  </a:lnTo>
                  <a:lnTo>
                    <a:pt x="1333604" y="51803"/>
                  </a:lnTo>
                  <a:lnTo>
                    <a:pt x="1289886" y="61660"/>
                  </a:lnTo>
                  <a:lnTo>
                    <a:pt x="1246350" y="72368"/>
                  </a:lnTo>
                  <a:lnTo>
                    <a:pt x="1203009" y="83925"/>
                  </a:lnTo>
                  <a:lnTo>
                    <a:pt x="1159877" y="96329"/>
                  </a:lnTo>
                  <a:lnTo>
                    <a:pt x="1116967" y="109579"/>
                  </a:lnTo>
                  <a:lnTo>
                    <a:pt x="1074293" y="123673"/>
                  </a:lnTo>
                  <a:lnTo>
                    <a:pt x="1031869" y="138609"/>
                  </a:lnTo>
                  <a:lnTo>
                    <a:pt x="989707" y="154385"/>
                  </a:lnTo>
                  <a:lnTo>
                    <a:pt x="947821" y="171001"/>
                  </a:lnTo>
                  <a:lnTo>
                    <a:pt x="906226" y="188453"/>
                  </a:lnTo>
                  <a:lnTo>
                    <a:pt x="864933" y="206740"/>
                  </a:lnTo>
                  <a:lnTo>
                    <a:pt x="823958" y="225862"/>
                  </a:lnTo>
                  <a:lnTo>
                    <a:pt x="783312" y="245815"/>
                  </a:lnTo>
                  <a:lnTo>
                    <a:pt x="743011" y="266599"/>
                  </a:lnTo>
                  <a:lnTo>
                    <a:pt x="703066" y="288211"/>
                  </a:lnTo>
                  <a:lnTo>
                    <a:pt x="663493" y="310651"/>
                  </a:lnTo>
                  <a:lnTo>
                    <a:pt x="624304" y="333915"/>
                  </a:lnTo>
                  <a:lnTo>
                    <a:pt x="585512" y="358003"/>
                  </a:lnTo>
                  <a:lnTo>
                    <a:pt x="547132" y="382913"/>
                  </a:lnTo>
                  <a:lnTo>
                    <a:pt x="509177" y="408643"/>
                  </a:lnTo>
                  <a:lnTo>
                    <a:pt x="471660" y="435191"/>
                  </a:lnTo>
                  <a:lnTo>
                    <a:pt x="434594" y="462556"/>
                  </a:lnTo>
                  <a:lnTo>
                    <a:pt x="397994" y="490737"/>
                  </a:lnTo>
                  <a:lnTo>
                    <a:pt x="361873" y="519730"/>
                  </a:lnTo>
                  <a:lnTo>
                    <a:pt x="326244" y="549535"/>
                  </a:lnTo>
                  <a:lnTo>
                    <a:pt x="291121" y="580151"/>
                  </a:lnTo>
                  <a:lnTo>
                    <a:pt x="256517" y="611574"/>
                  </a:lnTo>
                  <a:lnTo>
                    <a:pt x="222446" y="643804"/>
                  </a:lnTo>
                  <a:lnTo>
                    <a:pt x="188921" y="676839"/>
                  </a:lnTo>
                  <a:lnTo>
                    <a:pt x="155956" y="710677"/>
                  </a:lnTo>
                  <a:lnTo>
                    <a:pt x="123564" y="745317"/>
                  </a:lnTo>
                  <a:lnTo>
                    <a:pt x="91759" y="780756"/>
                  </a:lnTo>
                  <a:lnTo>
                    <a:pt x="60554" y="816994"/>
                  </a:lnTo>
                  <a:lnTo>
                    <a:pt x="29963" y="854027"/>
                  </a:lnTo>
                  <a:lnTo>
                    <a:pt x="0" y="891856"/>
                  </a:lnTo>
                  <a:lnTo>
                    <a:pt x="63753" y="941513"/>
                  </a:lnTo>
                  <a:lnTo>
                    <a:pt x="95468" y="901571"/>
                  </a:lnTo>
                  <a:lnTo>
                    <a:pt x="128045" y="862418"/>
                  </a:lnTo>
                  <a:lnTo>
                    <a:pt x="161469" y="824065"/>
                  </a:lnTo>
                  <a:lnTo>
                    <a:pt x="195725" y="786524"/>
                  </a:lnTo>
                  <a:lnTo>
                    <a:pt x="230796" y="749808"/>
                  </a:lnTo>
                  <a:lnTo>
                    <a:pt x="266669" y="713930"/>
                  </a:lnTo>
                  <a:lnTo>
                    <a:pt x="303327" y="678901"/>
                  </a:lnTo>
                  <a:lnTo>
                    <a:pt x="340755" y="644733"/>
                  </a:lnTo>
                  <a:lnTo>
                    <a:pt x="378938" y="611439"/>
                  </a:lnTo>
                  <a:lnTo>
                    <a:pt x="417860" y="579032"/>
                  </a:lnTo>
                  <a:lnTo>
                    <a:pt x="457506" y="547523"/>
                  </a:lnTo>
                  <a:lnTo>
                    <a:pt x="497861" y="516924"/>
                  </a:lnTo>
                  <a:lnTo>
                    <a:pt x="538909" y="487249"/>
                  </a:lnTo>
                  <a:lnTo>
                    <a:pt x="580634" y="458509"/>
                  </a:lnTo>
                  <a:lnTo>
                    <a:pt x="623022" y="430716"/>
                  </a:lnTo>
                  <a:lnTo>
                    <a:pt x="666057" y="403883"/>
                  </a:lnTo>
                  <a:lnTo>
                    <a:pt x="709723" y="378022"/>
                  </a:lnTo>
                  <a:lnTo>
                    <a:pt x="754006" y="353145"/>
                  </a:lnTo>
                  <a:lnTo>
                    <a:pt x="798889" y="329264"/>
                  </a:lnTo>
                  <a:lnTo>
                    <a:pt x="844358" y="306393"/>
                  </a:lnTo>
                  <a:lnTo>
                    <a:pt x="890396" y="284542"/>
                  </a:lnTo>
                  <a:lnTo>
                    <a:pt x="934526" y="264784"/>
                  </a:lnTo>
                  <a:lnTo>
                    <a:pt x="978854" y="246063"/>
                  </a:lnTo>
                  <a:lnTo>
                    <a:pt x="1023367" y="228374"/>
                  </a:lnTo>
                  <a:lnTo>
                    <a:pt x="1068050" y="211711"/>
                  </a:lnTo>
                  <a:lnTo>
                    <a:pt x="1112891" y="196070"/>
                  </a:lnTo>
                  <a:lnTo>
                    <a:pt x="1157875" y="181446"/>
                  </a:lnTo>
                  <a:lnTo>
                    <a:pt x="1202989" y="167833"/>
                  </a:lnTo>
                  <a:lnTo>
                    <a:pt x="1248218" y="155226"/>
                  </a:lnTo>
                  <a:lnTo>
                    <a:pt x="1293549" y="143620"/>
                  </a:lnTo>
                  <a:lnTo>
                    <a:pt x="1338968" y="133010"/>
                  </a:lnTo>
                  <a:lnTo>
                    <a:pt x="1384461" y="123391"/>
                  </a:lnTo>
                  <a:lnTo>
                    <a:pt x="1430014" y="114758"/>
                  </a:lnTo>
                  <a:lnTo>
                    <a:pt x="1475614" y="107105"/>
                  </a:lnTo>
                  <a:lnTo>
                    <a:pt x="1521246" y="100428"/>
                  </a:lnTo>
                  <a:lnTo>
                    <a:pt x="1566898" y="94721"/>
                  </a:lnTo>
                  <a:lnTo>
                    <a:pt x="1612554" y="89979"/>
                  </a:lnTo>
                  <a:lnTo>
                    <a:pt x="1658201" y="86198"/>
                  </a:lnTo>
                  <a:lnTo>
                    <a:pt x="1703826" y="83371"/>
                  </a:lnTo>
                  <a:lnTo>
                    <a:pt x="1749415" y="81495"/>
                  </a:lnTo>
                  <a:lnTo>
                    <a:pt x="1794953" y="80563"/>
                  </a:lnTo>
                  <a:lnTo>
                    <a:pt x="1840427" y="80571"/>
                  </a:lnTo>
                  <a:lnTo>
                    <a:pt x="1885823" y="81513"/>
                  </a:lnTo>
                  <a:lnTo>
                    <a:pt x="1931127" y="83385"/>
                  </a:lnTo>
                  <a:lnTo>
                    <a:pt x="1976325" y="86181"/>
                  </a:lnTo>
                  <a:lnTo>
                    <a:pt x="2021405" y="89896"/>
                  </a:lnTo>
                  <a:lnTo>
                    <a:pt x="2066351" y="94525"/>
                  </a:lnTo>
                  <a:lnTo>
                    <a:pt x="2111150" y="100063"/>
                  </a:lnTo>
                  <a:lnTo>
                    <a:pt x="2155787" y="106504"/>
                  </a:lnTo>
                  <a:lnTo>
                    <a:pt x="2200251" y="113845"/>
                  </a:lnTo>
                  <a:lnTo>
                    <a:pt x="2244525" y="122079"/>
                  </a:lnTo>
                  <a:lnTo>
                    <a:pt x="2288598" y="131201"/>
                  </a:lnTo>
                  <a:lnTo>
                    <a:pt x="2332454" y="141207"/>
                  </a:lnTo>
                  <a:lnTo>
                    <a:pt x="2376080" y="152090"/>
                  </a:lnTo>
                  <a:lnTo>
                    <a:pt x="2419462" y="163847"/>
                  </a:lnTo>
                  <a:lnTo>
                    <a:pt x="2462587" y="176472"/>
                  </a:lnTo>
                  <a:lnTo>
                    <a:pt x="2505440" y="189959"/>
                  </a:lnTo>
                  <a:lnTo>
                    <a:pt x="2548007" y="204305"/>
                  </a:lnTo>
                  <a:lnTo>
                    <a:pt x="2590276" y="219502"/>
                  </a:lnTo>
                  <a:lnTo>
                    <a:pt x="2632231" y="235547"/>
                  </a:lnTo>
                  <a:lnTo>
                    <a:pt x="2673860" y="252435"/>
                  </a:lnTo>
                  <a:lnTo>
                    <a:pt x="2715148" y="270159"/>
                  </a:lnTo>
                  <a:lnTo>
                    <a:pt x="2756081" y="288716"/>
                  </a:lnTo>
                  <a:lnTo>
                    <a:pt x="2796647" y="308100"/>
                  </a:lnTo>
                  <a:lnTo>
                    <a:pt x="2836830" y="328305"/>
                  </a:lnTo>
                  <a:lnTo>
                    <a:pt x="2876617" y="349327"/>
                  </a:lnTo>
                  <a:lnTo>
                    <a:pt x="2915994" y="371161"/>
                  </a:lnTo>
                  <a:lnTo>
                    <a:pt x="2954948" y="393801"/>
                  </a:lnTo>
                  <a:lnTo>
                    <a:pt x="2993465" y="417242"/>
                  </a:lnTo>
                  <a:lnTo>
                    <a:pt x="3031530" y="441480"/>
                  </a:lnTo>
                  <a:lnTo>
                    <a:pt x="3069130" y="466508"/>
                  </a:lnTo>
                  <a:lnTo>
                    <a:pt x="3106251" y="492323"/>
                  </a:lnTo>
                  <a:lnTo>
                    <a:pt x="3142879" y="518918"/>
                  </a:lnTo>
                  <a:lnTo>
                    <a:pt x="3179001" y="546290"/>
                  </a:lnTo>
                  <a:lnTo>
                    <a:pt x="3214603" y="574431"/>
                  </a:lnTo>
                  <a:lnTo>
                    <a:pt x="3249670" y="603338"/>
                  </a:lnTo>
                  <a:lnTo>
                    <a:pt x="3284189" y="633006"/>
                  </a:lnTo>
                  <a:lnTo>
                    <a:pt x="3318146" y="663429"/>
                  </a:lnTo>
                  <a:lnTo>
                    <a:pt x="3351528" y="694602"/>
                  </a:lnTo>
                  <a:lnTo>
                    <a:pt x="3384320" y="726519"/>
                  </a:lnTo>
                  <a:lnTo>
                    <a:pt x="3416509" y="759177"/>
                  </a:lnTo>
                  <a:lnTo>
                    <a:pt x="3448081" y="792569"/>
                  </a:lnTo>
                  <a:lnTo>
                    <a:pt x="3479021" y="826691"/>
                  </a:lnTo>
                  <a:lnTo>
                    <a:pt x="3509317" y="861538"/>
                  </a:lnTo>
                  <a:lnTo>
                    <a:pt x="3538954" y="897104"/>
                  </a:lnTo>
                  <a:lnTo>
                    <a:pt x="3567919" y="933384"/>
                  </a:lnTo>
                  <a:lnTo>
                    <a:pt x="3596197" y="970373"/>
                  </a:lnTo>
                  <a:lnTo>
                    <a:pt x="3623776" y="1008066"/>
                  </a:lnTo>
                  <a:lnTo>
                    <a:pt x="3650640" y="1046458"/>
                  </a:lnTo>
                  <a:lnTo>
                    <a:pt x="3676777" y="1085544"/>
                  </a:lnTo>
                  <a:lnTo>
                    <a:pt x="3702172" y="1125318"/>
                  </a:lnTo>
                  <a:lnTo>
                    <a:pt x="3726811" y="1165776"/>
                  </a:lnTo>
                  <a:lnTo>
                    <a:pt x="3750681" y="1206913"/>
                  </a:lnTo>
                  <a:lnTo>
                    <a:pt x="3773769" y="1248722"/>
                  </a:lnTo>
                  <a:lnTo>
                    <a:pt x="3796059" y="1291200"/>
                  </a:lnTo>
                  <a:lnTo>
                    <a:pt x="3817538" y="1334340"/>
                  </a:lnTo>
                  <a:lnTo>
                    <a:pt x="3838193" y="1378139"/>
                  </a:lnTo>
                  <a:lnTo>
                    <a:pt x="3788029" y="1397570"/>
                  </a:lnTo>
                  <a:lnTo>
                    <a:pt x="3928237" y="1487232"/>
                  </a:lnTo>
                  <a:lnTo>
                    <a:pt x="3963923" y="1329117"/>
                  </a:lnTo>
                  <a:lnTo>
                    <a:pt x="3913632" y="1348675"/>
                  </a:lnTo>
                  <a:lnTo>
                    <a:pt x="3892099" y="1302788"/>
                  </a:lnTo>
                  <a:lnTo>
                    <a:pt x="3869592" y="1257443"/>
                  </a:lnTo>
                  <a:lnTo>
                    <a:pt x="3846123" y="1212653"/>
                  </a:lnTo>
                  <a:lnTo>
                    <a:pt x="3821701" y="1168433"/>
                  </a:lnTo>
                  <a:lnTo>
                    <a:pt x="3796340" y="1124797"/>
                  </a:lnTo>
                  <a:lnTo>
                    <a:pt x="3770049" y="1081758"/>
                  </a:lnTo>
                  <a:lnTo>
                    <a:pt x="3742840" y="1039332"/>
                  </a:lnTo>
                  <a:lnTo>
                    <a:pt x="3714726" y="997532"/>
                  </a:lnTo>
                  <a:lnTo>
                    <a:pt x="3685716" y="956372"/>
                  </a:lnTo>
                  <a:lnTo>
                    <a:pt x="3655822" y="915866"/>
                  </a:lnTo>
                  <a:lnTo>
                    <a:pt x="3625056" y="876029"/>
                  </a:lnTo>
                  <a:lnTo>
                    <a:pt x="3593428" y="836874"/>
                  </a:lnTo>
                  <a:lnTo>
                    <a:pt x="3560951" y="798416"/>
                  </a:lnTo>
                  <a:lnTo>
                    <a:pt x="3527635" y="760668"/>
                  </a:lnTo>
                  <a:lnTo>
                    <a:pt x="3493492" y="723645"/>
                  </a:lnTo>
                  <a:lnTo>
                    <a:pt x="3458533" y="687361"/>
                  </a:lnTo>
                  <a:lnTo>
                    <a:pt x="3422769" y="651830"/>
                  </a:lnTo>
                  <a:lnTo>
                    <a:pt x="3386212" y="617067"/>
                  </a:lnTo>
                  <a:lnTo>
                    <a:pt x="3348873" y="583084"/>
                  </a:lnTo>
                  <a:lnTo>
                    <a:pt x="3310763" y="549897"/>
                  </a:lnTo>
                  <a:lnTo>
                    <a:pt x="3271894" y="517519"/>
                  </a:lnTo>
                  <a:lnTo>
                    <a:pt x="3232276" y="485964"/>
                  </a:lnTo>
                  <a:lnTo>
                    <a:pt x="3193923" y="456714"/>
                  </a:lnTo>
                  <a:lnTo>
                    <a:pt x="3155156" y="428389"/>
                  </a:lnTo>
                  <a:lnTo>
                    <a:pt x="3115992" y="400988"/>
                  </a:lnTo>
                  <a:lnTo>
                    <a:pt x="3076442" y="374509"/>
                  </a:lnTo>
                  <a:lnTo>
                    <a:pt x="3036520" y="348950"/>
                  </a:lnTo>
                  <a:lnTo>
                    <a:pt x="2996241" y="324309"/>
                  </a:lnTo>
                  <a:lnTo>
                    <a:pt x="2955616" y="300585"/>
                  </a:lnTo>
                  <a:lnTo>
                    <a:pt x="2914661" y="277776"/>
                  </a:lnTo>
                  <a:lnTo>
                    <a:pt x="2873388" y="255881"/>
                  </a:lnTo>
                  <a:lnTo>
                    <a:pt x="2831811" y="234897"/>
                  </a:lnTo>
                  <a:lnTo>
                    <a:pt x="2789943" y="214824"/>
                  </a:lnTo>
                  <a:lnTo>
                    <a:pt x="2747798" y="195658"/>
                  </a:lnTo>
                  <a:lnTo>
                    <a:pt x="2705390" y="177399"/>
                  </a:lnTo>
                  <a:lnTo>
                    <a:pt x="2662731" y="160045"/>
                  </a:lnTo>
                  <a:lnTo>
                    <a:pt x="2619835" y="143595"/>
                  </a:lnTo>
                  <a:lnTo>
                    <a:pt x="2576717" y="128046"/>
                  </a:lnTo>
                  <a:lnTo>
                    <a:pt x="2533389" y="113396"/>
                  </a:lnTo>
                  <a:lnTo>
                    <a:pt x="2489864" y="99645"/>
                  </a:lnTo>
                  <a:lnTo>
                    <a:pt x="2446157" y="86790"/>
                  </a:lnTo>
                  <a:lnTo>
                    <a:pt x="2402281" y="74830"/>
                  </a:lnTo>
                  <a:lnTo>
                    <a:pt x="2358249" y="63763"/>
                  </a:lnTo>
                  <a:lnTo>
                    <a:pt x="2314076" y="53588"/>
                  </a:lnTo>
                  <a:lnTo>
                    <a:pt x="2269773" y="44302"/>
                  </a:lnTo>
                  <a:lnTo>
                    <a:pt x="2225355" y="35904"/>
                  </a:lnTo>
                  <a:lnTo>
                    <a:pt x="2180836" y="28392"/>
                  </a:lnTo>
                  <a:lnTo>
                    <a:pt x="2136228" y="21765"/>
                  </a:lnTo>
                  <a:lnTo>
                    <a:pt x="2091546" y="16020"/>
                  </a:lnTo>
                  <a:lnTo>
                    <a:pt x="2046802" y="11157"/>
                  </a:lnTo>
                  <a:lnTo>
                    <a:pt x="2002011" y="7173"/>
                  </a:lnTo>
                  <a:lnTo>
                    <a:pt x="1957186" y="4067"/>
                  </a:lnTo>
                  <a:lnTo>
                    <a:pt x="1912340" y="1838"/>
                  </a:lnTo>
                  <a:lnTo>
                    <a:pt x="1867487" y="482"/>
                  </a:lnTo>
                  <a:lnTo>
                    <a:pt x="1822640" y="0"/>
                  </a:lnTo>
                  <a:close/>
                </a:path>
              </a:pathLst>
            </a:custGeom>
            <a:solidFill>
              <a:srgbClr val="ADAD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086225" y="1885950"/>
              <a:ext cx="3143250" cy="1524000"/>
            </a:xfrm>
            <a:custGeom>
              <a:avLst/>
              <a:gdLst/>
              <a:ahLst/>
              <a:cxnLst/>
              <a:rect l="l" t="t" r="r" b="b"/>
              <a:pathLst>
                <a:path w="3143250" h="1524000">
                  <a:moveTo>
                    <a:pt x="2990850" y="0"/>
                  </a:moveTo>
                  <a:lnTo>
                    <a:pt x="152400" y="0"/>
                  </a:lnTo>
                  <a:lnTo>
                    <a:pt x="104217" y="7766"/>
                  </a:lnTo>
                  <a:lnTo>
                    <a:pt x="62380" y="29394"/>
                  </a:lnTo>
                  <a:lnTo>
                    <a:pt x="29394" y="62380"/>
                  </a:lnTo>
                  <a:lnTo>
                    <a:pt x="7766" y="104217"/>
                  </a:lnTo>
                  <a:lnTo>
                    <a:pt x="0" y="152400"/>
                  </a:lnTo>
                  <a:lnTo>
                    <a:pt x="0" y="1371600"/>
                  </a:lnTo>
                  <a:lnTo>
                    <a:pt x="7766" y="1419782"/>
                  </a:lnTo>
                  <a:lnTo>
                    <a:pt x="29394" y="1461619"/>
                  </a:lnTo>
                  <a:lnTo>
                    <a:pt x="62380" y="1494605"/>
                  </a:lnTo>
                  <a:lnTo>
                    <a:pt x="104217" y="1516233"/>
                  </a:lnTo>
                  <a:lnTo>
                    <a:pt x="152400" y="1524000"/>
                  </a:lnTo>
                  <a:lnTo>
                    <a:pt x="2990850" y="1524000"/>
                  </a:lnTo>
                  <a:lnTo>
                    <a:pt x="3039032" y="1516233"/>
                  </a:lnTo>
                  <a:lnTo>
                    <a:pt x="3080869" y="1494605"/>
                  </a:lnTo>
                  <a:lnTo>
                    <a:pt x="3113855" y="1461619"/>
                  </a:lnTo>
                  <a:lnTo>
                    <a:pt x="3135483" y="1419782"/>
                  </a:lnTo>
                  <a:lnTo>
                    <a:pt x="3143250" y="1371600"/>
                  </a:lnTo>
                  <a:lnTo>
                    <a:pt x="3143250" y="152400"/>
                  </a:lnTo>
                  <a:lnTo>
                    <a:pt x="3135483" y="104217"/>
                  </a:lnTo>
                  <a:lnTo>
                    <a:pt x="3113855" y="62380"/>
                  </a:lnTo>
                  <a:lnTo>
                    <a:pt x="3080869" y="29394"/>
                  </a:lnTo>
                  <a:lnTo>
                    <a:pt x="3039032" y="7766"/>
                  </a:lnTo>
                  <a:lnTo>
                    <a:pt x="299085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86225" y="1885950"/>
              <a:ext cx="3143250" cy="1524000"/>
            </a:xfrm>
            <a:custGeom>
              <a:avLst/>
              <a:gdLst/>
              <a:ahLst/>
              <a:cxnLst/>
              <a:rect l="l" t="t" r="r" b="b"/>
              <a:pathLst>
                <a:path w="3143250" h="1524000">
                  <a:moveTo>
                    <a:pt x="0" y="152400"/>
                  </a:move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lnTo>
                    <a:pt x="2990850" y="0"/>
                  </a:lnTo>
                  <a:lnTo>
                    <a:pt x="3039032" y="7766"/>
                  </a:lnTo>
                  <a:lnTo>
                    <a:pt x="3080869" y="29394"/>
                  </a:lnTo>
                  <a:lnTo>
                    <a:pt x="3113855" y="62380"/>
                  </a:lnTo>
                  <a:lnTo>
                    <a:pt x="3135483" y="104217"/>
                  </a:lnTo>
                  <a:lnTo>
                    <a:pt x="3143250" y="152400"/>
                  </a:lnTo>
                  <a:lnTo>
                    <a:pt x="3143250" y="1371600"/>
                  </a:lnTo>
                  <a:lnTo>
                    <a:pt x="3135483" y="1419782"/>
                  </a:lnTo>
                  <a:lnTo>
                    <a:pt x="3113855" y="1461619"/>
                  </a:lnTo>
                  <a:lnTo>
                    <a:pt x="3080869" y="1494605"/>
                  </a:lnTo>
                  <a:lnTo>
                    <a:pt x="3039032" y="1516233"/>
                  </a:lnTo>
                  <a:lnTo>
                    <a:pt x="2990850" y="1524000"/>
                  </a:lnTo>
                  <a:lnTo>
                    <a:pt x="152400" y="1524000"/>
                  </a:lnTo>
                  <a:lnTo>
                    <a:pt x="104217" y="1516233"/>
                  </a:lnTo>
                  <a:lnTo>
                    <a:pt x="62380" y="1494605"/>
                  </a:lnTo>
                  <a:lnTo>
                    <a:pt x="29394" y="1461619"/>
                  </a:lnTo>
                  <a:lnTo>
                    <a:pt x="7766" y="1419782"/>
                  </a:lnTo>
                  <a:lnTo>
                    <a:pt x="0" y="1371600"/>
                  </a:lnTo>
                  <a:lnTo>
                    <a:pt x="0" y="152400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252595" y="2324417"/>
            <a:ext cx="2804795" cy="61150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412750" marR="5080" indent="-400685">
              <a:lnSpc>
                <a:spcPts val="2180"/>
              </a:lnSpc>
              <a:spcBef>
                <a:spcPts val="380"/>
              </a:spcBef>
            </a:pPr>
            <a:r>
              <a:rPr sz="2000" b="1" spc="-180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2000" b="1" spc="-75" dirty="0">
                <a:solidFill>
                  <a:srgbClr val="FFFFFF"/>
                </a:solidFill>
                <a:latin typeface="Tahoma"/>
                <a:cs typeface="Tahoma"/>
              </a:rPr>
              <a:t>υ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ν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θ</a:t>
            </a:r>
            <a:r>
              <a:rPr sz="2000" b="1" spc="-85" dirty="0">
                <a:solidFill>
                  <a:srgbClr val="FFFFFF"/>
                </a:solidFill>
                <a:latin typeface="Tahoma"/>
                <a:cs typeface="Tahoma"/>
              </a:rPr>
              <a:t>ή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κ</a:t>
            </a:r>
            <a:r>
              <a:rPr sz="2000" b="1" spc="-150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2000" b="1" spc="185" dirty="0">
                <a:solidFill>
                  <a:srgbClr val="FFFFFF"/>
                </a:solidFill>
                <a:latin typeface="Tahoma"/>
                <a:cs typeface="Tahoma"/>
              </a:rPr>
              <a:t>ς</a:t>
            </a:r>
            <a:r>
              <a:rPr sz="2000" b="1" spc="-260" dirty="0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sz="2000" b="1" spc="55" dirty="0">
                <a:solidFill>
                  <a:srgbClr val="FFFFFF"/>
                </a:solidFill>
                <a:latin typeface="Tahoma"/>
                <a:cs typeface="Tahoma"/>
              </a:rPr>
              <a:t>π</a:t>
            </a:r>
            <a:r>
              <a:rPr sz="2000" b="1" spc="85" dirty="0">
                <a:solidFill>
                  <a:srgbClr val="FFFFFF"/>
                </a:solidFill>
                <a:latin typeface="Tahoma"/>
                <a:cs typeface="Tahoma"/>
              </a:rPr>
              <a:t>αρ</a:t>
            </a:r>
            <a:r>
              <a:rPr sz="2000" b="1" spc="10" dirty="0">
                <a:solidFill>
                  <a:srgbClr val="FFFFFF"/>
                </a:solidFill>
                <a:latin typeface="Tahoma"/>
                <a:cs typeface="Tahoma"/>
              </a:rPr>
              <a:t>ά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γ</a:t>
            </a:r>
            <a:r>
              <a:rPr sz="2000" b="1" spc="3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ν</a:t>
            </a:r>
            <a:r>
              <a:rPr sz="2000" b="1" spc="-220" dirty="0">
                <a:solidFill>
                  <a:srgbClr val="FFFFFF"/>
                </a:solidFill>
                <a:latin typeface="Tahoma"/>
                <a:cs typeface="Tahoma"/>
              </a:rPr>
              <a:t>τ</a:t>
            </a:r>
            <a:r>
              <a:rPr sz="2000" b="1" spc="-150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2000" b="1" spc="125" dirty="0">
                <a:solidFill>
                  <a:srgbClr val="FFFFFF"/>
                </a:solidFill>
                <a:latin typeface="Tahoma"/>
                <a:cs typeface="Tahoma"/>
              </a:rPr>
              <a:t>ς  </a:t>
            </a:r>
            <a:r>
              <a:rPr sz="2000" b="1" spc="-55" dirty="0">
                <a:solidFill>
                  <a:srgbClr val="FFFFFF"/>
                </a:solidFill>
                <a:latin typeface="Tahoma"/>
                <a:cs typeface="Tahoma"/>
              </a:rPr>
              <a:t>επικινδυνότητας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7983537" y="2411412"/>
            <a:ext cx="3635375" cy="2692400"/>
            <a:chOff x="7983537" y="2411412"/>
            <a:chExt cx="3635375" cy="2692400"/>
          </a:xfrm>
        </p:grpSpPr>
        <p:sp>
          <p:nvSpPr>
            <p:cNvPr id="22" name="object 22"/>
            <p:cNvSpPr/>
            <p:nvPr/>
          </p:nvSpPr>
          <p:spPr>
            <a:xfrm>
              <a:off x="7991475" y="2419350"/>
              <a:ext cx="3619500" cy="2676525"/>
            </a:xfrm>
            <a:custGeom>
              <a:avLst/>
              <a:gdLst/>
              <a:ahLst/>
              <a:cxnLst/>
              <a:rect l="l" t="t" r="r" b="b"/>
              <a:pathLst>
                <a:path w="3619500" h="2676525">
                  <a:moveTo>
                    <a:pt x="3351910" y="0"/>
                  </a:moveTo>
                  <a:lnTo>
                    <a:pt x="267589" y="0"/>
                  </a:lnTo>
                  <a:lnTo>
                    <a:pt x="219511" y="4313"/>
                  </a:lnTo>
                  <a:lnTo>
                    <a:pt x="174252" y="16750"/>
                  </a:lnTo>
                  <a:lnTo>
                    <a:pt x="132569" y="36552"/>
                  </a:lnTo>
                  <a:lnTo>
                    <a:pt x="95219" y="62961"/>
                  </a:lnTo>
                  <a:lnTo>
                    <a:pt x="62961" y="95219"/>
                  </a:lnTo>
                  <a:lnTo>
                    <a:pt x="36552" y="132569"/>
                  </a:lnTo>
                  <a:lnTo>
                    <a:pt x="16750" y="174252"/>
                  </a:lnTo>
                  <a:lnTo>
                    <a:pt x="4313" y="219511"/>
                  </a:lnTo>
                  <a:lnTo>
                    <a:pt x="0" y="267588"/>
                  </a:lnTo>
                  <a:lnTo>
                    <a:pt x="0" y="2408936"/>
                  </a:lnTo>
                  <a:lnTo>
                    <a:pt x="4313" y="2457013"/>
                  </a:lnTo>
                  <a:lnTo>
                    <a:pt x="16750" y="2502272"/>
                  </a:lnTo>
                  <a:lnTo>
                    <a:pt x="36552" y="2543955"/>
                  </a:lnTo>
                  <a:lnTo>
                    <a:pt x="62961" y="2581305"/>
                  </a:lnTo>
                  <a:lnTo>
                    <a:pt x="95219" y="2613563"/>
                  </a:lnTo>
                  <a:lnTo>
                    <a:pt x="132569" y="2639972"/>
                  </a:lnTo>
                  <a:lnTo>
                    <a:pt x="174252" y="2659774"/>
                  </a:lnTo>
                  <a:lnTo>
                    <a:pt x="219511" y="2672211"/>
                  </a:lnTo>
                  <a:lnTo>
                    <a:pt x="267589" y="2676525"/>
                  </a:lnTo>
                  <a:lnTo>
                    <a:pt x="3351910" y="2676525"/>
                  </a:lnTo>
                  <a:lnTo>
                    <a:pt x="3399988" y="2672211"/>
                  </a:lnTo>
                  <a:lnTo>
                    <a:pt x="3445247" y="2659774"/>
                  </a:lnTo>
                  <a:lnTo>
                    <a:pt x="3486930" y="2639972"/>
                  </a:lnTo>
                  <a:lnTo>
                    <a:pt x="3524280" y="2613563"/>
                  </a:lnTo>
                  <a:lnTo>
                    <a:pt x="3556538" y="2581305"/>
                  </a:lnTo>
                  <a:lnTo>
                    <a:pt x="3582947" y="2543955"/>
                  </a:lnTo>
                  <a:lnTo>
                    <a:pt x="3602749" y="2502272"/>
                  </a:lnTo>
                  <a:lnTo>
                    <a:pt x="3615186" y="2457013"/>
                  </a:lnTo>
                  <a:lnTo>
                    <a:pt x="3619500" y="2408936"/>
                  </a:lnTo>
                  <a:lnTo>
                    <a:pt x="3619500" y="267588"/>
                  </a:lnTo>
                  <a:lnTo>
                    <a:pt x="3615186" y="219511"/>
                  </a:lnTo>
                  <a:lnTo>
                    <a:pt x="3602749" y="174252"/>
                  </a:lnTo>
                  <a:lnTo>
                    <a:pt x="3582947" y="132569"/>
                  </a:lnTo>
                  <a:lnTo>
                    <a:pt x="3556538" y="95219"/>
                  </a:lnTo>
                  <a:lnTo>
                    <a:pt x="3524280" y="62961"/>
                  </a:lnTo>
                  <a:lnTo>
                    <a:pt x="3486930" y="36552"/>
                  </a:lnTo>
                  <a:lnTo>
                    <a:pt x="3445247" y="16750"/>
                  </a:lnTo>
                  <a:lnTo>
                    <a:pt x="3399988" y="4313"/>
                  </a:lnTo>
                  <a:lnTo>
                    <a:pt x="335191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991475" y="2419350"/>
              <a:ext cx="3619500" cy="2676525"/>
            </a:xfrm>
            <a:custGeom>
              <a:avLst/>
              <a:gdLst/>
              <a:ahLst/>
              <a:cxnLst/>
              <a:rect l="l" t="t" r="r" b="b"/>
              <a:pathLst>
                <a:path w="3619500" h="2676525">
                  <a:moveTo>
                    <a:pt x="0" y="267588"/>
                  </a:moveTo>
                  <a:lnTo>
                    <a:pt x="4313" y="219511"/>
                  </a:lnTo>
                  <a:lnTo>
                    <a:pt x="16750" y="174252"/>
                  </a:lnTo>
                  <a:lnTo>
                    <a:pt x="36552" y="132569"/>
                  </a:lnTo>
                  <a:lnTo>
                    <a:pt x="62961" y="95219"/>
                  </a:lnTo>
                  <a:lnTo>
                    <a:pt x="95219" y="62961"/>
                  </a:lnTo>
                  <a:lnTo>
                    <a:pt x="132569" y="36552"/>
                  </a:lnTo>
                  <a:lnTo>
                    <a:pt x="174252" y="16750"/>
                  </a:lnTo>
                  <a:lnTo>
                    <a:pt x="219511" y="4313"/>
                  </a:lnTo>
                  <a:lnTo>
                    <a:pt x="267589" y="0"/>
                  </a:lnTo>
                  <a:lnTo>
                    <a:pt x="3351910" y="0"/>
                  </a:lnTo>
                  <a:lnTo>
                    <a:pt x="3399988" y="4313"/>
                  </a:lnTo>
                  <a:lnTo>
                    <a:pt x="3445247" y="16750"/>
                  </a:lnTo>
                  <a:lnTo>
                    <a:pt x="3486930" y="36552"/>
                  </a:lnTo>
                  <a:lnTo>
                    <a:pt x="3524280" y="62961"/>
                  </a:lnTo>
                  <a:lnTo>
                    <a:pt x="3556538" y="95219"/>
                  </a:lnTo>
                  <a:lnTo>
                    <a:pt x="3582947" y="132569"/>
                  </a:lnTo>
                  <a:lnTo>
                    <a:pt x="3602749" y="174252"/>
                  </a:lnTo>
                  <a:lnTo>
                    <a:pt x="3615186" y="219511"/>
                  </a:lnTo>
                  <a:lnTo>
                    <a:pt x="3619500" y="267588"/>
                  </a:lnTo>
                  <a:lnTo>
                    <a:pt x="3619500" y="2408936"/>
                  </a:lnTo>
                  <a:lnTo>
                    <a:pt x="3615186" y="2457013"/>
                  </a:lnTo>
                  <a:lnTo>
                    <a:pt x="3602749" y="2502272"/>
                  </a:lnTo>
                  <a:lnTo>
                    <a:pt x="3582947" y="2543955"/>
                  </a:lnTo>
                  <a:lnTo>
                    <a:pt x="3556538" y="2581305"/>
                  </a:lnTo>
                  <a:lnTo>
                    <a:pt x="3524280" y="2613563"/>
                  </a:lnTo>
                  <a:lnTo>
                    <a:pt x="3486930" y="2639972"/>
                  </a:lnTo>
                  <a:lnTo>
                    <a:pt x="3445247" y="2659774"/>
                  </a:lnTo>
                  <a:lnTo>
                    <a:pt x="3399988" y="2672211"/>
                  </a:lnTo>
                  <a:lnTo>
                    <a:pt x="3351910" y="2676525"/>
                  </a:lnTo>
                  <a:lnTo>
                    <a:pt x="267589" y="2676525"/>
                  </a:lnTo>
                  <a:lnTo>
                    <a:pt x="219511" y="2672211"/>
                  </a:lnTo>
                  <a:lnTo>
                    <a:pt x="174252" y="2659774"/>
                  </a:lnTo>
                  <a:lnTo>
                    <a:pt x="132569" y="2639972"/>
                  </a:lnTo>
                  <a:lnTo>
                    <a:pt x="95219" y="2613563"/>
                  </a:lnTo>
                  <a:lnTo>
                    <a:pt x="62961" y="2581305"/>
                  </a:lnTo>
                  <a:lnTo>
                    <a:pt x="36552" y="2543955"/>
                  </a:lnTo>
                  <a:lnTo>
                    <a:pt x="16750" y="2502272"/>
                  </a:lnTo>
                  <a:lnTo>
                    <a:pt x="4313" y="2457013"/>
                  </a:lnTo>
                  <a:lnTo>
                    <a:pt x="0" y="2408936"/>
                  </a:lnTo>
                  <a:lnTo>
                    <a:pt x="0" y="267588"/>
                  </a:lnTo>
                  <a:close/>
                </a:path>
              </a:pathLst>
            </a:custGeom>
            <a:ln w="15875">
              <a:solidFill>
                <a:srgbClr val="3535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8083931" y="2473261"/>
            <a:ext cx="3332479" cy="641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9235">
              <a:lnSpc>
                <a:spcPts val="2425"/>
              </a:lnSpc>
              <a:spcBef>
                <a:spcPts val="100"/>
              </a:spcBef>
              <a:buFont typeface="Trebuchet MS"/>
              <a:buChar char="•"/>
              <a:tabLst>
                <a:tab pos="241935" algn="l"/>
              </a:tabLst>
            </a:pPr>
            <a:r>
              <a:rPr sz="2100" b="1" spc="-175" dirty="0">
                <a:latin typeface="Tahoma"/>
                <a:cs typeface="Tahoma"/>
              </a:rPr>
              <a:t>Ε</a:t>
            </a:r>
            <a:r>
              <a:rPr sz="2100" b="1" spc="-100" dirty="0">
                <a:latin typeface="Tahoma"/>
                <a:cs typeface="Tahoma"/>
              </a:rPr>
              <a:t>μ</a:t>
            </a:r>
            <a:r>
              <a:rPr sz="2100" b="1" spc="55" dirty="0">
                <a:latin typeface="Tahoma"/>
                <a:cs typeface="Tahoma"/>
              </a:rPr>
              <a:t>πο</a:t>
            </a:r>
            <a:r>
              <a:rPr sz="2100" b="1" spc="-30" dirty="0">
                <a:latin typeface="Tahoma"/>
                <a:cs typeface="Tahoma"/>
              </a:rPr>
              <a:t>δ</a:t>
            </a:r>
            <a:r>
              <a:rPr sz="2100" b="1" spc="-114" dirty="0">
                <a:latin typeface="Tahoma"/>
                <a:cs typeface="Tahoma"/>
              </a:rPr>
              <a:t>ί</a:t>
            </a:r>
            <a:r>
              <a:rPr sz="2100" b="1" spc="-40" dirty="0">
                <a:latin typeface="Tahoma"/>
                <a:cs typeface="Tahoma"/>
              </a:rPr>
              <a:t>ζ</a:t>
            </a:r>
            <a:r>
              <a:rPr sz="2100" b="1" spc="-20" dirty="0">
                <a:latin typeface="Tahoma"/>
                <a:cs typeface="Tahoma"/>
              </a:rPr>
              <a:t>ο</a:t>
            </a:r>
            <a:r>
              <a:rPr sz="2100" b="1" dirty="0">
                <a:latin typeface="Tahoma"/>
                <a:cs typeface="Tahoma"/>
              </a:rPr>
              <a:t>υ</a:t>
            </a:r>
            <a:r>
              <a:rPr sz="2100" b="1" spc="-40" dirty="0">
                <a:latin typeface="Tahoma"/>
                <a:cs typeface="Tahoma"/>
              </a:rPr>
              <a:t>ν</a:t>
            </a:r>
            <a:r>
              <a:rPr sz="2100" b="1" spc="-145" dirty="0">
                <a:latin typeface="Tahoma"/>
                <a:cs typeface="Tahoma"/>
              </a:rPr>
              <a:t> </a:t>
            </a:r>
            <a:r>
              <a:rPr sz="2100" b="1" spc="-200" dirty="0">
                <a:latin typeface="Tahoma"/>
                <a:cs typeface="Tahoma"/>
              </a:rPr>
              <a:t>τ</a:t>
            </a:r>
            <a:r>
              <a:rPr sz="2100" b="1" spc="-75" dirty="0">
                <a:latin typeface="Tahoma"/>
                <a:cs typeface="Tahoma"/>
              </a:rPr>
              <a:t>η</a:t>
            </a:r>
            <a:r>
              <a:rPr sz="2100" b="1" spc="-40" dirty="0">
                <a:latin typeface="Tahoma"/>
                <a:cs typeface="Tahoma"/>
              </a:rPr>
              <a:t>ν</a:t>
            </a:r>
            <a:endParaRPr sz="2100">
              <a:latin typeface="Tahoma"/>
              <a:cs typeface="Tahoma"/>
            </a:endParaRPr>
          </a:p>
          <a:p>
            <a:pPr marL="241300">
              <a:lnSpc>
                <a:spcPts val="2425"/>
              </a:lnSpc>
            </a:pPr>
            <a:r>
              <a:rPr sz="2100" b="1" spc="-90" dirty="0">
                <a:latin typeface="Tahoma"/>
                <a:cs typeface="Tahoma"/>
              </a:rPr>
              <a:t>εκπαιδευτική</a:t>
            </a:r>
            <a:r>
              <a:rPr sz="2100" b="1" spc="-25" dirty="0">
                <a:latin typeface="Tahoma"/>
                <a:cs typeface="Tahoma"/>
              </a:rPr>
              <a:t> διαδικασία</a:t>
            </a:r>
            <a:endParaRPr sz="2100">
              <a:latin typeface="Tahoma"/>
              <a:cs typeface="Tahom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374062" y="4478337"/>
            <a:ext cx="3597275" cy="1692275"/>
            <a:chOff x="8374062" y="4478337"/>
            <a:chExt cx="3597275" cy="1692275"/>
          </a:xfrm>
        </p:grpSpPr>
        <p:sp>
          <p:nvSpPr>
            <p:cNvPr id="26" name="object 26"/>
            <p:cNvSpPr/>
            <p:nvPr/>
          </p:nvSpPr>
          <p:spPr>
            <a:xfrm>
              <a:off x="8382000" y="4486275"/>
              <a:ext cx="3581400" cy="1676400"/>
            </a:xfrm>
            <a:custGeom>
              <a:avLst/>
              <a:gdLst/>
              <a:ahLst/>
              <a:cxnLst/>
              <a:rect l="l" t="t" r="r" b="b"/>
              <a:pathLst>
                <a:path w="3581400" h="1676400">
                  <a:moveTo>
                    <a:pt x="3413759" y="0"/>
                  </a:moveTo>
                  <a:lnTo>
                    <a:pt x="167640" y="0"/>
                  </a:lnTo>
                  <a:lnTo>
                    <a:pt x="123075" y="5988"/>
                  </a:lnTo>
                  <a:lnTo>
                    <a:pt x="83029" y="22888"/>
                  </a:lnTo>
                  <a:lnTo>
                    <a:pt x="49101" y="49101"/>
                  </a:lnTo>
                  <a:lnTo>
                    <a:pt x="22888" y="83029"/>
                  </a:lnTo>
                  <a:lnTo>
                    <a:pt x="5988" y="123075"/>
                  </a:lnTo>
                  <a:lnTo>
                    <a:pt x="0" y="167639"/>
                  </a:lnTo>
                  <a:lnTo>
                    <a:pt x="0" y="1508760"/>
                  </a:lnTo>
                  <a:lnTo>
                    <a:pt x="5988" y="1553324"/>
                  </a:lnTo>
                  <a:lnTo>
                    <a:pt x="22888" y="1593370"/>
                  </a:lnTo>
                  <a:lnTo>
                    <a:pt x="49101" y="1627298"/>
                  </a:lnTo>
                  <a:lnTo>
                    <a:pt x="83029" y="1653511"/>
                  </a:lnTo>
                  <a:lnTo>
                    <a:pt x="123075" y="1670411"/>
                  </a:lnTo>
                  <a:lnTo>
                    <a:pt x="167640" y="1676400"/>
                  </a:lnTo>
                  <a:lnTo>
                    <a:pt x="3413759" y="1676400"/>
                  </a:lnTo>
                  <a:lnTo>
                    <a:pt x="3458324" y="1670411"/>
                  </a:lnTo>
                  <a:lnTo>
                    <a:pt x="3498370" y="1653511"/>
                  </a:lnTo>
                  <a:lnTo>
                    <a:pt x="3532298" y="1627298"/>
                  </a:lnTo>
                  <a:lnTo>
                    <a:pt x="3558511" y="1593370"/>
                  </a:lnTo>
                  <a:lnTo>
                    <a:pt x="3575411" y="1553324"/>
                  </a:lnTo>
                  <a:lnTo>
                    <a:pt x="3581400" y="1508760"/>
                  </a:lnTo>
                  <a:lnTo>
                    <a:pt x="3581400" y="167639"/>
                  </a:lnTo>
                  <a:lnTo>
                    <a:pt x="3575411" y="123075"/>
                  </a:lnTo>
                  <a:lnTo>
                    <a:pt x="3558511" y="83029"/>
                  </a:lnTo>
                  <a:lnTo>
                    <a:pt x="3532298" y="49101"/>
                  </a:lnTo>
                  <a:lnTo>
                    <a:pt x="3498370" y="22888"/>
                  </a:lnTo>
                  <a:lnTo>
                    <a:pt x="3458324" y="5988"/>
                  </a:lnTo>
                  <a:lnTo>
                    <a:pt x="3413759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382000" y="4486275"/>
              <a:ext cx="3581400" cy="1676400"/>
            </a:xfrm>
            <a:custGeom>
              <a:avLst/>
              <a:gdLst/>
              <a:ahLst/>
              <a:cxnLst/>
              <a:rect l="l" t="t" r="r" b="b"/>
              <a:pathLst>
                <a:path w="3581400" h="1676400">
                  <a:moveTo>
                    <a:pt x="0" y="167639"/>
                  </a:moveTo>
                  <a:lnTo>
                    <a:pt x="5988" y="123075"/>
                  </a:lnTo>
                  <a:lnTo>
                    <a:pt x="22888" y="83029"/>
                  </a:lnTo>
                  <a:lnTo>
                    <a:pt x="49101" y="49101"/>
                  </a:lnTo>
                  <a:lnTo>
                    <a:pt x="83029" y="22888"/>
                  </a:lnTo>
                  <a:lnTo>
                    <a:pt x="123075" y="5988"/>
                  </a:lnTo>
                  <a:lnTo>
                    <a:pt x="167640" y="0"/>
                  </a:lnTo>
                  <a:lnTo>
                    <a:pt x="3413759" y="0"/>
                  </a:lnTo>
                  <a:lnTo>
                    <a:pt x="3458324" y="5988"/>
                  </a:lnTo>
                  <a:lnTo>
                    <a:pt x="3498370" y="22888"/>
                  </a:lnTo>
                  <a:lnTo>
                    <a:pt x="3532298" y="49101"/>
                  </a:lnTo>
                  <a:lnTo>
                    <a:pt x="3558511" y="83029"/>
                  </a:lnTo>
                  <a:lnTo>
                    <a:pt x="3575411" y="123075"/>
                  </a:lnTo>
                  <a:lnTo>
                    <a:pt x="3581400" y="167639"/>
                  </a:lnTo>
                  <a:lnTo>
                    <a:pt x="3581400" y="1508760"/>
                  </a:lnTo>
                  <a:lnTo>
                    <a:pt x="3575411" y="1553324"/>
                  </a:lnTo>
                  <a:lnTo>
                    <a:pt x="3558511" y="1593370"/>
                  </a:lnTo>
                  <a:lnTo>
                    <a:pt x="3532298" y="1627298"/>
                  </a:lnTo>
                  <a:lnTo>
                    <a:pt x="3498370" y="1653511"/>
                  </a:lnTo>
                  <a:lnTo>
                    <a:pt x="3458324" y="1670411"/>
                  </a:lnTo>
                  <a:lnTo>
                    <a:pt x="3413759" y="1676400"/>
                  </a:lnTo>
                  <a:lnTo>
                    <a:pt x="167640" y="1676400"/>
                  </a:lnTo>
                  <a:lnTo>
                    <a:pt x="123075" y="1670411"/>
                  </a:lnTo>
                  <a:lnTo>
                    <a:pt x="83029" y="1653511"/>
                  </a:lnTo>
                  <a:lnTo>
                    <a:pt x="49101" y="1627298"/>
                  </a:lnTo>
                  <a:lnTo>
                    <a:pt x="22888" y="1593370"/>
                  </a:lnTo>
                  <a:lnTo>
                    <a:pt x="5988" y="1553324"/>
                  </a:lnTo>
                  <a:lnTo>
                    <a:pt x="0" y="1508760"/>
                  </a:lnTo>
                  <a:lnTo>
                    <a:pt x="0" y="167639"/>
                  </a:lnTo>
                  <a:close/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8083931" y="3445764"/>
            <a:ext cx="3688079" cy="2655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ts val="2425"/>
              </a:lnSpc>
              <a:spcBef>
                <a:spcPts val="105"/>
              </a:spcBef>
              <a:buFont typeface="Trebuchet MS"/>
              <a:buChar char="•"/>
              <a:tabLst>
                <a:tab pos="241935" algn="l"/>
              </a:tabLst>
            </a:pPr>
            <a:r>
              <a:rPr sz="2100" b="1" spc="-45" dirty="0">
                <a:latin typeface="Tahoma"/>
                <a:cs typeface="Tahoma"/>
              </a:rPr>
              <a:t>Επηρεάζουν</a:t>
            </a:r>
            <a:r>
              <a:rPr sz="2100" b="1" spc="-30" dirty="0">
                <a:latin typeface="Tahoma"/>
                <a:cs typeface="Tahoma"/>
              </a:rPr>
              <a:t> </a:t>
            </a:r>
            <a:r>
              <a:rPr sz="2100" b="1" spc="-45" dirty="0">
                <a:latin typeface="Tahoma"/>
                <a:cs typeface="Tahoma"/>
              </a:rPr>
              <a:t>αρνητικά</a:t>
            </a:r>
            <a:endParaRPr sz="2100">
              <a:latin typeface="Tahoma"/>
              <a:cs typeface="Tahoma"/>
            </a:endParaRPr>
          </a:p>
          <a:p>
            <a:pPr marL="241300" marR="1388745">
              <a:lnSpc>
                <a:spcPts val="2250"/>
              </a:lnSpc>
              <a:spcBef>
                <a:spcPts val="204"/>
              </a:spcBef>
            </a:pPr>
            <a:r>
              <a:rPr sz="2100" b="1" spc="-200" dirty="0">
                <a:latin typeface="Tahoma"/>
                <a:cs typeface="Tahoma"/>
              </a:rPr>
              <a:t>τ</a:t>
            </a:r>
            <a:r>
              <a:rPr sz="2100" b="1" spc="-114" dirty="0">
                <a:latin typeface="Tahoma"/>
                <a:cs typeface="Tahoma"/>
              </a:rPr>
              <a:t>ι</a:t>
            </a:r>
            <a:r>
              <a:rPr sz="2100" b="1" spc="170" dirty="0">
                <a:latin typeface="Tahoma"/>
                <a:cs typeface="Tahoma"/>
              </a:rPr>
              <a:t>ς</a:t>
            </a:r>
            <a:r>
              <a:rPr sz="2100" b="1" spc="-50" dirty="0">
                <a:latin typeface="Tahoma"/>
                <a:cs typeface="Tahoma"/>
              </a:rPr>
              <a:t> </a:t>
            </a:r>
            <a:r>
              <a:rPr sz="2100" b="1" spc="25" dirty="0">
                <a:latin typeface="Tahoma"/>
                <a:cs typeface="Tahoma"/>
              </a:rPr>
              <a:t>α</a:t>
            </a:r>
            <a:r>
              <a:rPr sz="2100" b="1" spc="-60" dirty="0">
                <a:latin typeface="Tahoma"/>
                <a:cs typeface="Tahoma"/>
              </a:rPr>
              <a:t>κ</a:t>
            </a:r>
            <a:r>
              <a:rPr sz="2100" b="1" spc="25" dirty="0">
                <a:latin typeface="Tahoma"/>
                <a:cs typeface="Tahoma"/>
              </a:rPr>
              <a:t>α</a:t>
            </a:r>
            <a:r>
              <a:rPr sz="2100" b="1" spc="-30" dirty="0">
                <a:latin typeface="Tahoma"/>
                <a:cs typeface="Tahoma"/>
              </a:rPr>
              <a:t>δ</a:t>
            </a:r>
            <a:r>
              <a:rPr sz="2100" b="1" spc="-75" dirty="0">
                <a:latin typeface="Tahoma"/>
                <a:cs typeface="Tahoma"/>
              </a:rPr>
              <a:t>η</a:t>
            </a:r>
            <a:r>
              <a:rPr sz="2100" b="1" spc="-100" dirty="0">
                <a:latin typeface="Tahoma"/>
                <a:cs typeface="Tahoma"/>
              </a:rPr>
              <a:t>μ</a:t>
            </a:r>
            <a:r>
              <a:rPr sz="2100" b="1" spc="25" dirty="0">
                <a:latin typeface="Tahoma"/>
                <a:cs typeface="Tahoma"/>
              </a:rPr>
              <a:t>α</a:t>
            </a:r>
            <a:r>
              <a:rPr sz="2100" b="1" spc="-114" dirty="0">
                <a:latin typeface="Tahoma"/>
                <a:cs typeface="Tahoma"/>
              </a:rPr>
              <a:t>ϊ</a:t>
            </a:r>
            <a:r>
              <a:rPr sz="2100" b="1" spc="-60" dirty="0">
                <a:latin typeface="Tahoma"/>
                <a:cs typeface="Tahoma"/>
              </a:rPr>
              <a:t>κ</a:t>
            </a:r>
            <a:r>
              <a:rPr sz="2100" b="1" spc="-204" dirty="0">
                <a:latin typeface="Tahoma"/>
                <a:cs typeface="Tahoma"/>
              </a:rPr>
              <a:t>έ</a:t>
            </a:r>
            <a:r>
              <a:rPr sz="2100" b="1" spc="120" dirty="0">
                <a:latin typeface="Tahoma"/>
                <a:cs typeface="Tahoma"/>
              </a:rPr>
              <a:t>ς  </a:t>
            </a:r>
            <a:r>
              <a:rPr sz="2100" b="1" spc="-30" dirty="0">
                <a:latin typeface="Tahoma"/>
                <a:cs typeface="Tahoma"/>
              </a:rPr>
              <a:t>επιδόσεις</a:t>
            </a:r>
            <a:endParaRPr sz="2100">
              <a:latin typeface="Tahoma"/>
              <a:cs typeface="Tahoma"/>
            </a:endParaRPr>
          </a:p>
          <a:p>
            <a:pPr marL="1494790">
              <a:lnSpc>
                <a:spcPct val="100000"/>
              </a:lnSpc>
              <a:spcBef>
                <a:spcPts val="1430"/>
              </a:spcBef>
            </a:pPr>
            <a:r>
              <a:rPr sz="1850" b="1" u="heavy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Απαιτείται:</a:t>
            </a:r>
            <a:endParaRPr sz="1850">
              <a:latin typeface="Tahoma"/>
              <a:cs typeface="Tahoma"/>
            </a:endParaRPr>
          </a:p>
          <a:p>
            <a:pPr marL="388620" marR="5080" lvl="1">
              <a:lnSpc>
                <a:spcPts val="2100"/>
              </a:lnSpc>
              <a:spcBef>
                <a:spcPts val="805"/>
              </a:spcBef>
              <a:buChar char="-"/>
              <a:tabLst>
                <a:tab pos="560705" algn="l"/>
              </a:tabLst>
            </a:pPr>
            <a:r>
              <a:rPr sz="1850" b="1" spc="30" dirty="0">
                <a:solidFill>
                  <a:srgbClr val="FFFFFF"/>
                </a:solidFill>
                <a:latin typeface="Tahoma"/>
                <a:cs typeface="Tahoma"/>
              </a:rPr>
              <a:t>προσπάθεια</a:t>
            </a:r>
            <a:r>
              <a:rPr sz="1850" b="1" spc="9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50" b="1" spc="-40" dirty="0">
                <a:solidFill>
                  <a:srgbClr val="FFFFFF"/>
                </a:solidFill>
                <a:latin typeface="Tahoma"/>
                <a:cs typeface="Tahoma"/>
              </a:rPr>
              <a:t>εκπαιδευτικής </a:t>
            </a:r>
            <a:r>
              <a:rPr sz="1850" b="1" spc="-5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50" b="1" spc="-25" dirty="0">
                <a:solidFill>
                  <a:srgbClr val="FFFFFF"/>
                </a:solidFill>
                <a:latin typeface="Tahoma"/>
                <a:cs typeface="Tahoma"/>
              </a:rPr>
              <a:t>μεταρρύθμισης</a:t>
            </a:r>
            <a:r>
              <a:rPr sz="1850" b="1" spc="22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50" b="1" spc="-170" dirty="0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endParaRPr sz="1850">
              <a:latin typeface="Tahoma"/>
              <a:cs typeface="Tahoma"/>
            </a:endParaRPr>
          </a:p>
          <a:p>
            <a:pPr marL="388620" marR="70485" lvl="1">
              <a:lnSpc>
                <a:spcPts val="2100"/>
              </a:lnSpc>
              <a:spcBef>
                <a:spcPts val="755"/>
              </a:spcBef>
              <a:buChar char="-"/>
              <a:tabLst>
                <a:tab pos="560705" algn="l"/>
              </a:tabLst>
            </a:pPr>
            <a:r>
              <a:rPr sz="1850" b="1" spc="15" dirty="0">
                <a:solidFill>
                  <a:srgbClr val="FFFFFF"/>
                </a:solidFill>
                <a:latin typeface="Tahoma"/>
                <a:cs typeface="Tahoma"/>
              </a:rPr>
              <a:t>αναβάθμιση</a:t>
            </a:r>
            <a:r>
              <a:rPr sz="1850" b="1" spc="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50" b="1" spc="-40" dirty="0">
                <a:solidFill>
                  <a:srgbClr val="FFFFFF"/>
                </a:solidFill>
                <a:latin typeface="Tahoma"/>
                <a:cs typeface="Tahoma"/>
              </a:rPr>
              <a:t>της</a:t>
            </a:r>
            <a:r>
              <a:rPr sz="1850" b="1" spc="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50" b="1" spc="30" dirty="0">
                <a:solidFill>
                  <a:srgbClr val="FFFFFF"/>
                </a:solidFill>
                <a:latin typeface="Tahoma"/>
                <a:cs typeface="Tahoma"/>
              </a:rPr>
              <a:t>σχολικής </a:t>
            </a:r>
            <a:r>
              <a:rPr sz="1850" b="1" spc="-5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50" b="1" spc="40" dirty="0">
                <a:solidFill>
                  <a:srgbClr val="FFFFFF"/>
                </a:solidFill>
                <a:latin typeface="Tahoma"/>
                <a:cs typeface="Tahoma"/>
              </a:rPr>
              <a:t>πράξης</a:t>
            </a:r>
            <a:endParaRPr sz="185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5380" y="23494"/>
            <a:ext cx="9585325" cy="5181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200" spc="165" dirty="0"/>
              <a:t>Παρεμβάσεις</a:t>
            </a:r>
            <a:r>
              <a:rPr sz="3200" spc="-220" dirty="0"/>
              <a:t> </a:t>
            </a:r>
            <a:r>
              <a:rPr sz="3200" spc="-15" dirty="0"/>
              <a:t>και</a:t>
            </a:r>
            <a:r>
              <a:rPr sz="3200" spc="-125" dirty="0"/>
              <a:t> </a:t>
            </a:r>
            <a:r>
              <a:rPr sz="3200" spc="190" dirty="0"/>
              <a:t>Εφαρμογές</a:t>
            </a:r>
            <a:r>
              <a:rPr sz="3200" spc="-140" dirty="0"/>
              <a:t> </a:t>
            </a:r>
            <a:r>
              <a:rPr sz="3200" spc="240" dirty="0"/>
              <a:t>στο</a:t>
            </a:r>
            <a:r>
              <a:rPr sz="3200" spc="-165" dirty="0"/>
              <a:t> </a:t>
            </a:r>
            <a:r>
              <a:rPr sz="3200" spc="40" dirty="0"/>
              <a:t>Σχολικό</a:t>
            </a:r>
            <a:r>
              <a:rPr sz="3200" spc="-240" dirty="0"/>
              <a:t> </a:t>
            </a:r>
            <a:r>
              <a:rPr sz="3200" spc="130" dirty="0"/>
              <a:t>Πλάισιο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209675" y="847725"/>
            <a:ext cx="4657725" cy="2790825"/>
          </a:xfrm>
          <a:prstGeom prst="rect">
            <a:avLst/>
          </a:prstGeom>
          <a:solidFill>
            <a:srgbClr val="353535"/>
          </a:solidFill>
          <a:ln w="15875">
            <a:solidFill>
              <a:srgbClr val="FFFFFF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950">
              <a:latin typeface="Times New Roman"/>
              <a:cs typeface="Times New Roman"/>
            </a:endParaRPr>
          </a:p>
          <a:p>
            <a:pPr marL="189230" marR="204470" indent="26670" algn="ctr">
              <a:lnSpc>
                <a:spcPct val="89700"/>
              </a:lnSpc>
              <a:spcBef>
                <a:spcPts val="5"/>
              </a:spcBef>
            </a:pP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2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3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1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υ 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λλ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3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14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πο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ά 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7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2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7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000" spc="11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endParaRPr sz="2000">
              <a:latin typeface="Trebuchet MS"/>
              <a:cs typeface="Trebuchet MS"/>
            </a:endParaRPr>
          </a:p>
          <a:p>
            <a:pPr marR="1270" algn="ctr">
              <a:lnSpc>
                <a:spcPts val="1995"/>
              </a:lnSpc>
            </a:pPr>
            <a:r>
              <a:rPr sz="2000" spc="28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000" spc="25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28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endParaRPr sz="2000">
              <a:latin typeface="Trebuchet MS"/>
              <a:cs typeface="Trebuchet MS"/>
            </a:endParaRPr>
          </a:p>
          <a:p>
            <a:pPr marL="437515" marR="428625" algn="ctr">
              <a:lnSpc>
                <a:spcPct val="89500"/>
              </a:lnSpc>
              <a:spcBef>
                <a:spcPts val="140"/>
              </a:spcBef>
            </a:pP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ργ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" dirty="0">
                <a:solidFill>
                  <a:srgbClr val="FFFFFF"/>
                </a:solidFill>
                <a:latin typeface="Trebuchet MS"/>
                <a:cs typeface="Trebuchet MS"/>
              </a:rPr>
              <a:t>(π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15" dirty="0">
                <a:solidFill>
                  <a:srgbClr val="FFFFFF"/>
                </a:solidFill>
                <a:latin typeface="Trebuchet MS"/>
                <a:cs typeface="Trebuchet MS"/>
              </a:rPr>
              <a:t>ρα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 τ</a:t>
            </a:r>
            <a:r>
              <a:rPr sz="2000" spc="165" dirty="0">
                <a:solidFill>
                  <a:srgbClr val="FFFFFF"/>
                </a:solidFill>
                <a:latin typeface="Trebuchet MS"/>
                <a:cs typeface="Trebuchet MS"/>
              </a:rPr>
              <a:t>ο  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άτομο), </a:t>
            </a:r>
            <a:r>
              <a:rPr sz="2000" spc="215" dirty="0">
                <a:solidFill>
                  <a:srgbClr val="FFFFFF"/>
                </a:solidFill>
                <a:latin typeface="Trebuchet MS"/>
                <a:cs typeface="Trebuchet MS"/>
              </a:rPr>
              <a:t>όπως 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το </a:t>
            </a:r>
            <a:r>
              <a:rPr sz="2000" spc="40" dirty="0">
                <a:solidFill>
                  <a:srgbClr val="FFFFFF"/>
                </a:solidFill>
                <a:latin typeface="Trebuchet MS"/>
                <a:cs typeface="Trebuchet MS"/>
              </a:rPr>
              <a:t>σχολείο, 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 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 κ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150" spc="-19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215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24600" y="847725"/>
            <a:ext cx="4657725" cy="2790825"/>
          </a:xfrm>
          <a:prstGeom prst="rect">
            <a:avLst/>
          </a:prstGeom>
          <a:solidFill>
            <a:srgbClr val="353535"/>
          </a:solidFill>
          <a:ln w="15875">
            <a:solidFill>
              <a:srgbClr val="FFFFFF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51765" marR="130175" algn="ctr">
              <a:lnSpc>
                <a:spcPts val="2100"/>
              </a:lnSpc>
              <a:spcBef>
                <a:spcPts val="210"/>
              </a:spcBef>
            </a:pP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8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λλ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60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2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  <a:p>
            <a:pPr marL="85090" marR="54610" indent="-1905" algn="ctr">
              <a:lnSpc>
                <a:spcPct val="89500"/>
              </a:lnSpc>
              <a:spcBef>
                <a:spcPts val="15"/>
              </a:spcBef>
            </a:pP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-25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 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114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2000" spc="-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150" spc="-11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150" spc="12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150" spc="24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150" spc="30" dirty="0">
                <a:solidFill>
                  <a:srgbClr val="FFFFFF"/>
                </a:solidFill>
                <a:latin typeface="Trebuchet MS"/>
                <a:cs typeface="Trebuchet MS"/>
              </a:rPr>
              <a:t>γγ</a:t>
            </a:r>
            <a:r>
              <a:rPr sz="2150" spc="-11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150" spc="5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150" spc="16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150" spc="24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15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150" spc="-1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150" spc="23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150" spc="13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15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21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000" spc="-13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r>
              <a:rPr sz="2000" spc="-17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7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endParaRPr sz="2000">
              <a:latin typeface="Trebuchet MS"/>
              <a:cs typeface="Trebuchet MS"/>
            </a:endParaRPr>
          </a:p>
          <a:p>
            <a:pPr marL="85090" marR="57150" indent="542925">
              <a:lnSpc>
                <a:spcPts val="2100"/>
              </a:lnSpc>
              <a:spcBef>
                <a:spcPts val="145"/>
              </a:spcBef>
            </a:pP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7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2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sz="2000" spc="-3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  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συντονισμένη</a:t>
            </a:r>
            <a:r>
              <a:rPr sz="2000" spc="-2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παροχή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καθολικών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και</a:t>
            </a:r>
            <a:endParaRPr sz="2000">
              <a:latin typeface="Trebuchet MS"/>
              <a:cs typeface="Trebuchet MS"/>
            </a:endParaRPr>
          </a:p>
          <a:p>
            <a:pPr marL="390525" marR="360045" indent="-19685" algn="ctr">
              <a:lnSpc>
                <a:spcPct val="89200"/>
              </a:lnSpc>
              <a:spcBef>
                <a:spcPts val="15"/>
              </a:spcBef>
            </a:pP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3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7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8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2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ών</a:t>
            </a:r>
            <a:r>
              <a:rPr sz="20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14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12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πρόληψης</a:t>
            </a:r>
            <a:r>
              <a:rPr sz="2000" spc="-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rebuchet MS"/>
                <a:cs typeface="Trebuchet MS"/>
              </a:rPr>
              <a:t>και</a:t>
            </a:r>
            <a:r>
              <a:rPr sz="20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παρέμβασης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στα </a:t>
            </a:r>
            <a:r>
              <a:rPr sz="2000" spc="-5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30" dirty="0">
                <a:solidFill>
                  <a:srgbClr val="FFFFFF"/>
                </a:solidFill>
                <a:latin typeface="Trebuchet MS"/>
                <a:cs typeface="Trebuchet MS"/>
              </a:rPr>
              <a:t>σχολεία.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201737" y="4097337"/>
            <a:ext cx="4673600" cy="2768600"/>
            <a:chOff x="1201737" y="4097337"/>
            <a:chExt cx="4673600" cy="2768600"/>
          </a:xfrm>
        </p:grpSpPr>
        <p:sp>
          <p:nvSpPr>
            <p:cNvPr id="6" name="object 6"/>
            <p:cNvSpPr/>
            <p:nvPr/>
          </p:nvSpPr>
          <p:spPr>
            <a:xfrm>
              <a:off x="1209675" y="4105275"/>
              <a:ext cx="4657725" cy="2752725"/>
            </a:xfrm>
            <a:custGeom>
              <a:avLst/>
              <a:gdLst/>
              <a:ahLst/>
              <a:cxnLst/>
              <a:rect l="l" t="t" r="r" b="b"/>
              <a:pathLst>
                <a:path w="4657725" h="2752725">
                  <a:moveTo>
                    <a:pt x="4657725" y="0"/>
                  </a:moveTo>
                  <a:lnTo>
                    <a:pt x="0" y="0"/>
                  </a:lnTo>
                  <a:lnTo>
                    <a:pt x="0" y="2752721"/>
                  </a:lnTo>
                  <a:lnTo>
                    <a:pt x="4657725" y="2752721"/>
                  </a:lnTo>
                  <a:lnTo>
                    <a:pt x="4657725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209675" y="4105275"/>
              <a:ext cx="4657725" cy="2752725"/>
            </a:xfrm>
            <a:custGeom>
              <a:avLst/>
              <a:gdLst/>
              <a:ahLst/>
              <a:cxnLst/>
              <a:rect l="l" t="t" r="r" b="b"/>
              <a:pathLst>
                <a:path w="4657725" h="2752725">
                  <a:moveTo>
                    <a:pt x="4657725" y="2752721"/>
                  </a:moveTo>
                  <a:lnTo>
                    <a:pt x="4657725" y="0"/>
                  </a:lnTo>
                  <a:lnTo>
                    <a:pt x="0" y="0"/>
                  </a:lnTo>
                  <a:lnTo>
                    <a:pt x="0" y="2752721"/>
                  </a:lnTo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348739" y="4230941"/>
            <a:ext cx="4366260" cy="25095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ts val="2250"/>
              </a:lnSpc>
              <a:spcBef>
                <a:spcPts val="125"/>
              </a:spcBef>
            </a:pP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20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  <a:p>
            <a:pPr marL="3810" algn="ctr">
              <a:lnSpc>
                <a:spcPts val="2140"/>
              </a:lnSpc>
            </a:pP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endParaRPr sz="2000">
              <a:latin typeface="Trebuchet MS"/>
              <a:cs typeface="Trebuchet MS"/>
            </a:endParaRPr>
          </a:p>
          <a:p>
            <a:pPr algn="ctr">
              <a:lnSpc>
                <a:spcPts val="2180"/>
              </a:lnSpc>
            </a:pP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στάδια</a:t>
            </a:r>
            <a:r>
              <a:rPr sz="2000" spc="-1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της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60" dirty="0">
                <a:solidFill>
                  <a:srgbClr val="FFFFFF"/>
                </a:solidFill>
                <a:latin typeface="Trebuchet MS"/>
                <a:cs typeface="Trebuchet MS"/>
              </a:rPr>
              <a:t>ζωής</a:t>
            </a:r>
            <a:r>
              <a:rPr sz="2000" spc="-1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προσφέρει</a:t>
            </a:r>
            <a:endParaRPr sz="2000">
              <a:latin typeface="Trebuchet MS"/>
              <a:cs typeface="Trebuchet MS"/>
            </a:endParaRPr>
          </a:p>
          <a:p>
            <a:pPr marL="12065" marR="5080" indent="6350" algn="ctr">
              <a:lnSpc>
                <a:spcPct val="88900"/>
              </a:lnSpc>
              <a:spcBef>
                <a:spcPts val="155"/>
              </a:spcBef>
            </a:pP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δυνατότητες </a:t>
            </a:r>
            <a:r>
              <a:rPr sz="2000" spc="140" dirty="0">
                <a:solidFill>
                  <a:srgbClr val="FFFFFF"/>
                </a:solidFill>
                <a:latin typeface="Trebuchet MS"/>
                <a:cs typeface="Trebuchet MS"/>
              </a:rPr>
              <a:t>συνεργασίας </a:t>
            </a:r>
            <a:r>
              <a:rPr sz="2000" spc="10" dirty="0">
                <a:solidFill>
                  <a:srgbClr val="FFFFFF"/>
                </a:solidFill>
                <a:latin typeface="Trebuchet MS"/>
                <a:cs typeface="Trebuchet MS"/>
              </a:rPr>
              <a:t>με 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τους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3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7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5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3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7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2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7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ή  μετάβασή 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τους </a:t>
            </a:r>
            <a:r>
              <a:rPr sz="2000" spc="110" dirty="0">
                <a:solidFill>
                  <a:srgbClr val="FFFFFF"/>
                </a:solidFill>
                <a:latin typeface="Trebuchet MS"/>
                <a:cs typeface="Trebuchet MS"/>
              </a:rPr>
              <a:t>στην 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αγορά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εργασίας.</a:t>
            </a:r>
            <a:endParaRPr sz="2000">
              <a:latin typeface="Trebuchet MS"/>
              <a:cs typeface="Trebuchet MS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316662" y="4097337"/>
            <a:ext cx="4673600" cy="2768600"/>
            <a:chOff x="6316662" y="4097337"/>
            <a:chExt cx="4673600" cy="2768600"/>
          </a:xfrm>
        </p:grpSpPr>
        <p:sp>
          <p:nvSpPr>
            <p:cNvPr id="10" name="object 10"/>
            <p:cNvSpPr/>
            <p:nvPr/>
          </p:nvSpPr>
          <p:spPr>
            <a:xfrm>
              <a:off x="6324600" y="4105275"/>
              <a:ext cx="4657725" cy="2752725"/>
            </a:xfrm>
            <a:custGeom>
              <a:avLst/>
              <a:gdLst/>
              <a:ahLst/>
              <a:cxnLst/>
              <a:rect l="l" t="t" r="r" b="b"/>
              <a:pathLst>
                <a:path w="4657725" h="2752725">
                  <a:moveTo>
                    <a:pt x="4657725" y="0"/>
                  </a:moveTo>
                  <a:lnTo>
                    <a:pt x="0" y="0"/>
                  </a:lnTo>
                  <a:lnTo>
                    <a:pt x="0" y="2752721"/>
                  </a:lnTo>
                  <a:lnTo>
                    <a:pt x="4657725" y="2752721"/>
                  </a:lnTo>
                  <a:lnTo>
                    <a:pt x="4657725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24600" y="4105275"/>
              <a:ext cx="4657725" cy="2752725"/>
            </a:xfrm>
            <a:custGeom>
              <a:avLst/>
              <a:gdLst/>
              <a:ahLst/>
              <a:cxnLst/>
              <a:rect l="l" t="t" r="r" b="b"/>
              <a:pathLst>
                <a:path w="4657725" h="2752725">
                  <a:moveTo>
                    <a:pt x="4657725" y="2752721"/>
                  </a:moveTo>
                  <a:lnTo>
                    <a:pt x="4657725" y="0"/>
                  </a:lnTo>
                  <a:lnTo>
                    <a:pt x="0" y="0"/>
                  </a:lnTo>
                  <a:lnTo>
                    <a:pt x="0" y="2752721"/>
                  </a:lnTo>
                </a:path>
              </a:pathLst>
            </a:custGeom>
            <a:ln w="158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406769" y="4094797"/>
            <a:ext cx="4491355" cy="278574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 indent="495300">
              <a:lnSpc>
                <a:spcPct val="89200"/>
              </a:lnSpc>
              <a:spcBef>
                <a:spcPts val="385"/>
              </a:spcBef>
            </a:pP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60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45" dirty="0">
                <a:solidFill>
                  <a:srgbClr val="FFFFFF"/>
                </a:solidFill>
                <a:latin typeface="Trebuchet MS"/>
                <a:cs typeface="Trebuchet MS"/>
              </a:rPr>
              <a:t>ξ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λλ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6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60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2000" spc="7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114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2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2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7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β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90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55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2000" spc="13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1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  <a:p>
            <a:pPr marL="641350">
              <a:lnSpc>
                <a:spcPts val="2030"/>
              </a:lnSpc>
            </a:pP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3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15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80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17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2000" spc="-3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ό</a:t>
            </a:r>
            <a:r>
              <a:rPr sz="2000" spc="28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2000" spc="2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75" dirty="0">
                <a:solidFill>
                  <a:srgbClr val="FFFFFF"/>
                </a:solidFill>
                <a:latin typeface="Trebuchet MS"/>
                <a:cs typeface="Trebuchet MS"/>
              </a:rPr>
              <a:t>υς</a:t>
            </a:r>
            <a:endParaRPr sz="2000">
              <a:latin typeface="Trebuchet MS"/>
              <a:cs typeface="Trebuchet MS"/>
            </a:endParaRPr>
          </a:p>
          <a:p>
            <a:pPr marL="69850" marR="53975" indent="581025">
              <a:lnSpc>
                <a:spcPct val="89200"/>
              </a:lnSpc>
              <a:spcBef>
                <a:spcPts val="110"/>
              </a:spcBef>
            </a:pP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20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1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18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2000" spc="13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16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27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6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15" dirty="0">
                <a:solidFill>
                  <a:srgbClr val="FFFFFF"/>
                </a:solidFill>
                <a:latin typeface="Trebuchet MS"/>
                <a:cs typeface="Trebuchet MS"/>
              </a:rPr>
              <a:t>δ</a:t>
            </a:r>
            <a:r>
              <a:rPr sz="2000" spc="2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10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2000" spc="-3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πο</a:t>
            </a:r>
            <a:r>
              <a:rPr sz="2000" spc="70" dirty="0">
                <a:solidFill>
                  <a:srgbClr val="FFFFFF"/>
                </a:solidFill>
                <a:latin typeface="Trebuchet MS"/>
                <a:cs typeface="Trebuchet MS"/>
              </a:rPr>
              <a:t>υ  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επηρεάζουν </a:t>
            </a:r>
            <a:r>
              <a:rPr sz="2000" spc="50" dirty="0">
                <a:solidFill>
                  <a:srgbClr val="FFFFFF"/>
                </a:solidFill>
                <a:latin typeface="Trebuchet MS"/>
                <a:cs typeface="Trebuchet MS"/>
              </a:rPr>
              <a:t>την </a:t>
            </a:r>
            <a:r>
              <a:rPr sz="2000" spc="40" dirty="0">
                <a:solidFill>
                  <a:srgbClr val="FFFFFF"/>
                </a:solidFill>
                <a:latin typeface="Trebuchet MS"/>
                <a:cs typeface="Trebuchet MS"/>
              </a:rPr>
              <a:t>ανθεκτικότητα </a:t>
            </a:r>
            <a:r>
              <a:rPr sz="2000" spc="85" dirty="0">
                <a:solidFill>
                  <a:srgbClr val="FFFFFF"/>
                </a:solidFill>
                <a:latin typeface="Trebuchet MS"/>
                <a:cs typeface="Trebuchet MS"/>
              </a:rPr>
              <a:t>των </a:t>
            </a:r>
            <a:r>
              <a:rPr sz="2000" spc="-5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2000" spc="9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2000" spc="27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55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4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2000" spc="-18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ών</a:t>
            </a:r>
            <a:r>
              <a:rPr sz="2000" spc="-229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18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2000" spc="-15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20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2000" spc="-3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2000" spc="-5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19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2000" spc="-18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2000" spc="125" dirty="0">
                <a:solidFill>
                  <a:srgbClr val="FFFFFF"/>
                </a:solidFill>
                <a:latin typeface="Trebuchet MS"/>
                <a:cs typeface="Trebuchet MS"/>
              </a:rPr>
              <a:t>ών</a:t>
            </a:r>
            <a:endParaRPr sz="2000">
              <a:latin typeface="Trebuchet MS"/>
              <a:cs typeface="Trebuchet MS"/>
            </a:endParaRPr>
          </a:p>
          <a:p>
            <a:pPr marL="1928495">
              <a:lnSpc>
                <a:spcPts val="2180"/>
              </a:lnSpc>
            </a:pPr>
            <a:r>
              <a:rPr sz="2000" spc="80" dirty="0">
                <a:solidFill>
                  <a:srgbClr val="FFFFFF"/>
                </a:solidFill>
                <a:latin typeface="Trebuchet MS"/>
                <a:cs typeface="Trebuchet MS"/>
              </a:rPr>
              <a:t>τους.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18126" y="648652"/>
            <a:ext cx="6610350" cy="100393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127125" marR="5080" indent="-1115060">
              <a:lnSpc>
                <a:spcPts val="3829"/>
              </a:lnSpc>
              <a:spcBef>
                <a:spcPts val="240"/>
              </a:spcBef>
            </a:pPr>
            <a:r>
              <a:rPr sz="3200" spc="-70" dirty="0"/>
              <a:t>Ι</a:t>
            </a:r>
            <a:r>
              <a:rPr sz="3200" spc="100" dirty="0"/>
              <a:t>δ</a:t>
            </a:r>
            <a:r>
              <a:rPr sz="3200" spc="-220" dirty="0"/>
              <a:t>ι</a:t>
            </a:r>
            <a:r>
              <a:rPr sz="3200" spc="310" dirty="0"/>
              <a:t>α</a:t>
            </a:r>
            <a:r>
              <a:rPr sz="3200" spc="-220" dirty="0"/>
              <a:t>ί</a:t>
            </a:r>
            <a:r>
              <a:rPr sz="3200" spc="-145" dirty="0"/>
              <a:t>τ</a:t>
            </a:r>
            <a:r>
              <a:rPr sz="3200" spc="-150" dirty="0"/>
              <a:t>ε</a:t>
            </a:r>
            <a:r>
              <a:rPr sz="3200" spc="340" dirty="0"/>
              <a:t>ρ</a:t>
            </a:r>
            <a:r>
              <a:rPr sz="3200" spc="204" dirty="0"/>
              <a:t>η</a:t>
            </a:r>
            <a:r>
              <a:rPr sz="3200" spc="-310" dirty="0"/>
              <a:t> </a:t>
            </a:r>
            <a:r>
              <a:rPr sz="3200" spc="495" dirty="0"/>
              <a:t>σ</a:t>
            </a:r>
            <a:r>
              <a:rPr sz="3200" spc="180" dirty="0"/>
              <a:t>υ</a:t>
            </a:r>
            <a:r>
              <a:rPr sz="3200" spc="195" dirty="0"/>
              <a:t>μ</a:t>
            </a:r>
            <a:r>
              <a:rPr sz="3200" spc="135" dirty="0"/>
              <a:t>β</a:t>
            </a:r>
            <a:r>
              <a:rPr sz="3200" spc="350" dirty="0"/>
              <a:t>ο</a:t>
            </a:r>
            <a:r>
              <a:rPr sz="3200" spc="110" dirty="0"/>
              <a:t>λ</a:t>
            </a:r>
            <a:r>
              <a:rPr sz="3200" spc="120" dirty="0"/>
              <a:t>ή</a:t>
            </a:r>
            <a:r>
              <a:rPr sz="3200" spc="-240" dirty="0"/>
              <a:t> </a:t>
            </a:r>
            <a:r>
              <a:rPr sz="3200" spc="-145" dirty="0"/>
              <a:t>τ</a:t>
            </a:r>
            <a:r>
              <a:rPr sz="3200" spc="350" dirty="0"/>
              <a:t>ο</a:t>
            </a:r>
            <a:r>
              <a:rPr sz="3200" spc="155" dirty="0"/>
              <a:t>υ</a:t>
            </a:r>
            <a:r>
              <a:rPr sz="3200" spc="-114" dirty="0"/>
              <a:t> </a:t>
            </a:r>
            <a:r>
              <a:rPr sz="3200" spc="-100" dirty="0"/>
              <a:t>κ</a:t>
            </a:r>
            <a:r>
              <a:rPr sz="3200" spc="170" dirty="0"/>
              <a:t>λ</a:t>
            </a:r>
            <a:r>
              <a:rPr sz="3200" spc="155" dirty="0"/>
              <a:t>ά</a:t>
            </a:r>
            <a:r>
              <a:rPr sz="3200" spc="100" dirty="0"/>
              <a:t>δ</a:t>
            </a:r>
            <a:r>
              <a:rPr sz="3200" spc="350" dirty="0"/>
              <a:t>ο</a:t>
            </a:r>
            <a:r>
              <a:rPr sz="3200" spc="155" dirty="0"/>
              <a:t>υ</a:t>
            </a:r>
            <a:r>
              <a:rPr sz="3200" spc="-195" dirty="0"/>
              <a:t> </a:t>
            </a:r>
            <a:r>
              <a:rPr sz="3200" spc="-145" dirty="0"/>
              <a:t>τ</a:t>
            </a:r>
            <a:r>
              <a:rPr sz="3200" spc="185" dirty="0"/>
              <a:t>η</a:t>
            </a:r>
            <a:r>
              <a:rPr sz="3200" spc="305" dirty="0"/>
              <a:t>ς  </a:t>
            </a:r>
            <a:r>
              <a:rPr sz="3200" spc="-85" dirty="0"/>
              <a:t>Σ</a:t>
            </a:r>
            <a:r>
              <a:rPr sz="3200" spc="185" dirty="0"/>
              <a:t>υ</a:t>
            </a:r>
            <a:r>
              <a:rPr sz="3200" spc="200" dirty="0"/>
              <a:t>μ</a:t>
            </a:r>
            <a:r>
              <a:rPr sz="3200" spc="140" dirty="0"/>
              <a:t>β</a:t>
            </a:r>
            <a:r>
              <a:rPr sz="3200" spc="355" dirty="0"/>
              <a:t>ο</a:t>
            </a:r>
            <a:r>
              <a:rPr sz="3200" spc="185" dirty="0"/>
              <a:t>υ</a:t>
            </a:r>
            <a:r>
              <a:rPr sz="3200" spc="-55" dirty="0"/>
              <a:t>λ</a:t>
            </a:r>
            <a:r>
              <a:rPr sz="3200" spc="-65" dirty="0"/>
              <a:t>ε</a:t>
            </a:r>
            <a:r>
              <a:rPr sz="3200" spc="185" dirty="0"/>
              <a:t>υ</a:t>
            </a:r>
            <a:r>
              <a:rPr sz="3200" spc="-140" dirty="0"/>
              <a:t>τ</a:t>
            </a:r>
            <a:r>
              <a:rPr sz="3200" spc="-290" dirty="0"/>
              <a:t>ι</a:t>
            </a:r>
            <a:r>
              <a:rPr sz="3200" spc="-100" dirty="0"/>
              <a:t>κ</a:t>
            </a:r>
            <a:r>
              <a:rPr sz="3200" spc="190" dirty="0"/>
              <a:t>ή</a:t>
            </a:r>
            <a:r>
              <a:rPr sz="3200" spc="400" dirty="0"/>
              <a:t>ς</a:t>
            </a:r>
            <a:r>
              <a:rPr sz="3200" spc="-355" dirty="0"/>
              <a:t> </a:t>
            </a:r>
            <a:r>
              <a:rPr sz="3200" spc="135" dirty="0"/>
              <a:t>Ψ</a:t>
            </a:r>
            <a:r>
              <a:rPr sz="3200" spc="125" dirty="0"/>
              <a:t>υ</a:t>
            </a:r>
            <a:r>
              <a:rPr sz="3200" spc="-60" dirty="0"/>
              <a:t>χ</a:t>
            </a:r>
            <a:r>
              <a:rPr sz="3200" spc="355" dirty="0"/>
              <a:t>ο</a:t>
            </a:r>
            <a:r>
              <a:rPr sz="3200" spc="195" dirty="0"/>
              <a:t>λ</a:t>
            </a:r>
            <a:r>
              <a:rPr sz="3200" spc="185" dirty="0"/>
              <a:t>ο</a:t>
            </a:r>
            <a:r>
              <a:rPr sz="3200" spc="55" dirty="0"/>
              <a:t>γ</a:t>
            </a:r>
            <a:r>
              <a:rPr sz="3200" spc="-220" dirty="0"/>
              <a:t>ί</a:t>
            </a:r>
            <a:r>
              <a:rPr sz="3200" spc="310" dirty="0"/>
              <a:t>α</a:t>
            </a:r>
            <a:r>
              <a:rPr sz="3200" spc="400" dirty="0"/>
              <a:t>ς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021839" y="2405062"/>
            <a:ext cx="9423400" cy="30816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5600" marR="8255" indent="-343535" algn="just">
              <a:lnSpc>
                <a:spcPct val="100400"/>
              </a:lnSpc>
              <a:spcBef>
                <a:spcPts val="9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Οι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σημαντικές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ευκαιρίες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δυνατότητες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υποστήριξης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της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σχολικής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κοινότητας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που</a:t>
            </a:r>
            <a:r>
              <a:rPr sz="2400" spc="1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προσφέρονται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μέσω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της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διαδικασίας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0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24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διαλεκτικής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</a:t>
            </a:r>
            <a:endParaRPr sz="2400">
              <a:latin typeface="Trebuchet MS"/>
              <a:cs typeface="Trebuchet MS"/>
            </a:endParaRPr>
          </a:p>
          <a:p>
            <a:pPr marL="355600" marR="5080" indent="-343535" algn="just">
              <a:lnSpc>
                <a:spcPct val="99800"/>
              </a:lnSpc>
              <a:spcBef>
                <a:spcPts val="1030"/>
              </a:spcBef>
            </a:pP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καλλιέργεια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δεξιοτήτων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85" dirty="0">
                <a:solidFill>
                  <a:srgbClr val="404040"/>
                </a:solidFill>
                <a:latin typeface="Trebuchet MS"/>
                <a:cs typeface="Trebuchet MS"/>
              </a:rPr>
              <a:t>στους </a:t>
            </a:r>
            <a:r>
              <a:rPr sz="2400" spc="19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εκπαιδευτικούς.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Ειδικότερα,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το</a:t>
            </a:r>
            <a:r>
              <a:rPr sz="24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έργο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τόσο</a:t>
            </a:r>
            <a:r>
              <a:rPr sz="2400" spc="-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ψυχολόγων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95" dirty="0">
                <a:solidFill>
                  <a:srgbClr val="404040"/>
                </a:solidFill>
                <a:latin typeface="Trebuchet MS"/>
                <a:cs typeface="Trebuchet MS"/>
              </a:rPr>
              <a:t>όσο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και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συμβούλων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στο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πλαίσιο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της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75" dirty="0">
                <a:solidFill>
                  <a:srgbClr val="404040"/>
                </a:solidFill>
                <a:latin typeface="Trebuchet MS"/>
                <a:cs typeface="Trebuchet MS"/>
              </a:rPr>
              <a:t>εκπαίδευσης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54" dirty="0">
                <a:solidFill>
                  <a:srgbClr val="404040"/>
                </a:solidFill>
                <a:latin typeface="Trebuchet MS"/>
                <a:cs typeface="Trebuchet MS"/>
              </a:rPr>
              <a:t>θα </a:t>
            </a:r>
            <a:r>
              <a:rPr sz="2400" spc="2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μπορούσε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να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υποστηριχθεί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5" dirty="0">
                <a:solidFill>
                  <a:srgbClr val="404040"/>
                </a:solidFill>
                <a:latin typeface="Trebuchet MS"/>
                <a:cs typeface="Trebuchet MS"/>
              </a:rPr>
              <a:t>μέσα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15" dirty="0">
                <a:solidFill>
                  <a:srgbClr val="404040"/>
                </a:solidFill>
                <a:latin typeface="Trebuchet MS"/>
                <a:cs typeface="Trebuchet MS"/>
              </a:rPr>
              <a:t>από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50" dirty="0">
                <a:solidFill>
                  <a:srgbClr val="404040"/>
                </a:solidFill>
                <a:latin typeface="Trebuchet MS"/>
                <a:cs typeface="Trebuchet MS"/>
              </a:rPr>
              <a:t>την 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παροχή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υπηρεσιών </a:t>
            </a:r>
            <a:r>
              <a:rPr sz="2400" spc="-7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διαλεκτικής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συμβουλευτικής.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92516" y="648652"/>
            <a:ext cx="3237865" cy="5175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200" spc="475" dirty="0"/>
              <a:t>Ως</a:t>
            </a:r>
            <a:r>
              <a:rPr sz="3200" spc="-190" dirty="0"/>
              <a:t> </a:t>
            </a:r>
            <a:r>
              <a:rPr sz="3200" spc="204" dirty="0"/>
              <a:t>Συμπέρασμα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711960" y="2080260"/>
            <a:ext cx="998474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2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400"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16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βάση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9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9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23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14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14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95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14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32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29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9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ψ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90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55241" y="2452687"/>
            <a:ext cx="2091055" cy="75438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2860"/>
              </a:lnSpc>
              <a:spcBef>
                <a:spcPts val="215"/>
              </a:spcBef>
              <a:tabLst>
                <a:tab pos="1203960" algn="l"/>
              </a:tabLst>
            </a:pP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ίδιων	</a:t>
            </a:r>
            <a:r>
              <a:rPr sz="2400" spc="80" dirty="0">
                <a:solidFill>
                  <a:srgbClr val="404040"/>
                </a:solidFill>
                <a:latin typeface="Trebuchet MS"/>
                <a:cs typeface="Trebuchet MS"/>
              </a:rPr>
              <a:t>των 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30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32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ζ</a:t>
            </a:r>
            <a:r>
              <a:rPr sz="2400" spc="165" dirty="0">
                <a:solidFill>
                  <a:srgbClr val="404040"/>
                </a:solidFill>
                <a:latin typeface="Trebuchet MS"/>
                <a:cs typeface="Trebuchet MS"/>
              </a:rPr>
              <a:t>ουν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76090" y="2452687"/>
            <a:ext cx="5542915" cy="75438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36525" marR="5080" indent="-124460">
              <a:lnSpc>
                <a:spcPts val="2860"/>
              </a:lnSpc>
              <a:spcBef>
                <a:spcPts val="215"/>
              </a:spcBef>
              <a:tabLst>
                <a:tab pos="803275" algn="l"/>
                <a:tab pos="2004695" algn="l"/>
                <a:tab pos="2748280" algn="l"/>
                <a:tab pos="2853055" algn="l"/>
                <a:tab pos="3577590" algn="l"/>
                <a:tab pos="4987925" algn="l"/>
              </a:tabLst>
            </a:pP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400" spc="24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165" dirty="0">
                <a:solidFill>
                  <a:srgbClr val="404040"/>
                </a:solidFill>
                <a:latin typeface="Trebuchet MS"/>
                <a:cs typeface="Trebuchet MS"/>
              </a:rPr>
              <a:t>/</a:t>
            </a:r>
            <a:r>
              <a:rPr sz="2400" spc="-13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-220" dirty="0">
                <a:solidFill>
                  <a:srgbClr val="404040"/>
                </a:solidFill>
                <a:latin typeface="Trebuchet MS"/>
                <a:cs typeface="Trebuchet MS"/>
              </a:rPr>
              <a:t>,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		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οι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400" spc="13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22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3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355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9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8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οι  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65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400" spc="-19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04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400" spc="28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19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400" spc="-150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30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8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400" spc="24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250" dirty="0">
                <a:solidFill>
                  <a:srgbClr val="404040"/>
                </a:solidFill>
                <a:latin typeface="Trebuchet MS"/>
                <a:cs typeface="Trebuchet MS"/>
              </a:rPr>
              <a:t>ση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400" spc="-90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071734" y="2452687"/>
            <a:ext cx="1630045" cy="75438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180975">
              <a:lnSpc>
                <a:spcPts val="2860"/>
              </a:lnSpc>
              <a:spcBef>
                <a:spcPts val="215"/>
              </a:spcBef>
            </a:pP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22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400" spc="100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-9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400" spc="-150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400" spc="220" dirty="0">
                <a:solidFill>
                  <a:srgbClr val="404040"/>
                </a:solidFill>
                <a:latin typeface="Trebuchet MS"/>
                <a:cs typeface="Trebuchet MS"/>
              </a:rPr>
              <a:t>ς  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400" spc="10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400" spc="17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400" spc="200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400" spc="11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400" spc="125" dirty="0">
                <a:solidFill>
                  <a:srgbClr val="404040"/>
                </a:solidFill>
                <a:latin typeface="Trebuchet MS"/>
                <a:cs typeface="Trebuchet MS"/>
              </a:rPr>
              <a:t>ώ</a:t>
            </a:r>
            <a:r>
              <a:rPr sz="2400" spc="13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algn="just">
              <a:lnSpc>
                <a:spcPts val="2865"/>
              </a:lnSpc>
              <a:spcBef>
                <a:spcPts val="105"/>
              </a:spcBef>
            </a:pPr>
            <a:r>
              <a:rPr spc="75" dirty="0"/>
              <a:t>συμβουλευτικής</a:t>
            </a:r>
            <a:r>
              <a:rPr spc="70" dirty="0"/>
              <a:t> </a:t>
            </a:r>
            <a:r>
              <a:rPr spc="170" dirty="0"/>
              <a:t>στα</a:t>
            </a:r>
            <a:r>
              <a:rPr spc="40" dirty="0"/>
              <a:t> </a:t>
            </a:r>
            <a:r>
              <a:rPr spc="35" dirty="0"/>
              <a:t>σχολεία, </a:t>
            </a:r>
            <a:r>
              <a:rPr spc="120" dirty="0"/>
              <a:t>αλλά</a:t>
            </a:r>
            <a:r>
              <a:rPr spc="45" dirty="0"/>
              <a:t> </a:t>
            </a:r>
            <a:r>
              <a:rPr spc="-20" dirty="0"/>
              <a:t>και</a:t>
            </a:r>
            <a:r>
              <a:rPr spc="5" dirty="0"/>
              <a:t> </a:t>
            </a:r>
            <a:r>
              <a:rPr spc="75" dirty="0"/>
              <a:t>την</a:t>
            </a:r>
            <a:r>
              <a:rPr spc="130" dirty="0"/>
              <a:t> </a:t>
            </a:r>
            <a:r>
              <a:rPr spc="5" dirty="0"/>
              <a:t>καλλιέργεια</a:t>
            </a:r>
            <a:r>
              <a:rPr spc="35" dirty="0"/>
              <a:t> </a:t>
            </a:r>
            <a:r>
              <a:rPr spc="15" dirty="0"/>
              <a:t>δεξιοτήτων</a:t>
            </a:r>
          </a:p>
          <a:p>
            <a:pPr marL="355600" algn="just">
              <a:lnSpc>
                <a:spcPts val="2865"/>
              </a:lnSpc>
            </a:pPr>
            <a:r>
              <a:rPr spc="80" dirty="0"/>
              <a:t>συμβουλευτικής</a:t>
            </a:r>
            <a:r>
              <a:rPr spc="-155" dirty="0"/>
              <a:t> </a:t>
            </a:r>
            <a:r>
              <a:rPr spc="145" dirty="0"/>
              <a:t>στην</a:t>
            </a:r>
            <a:r>
              <a:rPr spc="-95" dirty="0"/>
              <a:t> </a:t>
            </a:r>
            <a:r>
              <a:rPr spc="190" dirty="0"/>
              <a:t>ομάδα</a:t>
            </a:r>
            <a:r>
              <a:rPr spc="-110" dirty="0"/>
              <a:t> </a:t>
            </a:r>
            <a:r>
              <a:rPr spc="80" dirty="0"/>
              <a:t>των</a:t>
            </a:r>
            <a:r>
              <a:rPr spc="-30" dirty="0"/>
              <a:t> </a:t>
            </a:r>
            <a:r>
              <a:rPr spc="-15" dirty="0"/>
              <a:t>εκπαιδευτικών.</a:t>
            </a:r>
          </a:p>
          <a:p>
            <a:pPr marL="355600" marR="5080" indent="-343535" algn="just">
              <a:lnSpc>
                <a:spcPct val="100099"/>
              </a:lnSpc>
              <a:spcBef>
                <a:spcPts val="1019"/>
              </a:spcBef>
            </a:pPr>
            <a:r>
              <a:rPr spc="-8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pc="30" dirty="0"/>
              <a:t>Φαίνεται </a:t>
            </a:r>
            <a:r>
              <a:rPr spc="-5" dirty="0"/>
              <a:t>ότι </a:t>
            </a:r>
            <a:r>
              <a:rPr spc="185" dirty="0"/>
              <a:t>μόνον </a:t>
            </a:r>
            <a:r>
              <a:rPr spc="120" dirty="0"/>
              <a:t>όταν </a:t>
            </a:r>
            <a:r>
              <a:rPr spc="65" dirty="0"/>
              <a:t>βρίσκονται</a:t>
            </a:r>
            <a:r>
              <a:rPr spc="70" dirty="0"/>
              <a:t> </a:t>
            </a:r>
            <a:r>
              <a:rPr spc="95" dirty="0"/>
              <a:t>εντός </a:t>
            </a:r>
            <a:r>
              <a:rPr spc="85" dirty="0"/>
              <a:t>σχολικής </a:t>
            </a:r>
            <a:r>
              <a:rPr spc="190" dirty="0"/>
              <a:t>μονάδας </a:t>
            </a:r>
            <a:r>
              <a:rPr spc="-15" dirty="0"/>
              <a:t>και </a:t>
            </a:r>
            <a:r>
              <a:rPr spc="-10" dirty="0"/>
              <a:t> </a:t>
            </a:r>
            <a:r>
              <a:rPr spc="100" dirty="0"/>
              <a:t>αποτελούν</a:t>
            </a:r>
            <a:r>
              <a:rPr spc="40" dirty="0"/>
              <a:t> </a:t>
            </a:r>
            <a:r>
              <a:rPr spc="210" dirty="0"/>
              <a:t>αναπόσπαστο</a:t>
            </a:r>
            <a:r>
              <a:rPr spc="-50" dirty="0"/>
              <a:t> </a:t>
            </a:r>
            <a:r>
              <a:rPr spc="120" dirty="0"/>
              <a:t>τμήμα</a:t>
            </a:r>
            <a:r>
              <a:rPr spc="-35" dirty="0"/>
              <a:t> </a:t>
            </a:r>
            <a:r>
              <a:rPr spc="100" dirty="0"/>
              <a:t>της</a:t>
            </a:r>
            <a:r>
              <a:rPr spc="-10" dirty="0"/>
              <a:t> </a:t>
            </a:r>
            <a:r>
              <a:rPr dirty="0"/>
              <a:t>εκπαιδευτικής</a:t>
            </a:r>
            <a:r>
              <a:rPr spc="-20" dirty="0"/>
              <a:t> </a:t>
            </a:r>
            <a:r>
              <a:rPr spc="40" dirty="0"/>
              <a:t>διαδικασίας,</a:t>
            </a:r>
            <a:r>
              <a:rPr spc="-40" dirty="0"/>
              <a:t> </a:t>
            </a:r>
            <a:r>
              <a:rPr spc="35" dirty="0"/>
              <a:t>οι </a:t>
            </a:r>
            <a:r>
              <a:rPr spc="-715" dirty="0"/>
              <a:t> </a:t>
            </a:r>
            <a:r>
              <a:rPr spc="35" dirty="0"/>
              <a:t>σχολικοί</a:t>
            </a:r>
            <a:r>
              <a:rPr spc="40" dirty="0"/>
              <a:t> </a:t>
            </a:r>
            <a:r>
              <a:rPr spc="90" dirty="0"/>
              <a:t>σύμβουλοι-ψυχολόγοι</a:t>
            </a:r>
            <a:r>
              <a:rPr spc="95" dirty="0"/>
              <a:t> </a:t>
            </a:r>
            <a:r>
              <a:rPr spc="65" dirty="0"/>
              <a:t>έχουν</a:t>
            </a:r>
            <a:r>
              <a:rPr spc="70" dirty="0"/>
              <a:t> </a:t>
            </a:r>
            <a:r>
              <a:rPr spc="135" dirty="0"/>
              <a:t>στη</a:t>
            </a:r>
            <a:r>
              <a:rPr spc="140" dirty="0"/>
              <a:t> </a:t>
            </a:r>
            <a:r>
              <a:rPr spc="105" dirty="0"/>
              <a:t>διάθεσή</a:t>
            </a:r>
            <a:r>
              <a:rPr spc="110" dirty="0"/>
              <a:t> </a:t>
            </a:r>
            <a:r>
              <a:rPr spc="140" dirty="0"/>
              <a:t>τους</a:t>
            </a:r>
            <a:r>
              <a:rPr spc="145" dirty="0"/>
              <a:t> </a:t>
            </a:r>
            <a:r>
              <a:rPr spc="75" dirty="0"/>
              <a:t>τον </a:t>
            </a:r>
            <a:r>
              <a:rPr spc="80" dirty="0"/>
              <a:t> </a:t>
            </a:r>
            <a:r>
              <a:rPr spc="110" dirty="0"/>
              <a:t>απαραίτητο </a:t>
            </a:r>
            <a:r>
              <a:rPr spc="70" dirty="0"/>
              <a:t>χώρο, </a:t>
            </a:r>
            <a:r>
              <a:rPr spc="85" dirty="0"/>
              <a:t>το </a:t>
            </a:r>
            <a:r>
              <a:rPr spc="170" dirty="0"/>
              <a:t>χρόνο </a:t>
            </a:r>
            <a:r>
              <a:rPr spc="-15" dirty="0"/>
              <a:t>και </a:t>
            </a:r>
            <a:r>
              <a:rPr spc="75" dirty="0"/>
              <a:t>τα </a:t>
            </a:r>
            <a:r>
              <a:rPr spc="175" dirty="0"/>
              <a:t>μέσα </a:t>
            </a:r>
            <a:r>
              <a:rPr spc="20" dirty="0"/>
              <a:t>για </a:t>
            </a:r>
            <a:r>
              <a:rPr spc="200" dirty="0"/>
              <a:t>να </a:t>
            </a:r>
            <a:r>
              <a:rPr spc="175" dirty="0"/>
              <a:t>εφαρμόσουν </a:t>
            </a:r>
            <a:r>
              <a:rPr spc="180" dirty="0"/>
              <a:t> </a:t>
            </a:r>
            <a:r>
              <a:rPr spc="65" dirty="0"/>
              <a:t>αποτελεσματικά</a:t>
            </a:r>
            <a:r>
              <a:rPr spc="45" dirty="0"/>
              <a:t> </a:t>
            </a:r>
            <a:r>
              <a:rPr spc="-10" dirty="0"/>
              <a:t>τις</a:t>
            </a:r>
            <a:r>
              <a:rPr spc="-5" dirty="0"/>
              <a:t> </a:t>
            </a:r>
            <a:r>
              <a:rPr spc="105" dirty="0"/>
              <a:t>γνώσεις</a:t>
            </a:r>
            <a:r>
              <a:rPr spc="65" dirty="0"/>
              <a:t> </a:t>
            </a:r>
            <a:r>
              <a:rPr spc="-40" dirty="0"/>
              <a:t>και</a:t>
            </a:r>
            <a:r>
              <a:rPr dirty="0"/>
              <a:t> </a:t>
            </a:r>
            <a:r>
              <a:rPr spc="50" dirty="0"/>
              <a:t>την</a:t>
            </a:r>
            <a:r>
              <a:rPr spc="45" dirty="0"/>
              <a:t> </a:t>
            </a:r>
            <a:r>
              <a:rPr spc="-20" dirty="0"/>
              <a:t>εξειδίκευσή</a:t>
            </a:r>
            <a:r>
              <a:rPr dirty="0"/>
              <a:t> </a:t>
            </a:r>
            <a:r>
              <a:rPr spc="140" dirty="0"/>
              <a:t>τους</a:t>
            </a:r>
            <a:r>
              <a:rPr spc="60" dirty="0"/>
              <a:t> </a:t>
            </a:r>
            <a:r>
              <a:rPr spc="220" dirty="0"/>
              <a:t>προς</a:t>
            </a:r>
            <a:r>
              <a:rPr spc="65" dirty="0"/>
              <a:t> </a:t>
            </a:r>
            <a:r>
              <a:rPr spc="130" dirty="0"/>
              <a:t>όφελος </a:t>
            </a:r>
            <a:r>
              <a:rPr spc="-715" dirty="0"/>
              <a:t> </a:t>
            </a:r>
            <a:r>
              <a:rPr spc="140" dirty="0"/>
              <a:t>ολόκληρης</a:t>
            </a:r>
            <a:r>
              <a:rPr spc="-90" dirty="0"/>
              <a:t> </a:t>
            </a:r>
            <a:r>
              <a:rPr spc="120" dirty="0"/>
              <a:t>της</a:t>
            </a:r>
            <a:r>
              <a:rPr spc="-85" dirty="0"/>
              <a:t> </a:t>
            </a:r>
            <a:r>
              <a:rPr spc="80" dirty="0"/>
              <a:t>σχολικής</a:t>
            </a:r>
            <a:r>
              <a:rPr spc="-80" dirty="0"/>
              <a:t> </a:t>
            </a:r>
            <a:r>
              <a:rPr spc="70" dirty="0"/>
              <a:t>κοινότητας.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2847975" cy="68580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0"/>
              <a:ext cx="2847975" cy="68580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0"/>
              <a:ext cx="180975" cy="6858000"/>
            </a:xfrm>
            <a:custGeom>
              <a:avLst/>
              <a:gdLst/>
              <a:ahLst/>
              <a:cxnLst/>
              <a:rect l="l" t="t" r="r" b="b"/>
              <a:pathLst>
                <a:path w="180975" h="6858000">
                  <a:moveTo>
                    <a:pt x="18097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0975" y="6858000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2D5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14382"/>
              <a:ext cx="1588770" cy="504825"/>
            </a:xfrm>
            <a:custGeom>
              <a:avLst/>
              <a:gdLst/>
              <a:ahLst/>
              <a:cxnLst/>
              <a:rect l="l" t="t" r="r" b="b"/>
              <a:pathLst>
                <a:path w="1588770" h="504825">
                  <a:moveTo>
                    <a:pt x="0" y="0"/>
                  </a:moveTo>
                  <a:lnTo>
                    <a:pt x="0" y="501288"/>
                  </a:lnTo>
                  <a:lnTo>
                    <a:pt x="1241793" y="504817"/>
                  </a:lnTo>
                  <a:lnTo>
                    <a:pt x="1342263" y="504817"/>
                  </a:lnTo>
                  <a:lnTo>
                    <a:pt x="1346835" y="500118"/>
                  </a:lnTo>
                  <a:lnTo>
                    <a:pt x="1348486" y="498467"/>
                  </a:lnTo>
                  <a:lnTo>
                    <a:pt x="1350264" y="496943"/>
                  </a:lnTo>
                  <a:lnTo>
                    <a:pt x="1581150" y="267454"/>
                  </a:lnTo>
                  <a:lnTo>
                    <a:pt x="1586436" y="260384"/>
                  </a:lnTo>
                  <a:lnTo>
                    <a:pt x="1588198" y="253278"/>
                  </a:lnTo>
                  <a:lnTo>
                    <a:pt x="1586436" y="246148"/>
                  </a:lnTo>
                  <a:lnTo>
                    <a:pt x="1581150" y="239006"/>
                  </a:lnTo>
                  <a:lnTo>
                    <a:pt x="1351915" y="11168"/>
                  </a:lnTo>
                  <a:lnTo>
                    <a:pt x="1346835" y="11168"/>
                  </a:lnTo>
                  <a:lnTo>
                    <a:pt x="1346835" y="6469"/>
                  </a:lnTo>
                  <a:lnTo>
                    <a:pt x="1342263" y="6469"/>
                  </a:lnTo>
                  <a:lnTo>
                    <a:pt x="1337437" y="1770"/>
                  </a:lnTo>
                  <a:lnTo>
                    <a:pt x="1241793" y="17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0" y="0"/>
              <a:ext cx="12191999" cy="685799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0" y="0"/>
              <a:ext cx="180975" cy="6858000"/>
            </a:xfrm>
            <a:custGeom>
              <a:avLst/>
              <a:gdLst/>
              <a:ahLst/>
              <a:cxnLst/>
              <a:rect l="l" t="t" r="r" b="b"/>
              <a:pathLst>
                <a:path w="180975" h="6858000">
                  <a:moveTo>
                    <a:pt x="180975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0975" y="6858000"/>
                  </a:lnTo>
                  <a:lnTo>
                    <a:pt x="180975" y="0"/>
                  </a:lnTo>
                  <a:close/>
                </a:path>
              </a:pathLst>
            </a:custGeom>
            <a:solidFill>
              <a:srgbClr val="AC92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19625" y="1104900"/>
              <a:ext cx="6953250" cy="433387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0" y="6057900"/>
              <a:ext cx="1038225" cy="514350"/>
            </a:xfrm>
            <a:custGeom>
              <a:avLst/>
              <a:gdLst/>
              <a:ahLst/>
              <a:cxnLst/>
              <a:rect l="l" t="t" r="r" b="b"/>
              <a:pathLst>
                <a:path w="1038225" h="514350">
                  <a:moveTo>
                    <a:pt x="291757" y="0"/>
                  </a:moveTo>
                  <a:lnTo>
                    <a:pt x="0" y="0"/>
                  </a:lnTo>
                  <a:lnTo>
                    <a:pt x="0" y="514350"/>
                  </a:lnTo>
                  <a:lnTo>
                    <a:pt x="291757" y="514350"/>
                  </a:lnTo>
                  <a:lnTo>
                    <a:pt x="291757" y="513194"/>
                  </a:lnTo>
                  <a:lnTo>
                    <a:pt x="793612" y="513194"/>
                  </a:lnTo>
                  <a:lnTo>
                    <a:pt x="797140" y="509511"/>
                  </a:lnTo>
                  <a:lnTo>
                    <a:pt x="798690" y="507860"/>
                  </a:lnTo>
                  <a:lnTo>
                    <a:pt x="800582" y="506310"/>
                  </a:lnTo>
                  <a:lnTo>
                    <a:pt x="802132" y="504659"/>
                  </a:lnTo>
                  <a:lnTo>
                    <a:pt x="1031138" y="272072"/>
                  </a:lnTo>
                  <a:lnTo>
                    <a:pt x="1036453" y="264804"/>
                  </a:lnTo>
                  <a:lnTo>
                    <a:pt x="1038225" y="257536"/>
                  </a:lnTo>
                  <a:lnTo>
                    <a:pt x="1036453" y="250269"/>
                  </a:lnTo>
                  <a:lnTo>
                    <a:pt x="1031138" y="243001"/>
                  </a:lnTo>
                  <a:lnTo>
                    <a:pt x="802132" y="10401"/>
                  </a:lnTo>
                  <a:lnTo>
                    <a:pt x="797140" y="10401"/>
                  </a:lnTo>
                  <a:lnTo>
                    <a:pt x="797140" y="5562"/>
                  </a:lnTo>
                  <a:lnTo>
                    <a:pt x="792505" y="5562"/>
                  </a:lnTo>
                  <a:lnTo>
                    <a:pt x="787692" y="711"/>
                  </a:lnTo>
                  <a:lnTo>
                    <a:pt x="692175" y="711"/>
                  </a:lnTo>
                  <a:lnTo>
                    <a:pt x="291757" y="152"/>
                  </a:lnTo>
                  <a:lnTo>
                    <a:pt x="291757" y="0"/>
                  </a:lnTo>
                  <a:close/>
                </a:path>
                <a:path w="1038225" h="514350">
                  <a:moveTo>
                    <a:pt x="793612" y="513194"/>
                  </a:moveTo>
                  <a:lnTo>
                    <a:pt x="291757" y="513194"/>
                  </a:lnTo>
                  <a:lnTo>
                    <a:pt x="692175" y="514350"/>
                  </a:lnTo>
                  <a:lnTo>
                    <a:pt x="792505" y="514350"/>
                  </a:lnTo>
                  <a:lnTo>
                    <a:pt x="793612" y="513194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350" y="648335"/>
            <a:ext cx="708025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5" dirty="0"/>
              <a:t>Ευρύτερες</a:t>
            </a:r>
            <a:r>
              <a:rPr spc="-100" dirty="0"/>
              <a:t> </a:t>
            </a:r>
            <a:r>
              <a:rPr spc="55" dirty="0"/>
              <a:t>πολιτισμικές</a:t>
            </a:r>
            <a:r>
              <a:rPr spc="-250" dirty="0"/>
              <a:t> </a:t>
            </a:r>
            <a:r>
              <a:rPr spc="100" dirty="0"/>
              <a:t>αλλαγές: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72995" y="2384615"/>
            <a:ext cx="4650105" cy="2610485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3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Αλλαγή</a:t>
            </a:r>
            <a:r>
              <a:rPr sz="20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000" spc="-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70" dirty="0">
                <a:solidFill>
                  <a:srgbClr val="404040"/>
                </a:solidFill>
                <a:latin typeface="Trebuchet MS"/>
                <a:cs typeface="Trebuchet MS"/>
              </a:rPr>
              <a:t>ηθών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0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000" spc="-17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Ρ</a:t>
            </a:r>
            <a:r>
              <a:rPr sz="2000" spc="12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3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000" spc="10" dirty="0">
                <a:solidFill>
                  <a:srgbClr val="404040"/>
                </a:solidFill>
                <a:latin typeface="Trebuchet MS"/>
                <a:cs typeface="Trebuchet MS"/>
              </a:rPr>
              <a:t>δ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000" spc="22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27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ά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2000" spc="13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000" spc="-3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000" spc="-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40" dirty="0">
                <a:solidFill>
                  <a:srgbClr val="404040"/>
                </a:solidFill>
                <a:latin typeface="Trebuchet MS"/>
                <a:cs typeface="Trebuchet MS"/>
              </a:rPr>
              <a:t>χ</a:t>
            </a:r>
            <a:r>
              <a:rPr sz="2000" spc="19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80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000" spc="-7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0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000" spc="-17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80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145" dirty="0">
                <a:solidFill>
                  <a:srgbClr val="404040"/>
                </a:solidFill>
                <a:latin typeface="Trebuchet MS"/>
                <a:cs typeface="Trebuchet MS"/>
              </a:rPr>
              <a:t>π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28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3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2000" spc="-26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19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000" spc="-2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30" dirty="0">
                <a:solidFill>
                  <a:srgbClr val="404040"/>
                </a:solidFill>
                <a:latin typeface="Trebuchet MS"/>
                <a:cs typeface="Trebuchet MS"/>
              </a:rPr>
              <a:t>ί</a:t>
            </a:r>
            <a:r>
              <a:rPr sz="2000" spc="22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3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Μετανάστευση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1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55" dirty="0">
                <a:solidFill>
                  <a:srgbClr val="404040"/>
                </a:solidFill>
                <a:latin typeface="Trebuchet MS"/>
                <a:cs typeface="Trebuchet MS"/>
              </a:rPr>
              <a:t>Βία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20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000" spc="-17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24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ξ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000" spc="27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13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000" spc="-19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-25" dirty="0">
                <a:solidFill>
                  <a:srgbClr val="404040"/>
                </a:solidFill>
                <a:latin typeface="Trebuchet MS"/>
                <a:cs typeface="Trebuchet MS"/>
              </a:rPr>
              <a:t>γ</a:t>
            </a:r>
            <a:r>
              <a:rPr sz="2000" spc="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λ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000" spc="10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18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250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η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220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53325" y="6429375"/>
            <a:ext cx="4552950" cy="40005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480"/>
              </a:spcBef>
            </a:pPr>
            <a:r>
              <a:rPr sz="1800" i="1" spc="-300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800" i="1" spc="114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1800" i="1" spc="22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i="1" spc="300" dirty="0">
                <a:solidFill>
                  <a:srgbClr val="FFFFFF"/>
                </a:solidFill>
                <a:latin typeface="Trebuchet MS"/>
                <a:cs typeface="Trebuchet MS"/>
              </a:rPr>
              <a:t>m</a:t>
            </a:r>
            <a:r>
              <a:rPr sz="1800" i="1" spc="19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800" i="1" spc="-6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800" i="1" spc="22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i="1" spc="2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i="1" spc="-16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800" i="1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70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800" i="1" spc="114" dirty="0">
                <a:solidFill>
                  <a:srgbClr val="FFFFFF"/>
                </a:solidFill>
                <a:latin typeface="Trebuchet MS"/>
                <a:cs typeface="Trebuchet MS"/>
              </a:rPr>
              <a:t>u</a:t>
            </a:r>
            <a:r>
              <a:rPr sz="1800" i="1" spc="19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i="1" spc="22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i="1" spc="-13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800" i="1" spc="195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800" i="1" spc="95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1800" i="1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9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1800" i="1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15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1800" i="1" spc="22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i="1" spc="2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i="1" spc="19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800" i="1" spc="225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800" i="1" spc="-229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800" i="1" spc="-6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800" i="1" spc="225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800" i="1" spc="210" dirty="0">
                <a:solidFill>
                  <a:srgbClr val="FFFFFF"/>
                </a:solidFill>
                <a:latin typeface="Trebuchet MS"/>
                <a:cs typeface="Trebuchet MS"/>
              </a:rPr>
              <a:t>n</a:t>
            </a:r>
            <a:r>
              <a:rPr sz="1800" i="1" spc="-16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800" i="1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30" dirty="0">
                <a:solidFill>
                  <a:srgbClr val="FFFFFF"/>
                </a:solidFill>
                <a:latin typeface="Trebuchet MS"/>
                <a:cs typeface="Trebuchet MS"/>
              </a:rPr>
              <a:t>200</a:t>
            </a:r>
            <a:r>
              <a:rPr sz="1800" i="1" spc="55" dirty="0">
                <a:solidFill>
                  <a:srgbClr val="FFFFFF"/>
                </a:solidFill>
                <a:latin typeface="Trebuchet MS"/>
                <a:cs typeface="Trebuchet MS"/>
              </a:rPr>
              <a:t>4</a:t>
            </a:r>
            <a:endParaRPr sz="1800">
              <a:latin typeface="Trebuchet MS"/>
              <a:cs typeface="Trebuchet MS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545387" y="2306637"/>
            <a:ext cx="4111625" cy="3949700"/>
            <a:chOff x="7545387" y="2306637"/>
            <a:chExt cx="4111625" cy="3949700"/>
          </a:xfrm>
        </p:grpSpPr>
        <p:sp>
          <p:nvSpPr>
            <p:cNvPr id="6" name="object 6"/>
            <p:cNvSpPr/>
            <p:nvPr/>
          </p:nvSpPr>
          <p:spPr>
            <a:xfrm>
              <a:off x="7553325" y="2314575"/>
              <a:ext cx="4095750" cy="3933825"/>
            </a:xfrm>
            <a:custGeom>
              <a:avLst/>
              <a:gdLst/>
              <a:ahLst/>
              <a:cxnLst/>
              <a:rect l="l" t="t" r="r" b="b"/>
              <a:pathLst>
                <a:path w="4095750" h="3933825">
                  <a:moveTo>
                    <a:pt x="4095750" y="0"/>
                  </a:moveTo>
                  <a:lnTo>
                    <a:pt x="0" y="0"/>
                  </a:lnTo>
                  <a:lnTo>
                    <a:pt x="0" y="3933825"/>
                  </a:lnTo>
                  <a:lnTo>
                    <a:pt x="3440049" y="3933825"/>
                  </a:lnTo>
                  <a:lnTo>
                    <a:pt x="4095750" y="3278174"/>
                  </a:lnTo>
                  <a:lnTo>
                    <a:pt x="409575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993373" y="5592749"/>
              <a:ext cx="655955" cy="655955"/>
            </a:xfrm>
            <a:custGeom>
              <a:avLst/>
              <a:gdLst/>
              <a:ahLst/>
              <a:cxnLst/>
              <a:rect l="l" t="t" r="r" b="b"/>
              <a:pathLst>
                <a:path w="655954" h="655954">
                  <a:moveTo>
                    <a:pt x="655701" y="0"/>
                  </a:moveTo>
                  <a:lnTo>
                    <a:pt x="131191" y="131127"/>
                  </a:lnTo>
                  <a:lnTo>
                    <a:pt x="0" y="655650"/>
                  </a:lnTo>
                  <a:lnTo>
                    <a:pt x="655701" y="0"/>
                  </a:lnTo>
                  <a:close/>
                </a:path>
              </a:pathLst>
            </a:custGeom>
            <a:solidFill>
              <a:srgbClr val="2B2B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553325" y="2314575"/>
              <a:ext cx="4095750" cy="3933825"/>
            </a:xfrm>
            <a:custGeom>
              <a:avLst/>
              <a:gdLst/>
              <a:ahLst/>
              <a:cxnLst/>
              <a:rect l="l" t="t" r="r" b="b"/>
              <a:pathLst>
                <a:path w="4095750" h="3933825">
                  <a:moveTo>
                    <a:pt x="3440049" y="3933825"/>
                  </a:moveTo>
                  <a:lnTo>
                    <a:pt x="3571240" y="3409302"/>
                  </a:lnTo>
                  <a:lnTo>
                    <a:pt x="4095750" y="3278174"/>
                  </a:lnTo>
                  <a:lnTo>
                    <a:pt x="3440049" y="3933825"/>
                  </a:lnTo>
                  <a:lnTo>
                    <a:pt x="0" y="3933825"/>
                  </a:lnTo>
                  <a:lnTo>
                    <a:pt x="0" y="0"/>
                  </a:lnTo>
                  <a:lnTo>
                    <a:pt x="4095750" y="0"/>
                  </a:lnTo>
                  <a:lnTo>
                    <a:pt x="4095750" y="3278174"/>
                  </a:lnTo>
                </a:path>
              </a:pathLst>
            </a:custGeom>
            <a:ln w="158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372995" y="1516570"/>
            <a:ext cx="8090534" cy="1126490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5"/>
              </a:spcBef>
            </a:pPr>
            <a:r>
              <a:rPr sz="20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 </a:t>
            </a:r>
            <a:r>
              <a:rPr sz="2000" spc="-170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455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-65" dirty="0">
                <a:solidFill>
                  <a:srgbClr val="404040"/>
                </a:solidFill>
                <a:latin typeface="Trebuchet MS"/>
                <a:cs typeface="Trebuchet MS"/>
              </a:rPr>
              <a:t>τ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70" dirty="0">
                <a:solidFill>
                  <a:srgbClr val="404040"/>
                </a:solidFill>
                <a:latin typeface="Trebuchet MS"/>
                <a:cs typeface="Trebuchet MS"/>
              </a:rPr>
              <a:t>β</a:t>
            </a:r>
            <a:r>
              <a:rPr sz="2000" spc="185" dirty="0">
                <a:solidFill>
                  <a:srgbClr val="404040"/>
                </a:solidFill>
                <a:latin typeface="Trebuchet MS"/>
                <a:cs typeface="Trebuchet MS"/>
              </a:rPr>
              <a:t>α</a:t>
            </a:r>
            <a:r>
              <a:rPr sz="2000" spc="-15" dirty="0">
                <a:solidFill>
                  <a:srgbClr val="404040"/>
                </a:solidFill>
                <a:latin typeface="Trebuchet MS"/>
                <a:cs typeface="Trebuchet MS"/>
              </a:rPr>
              <a:t>λλ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ό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27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000" spc="-204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19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125" dirty="0">
                <a:solidFill>
                  <a:srgbClr val="404040"/>
                </a:solidFill>
                <a:latin typeface="Trebuchet MS"/>
                <a:cs typeface="Trebuchet MS"/>
              </a:rPr>
              <a:t>ω</a:t>
            </a:r>
            <a:r>
              <a:rPr sz="2000" spc="19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-18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8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-185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12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18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195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180" dirty="0">
                <a:solidFill>
                  <a:srgbClr val="404040"/>
                </a:solidFill>
                <a:latin typeface="Trebuchet MS"/>
                <a:cs typeface="Trebuchet MS"/>
              </a:rPr>
              <a:t>ο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μ</a:t>
            </a:r>
            <a:r>
              <a:rPr sz="2000" spc="-110" dirty="0">
                <a:solidFill>
                  <a:srgbClr val="404040"/>
                </a:solidFill>
                <a:latin typeface="Trebuchet MS"/>
                <a:cs typeface="Trebuchet MS"/>
              </a:rPr>
              <a:t>ι</a:t>
            </a:r>
            <a:r>
              <a:rPr sz="2000" spc="-120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έ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r>
              <a:rPr sz="2000" spc="-2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280" dirty="0">
                <a:solidFill>
                  <a:srgbClr val="404040"/>
                </a:solidFill>
                <a:latin typeface="Trebuchet MS"/>
                <a:cs typeface="Trebuchet MS"/>
              </a:rPr>
              <a:t>σ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υ</a:t>
            </a:r>
            <a:r>
              <a:rPr sz="2000" spc="270" dirty="0">
                <a:solidFill>
                  <a:srgbClr val="404040"/>
                </a:solidFill>
                <a:latin typeface="Trebuchet MS"/>
                <a:cs typeface="Trebuchet MS"/>
              </a:rPr>
              <a:t>ν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θ</a:t>
            </a:r>
            <a:r>
              <a:rPr sz="2000" spc="95" dirty="0">
                <a:solidFill>
                  <a:srgbClr val="404040"/>
                </a:solidFill>
                <a:latin typeface="Trebuchet MS"/>
                <a:cs typeface="Trebuchet MS"/>
              </a:rPr>
              <a:t>ή</a:t>
            </a:r>
            <a:r>
              <a:rPr sz="2000" spc="-45" dirty="0">
                <a:solidFill>
                  <a:srgbClr val="404040"/>
                </a:solidFill>
                <a:latin typeface="Trebuchet MS"/>
                <a:cs typeface="Trebuchet MS"/>
              </a:rPr>
              <a:t>κ</a:t>
            </a:r>
            <a:r>
              <a:rPr sz="2000" spc="-114" dirty="0">
                <a:solidFill>
                  <a:srgbClr val="404040"/>
                </a:solidFill>
                <a:latin typeface="Trebuchet MS"/>
                <a:cs typeface="Trebuchet MS"/>
              </a:rPr>
              <a:t>ε</a:t>
            </a:r>
            <a:r>
              <a:rPr sz="2000" spc="254" dirty="0">
                <a:solidFill>
                  <a:srgbClr val="404040"/>
                </a:solidFill>
                <a:latin typeface="Trebuchet MS"/>
                <a:cs typeface="Trebuchet MS"/>
              </a:rPr>
              <a:t>ς</a:t>
            </a:r>
            <a:endParaRPr sz="2000">
              <a:latin typeface="Trebuchet MS"/>
              <a:cs typeface="Trebuchet MS"/>
            </a:endParaRPr>
          </a:p>
          <a:p>
            <a:pPr marL="12700">
              <a:lnSpc>
                <a:spcPts val="2275"/>
              </a:lnSpc>
              <a:spcBef>
                <a:spcPts val="980"/>
              </a:spcBef>
            </a:pPr>
            <a:r>
              <a:rPr sz="20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</a:t>
            </a:r>
            <a:r>
              <a:rPr sz="2000" spc="355" dirty="0">
                <a:solidFill>
                  <a:srgbClr val="353535"/>
                </a:solidFill>
                <a:latin typeface="Microsoft Sans Serif"/>
                <a:cs typeface="Microsoft Sans Serif"/>
              </a:rPr>
              <a:t> </a:t>
            </a:r>
            <a:r>
              <a:rPr sz="2000" spc="155" dirty="0">
                <a:solidFill>
                  <a:srgbClr val="404040"/>
                </a:solidFill>
                <a:latin typeface="Trebuchet MS"/>
                <a:cs typeface="Trebuchet MS"/>
              </a:rPr>
              <a:t>Χαλάρωση</a:t>
            </a:r>
            <a:r>
              <a:rPr sz="2000" spc="-5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85" dirty="0">
                <a:solidFill>
                  <a:srgbClr val="404040"/>
                </a:solidFill>
                <a:latin typeface="Trebuchet MS"/>
                <a:cs typeface="Trebuchet MS"/>
              </a:rPr>
              <a:t>των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45" dirty="0">
                <a:solidFill>
                  <a:srgbClr val="404040"/>
                </a:solidFill>
                <a:latin typeface="Trebuchet MS"/>
                <a:cs typeface="Trebuchet MS"/>
              </a:rPr>
              <a:t>οικογενειακών</a:t>
            </a:r>
            <a:r>
              <a:rPr sz="2000" spc="-8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100" dirty="0">
                <a:solidFill>
                  <a:srgbClr val="404040"/>
                </a:solidFill>
                <a:latin typeface="Trebuchet MS"/>
                <a:cs typeface="Trebuchet MS"/>
              </a:rPr>
              <a:t>δεσμών</a:t>
            </a:r>
            <a:endParaRPr sz="2000">
              <a:latin typeface="Trebuchet MS"/>
              <a:cs typeface="Trebuchet MS"/>
            </a:endParaRPr>
          </a:p>
          <a:p>
            <a:pPr marR="5080" algn="r">
              <a:lnSpc>
                <a:spcPts val="2035"/>
              </a:lnSpc>
            </a:pPr>
            <a:r>
              <a:rPr sz="1800" b="1" spc="-50" dirty="0">
                <a:solidFill>
                  <a:srgbClr val="FFFFFF"/>
                </a:solidFill>
                <a:latin typeface="Tahoma"/>
                <a:cs typeface="Tahoma"/>
              </a:rPr>
              <a:t>Μαθητές/τριες: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38033" y="2704782"/>
            <a:ext cx="3682365" cy="3047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Char char="-"/>
              <a:tabLst>
                <a:tab pos="297815" algn="l"/>
                <a:tab pos="298450" algn="l"/>
              </a:tabLst>
            </a:pP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Ζουν</a:t>
            </a:r>
            <a:r>
              <a:rPr sz="18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στα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30" dirty="0">
                <a:solidFill>
                  <a:srgbClr val="FFFFFF"/>
                </a:solidFill>
                <a:latin typeface="Trebuchet MS"/>
                <a:cs typeface="Trebuchet MS"/>
              </a:rPr>
              <a:t>όρια</a:t>
            </a:r>
            <a:r>
              <a:rPr sz="1800" spc="-1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της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φτώχειας</a:t>
            </a:r>
            <a:endParaRPr sz="1800">
              <a:latin typeface="Trebuchet MS"/>
              <a:cs typeface="Trebuchet MS"/>
            </a:endParaRPr>
          </a:p>
          <a:p>
            <a:pPr marL="298450" indent="-285750">
              <a:lnSpc>
                <a:spcPct val="100000"/>
              </a:lnSpc>
              <a:spcBef>
                <a:spcPts val="20"/>
              </a:spcBef>
              <a:buChar char="-"/>
              <a:tabLst>
                <a:tab pos="297815" algn="l"/>
                <a:tab pos="298450" algn="l"/>
              </a:tabLst>
            </a:pP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Δεν</a:t>
            </a:r>
            <a:r>
              <a:rPr sz="18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έχουν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επαρκή</a:t>
            </a:r>
            <a:endParaRPr sz="1800">
              <a:latin typeface="Trebuchet MS"/>
              <a:cs typeface="Trebuchet MS"/>
            </a:endParaRPr>
          </a:p>
          <a:p>
            <a:pPr marL="298450">
              <a:lnSpc>
                <a:spcPts val="2130"/>
              </a:lnSpc>
              <a:spcBef>
                <a:spcPts val="20"/>
              </a:spcBef>
            </a:pP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9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19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αρ</a:t>
            </a:r>
            <a:r>
              <a:rPr sz="1800" spc="16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8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κή</a:t>
            </a:r>
            <a:r>
              <a:rPr sz="1800" spc="-22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9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1800" spc="10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endParaRPr sz="1800">
              <a:latin typeface="Trebuchet MS"/>
              <a:cs typeface="Trebuchet MS"/>
            </a:endParaRPr>
          </a:p>
          <a:p>
            <a:pPr marL="298450" marR="368935" indent="-285750">
              <a:lnSpc>
                <a:spcPts val="2180"/>
              </a:lnSpc>
              <a:spcBef>
                <a:spcPts val="25"/>
              </a:spcBef>
              <a:buChar char="-"/>
              <a:tabLst>
                <a:tab pos="297815" algn="l"/>
                <a:tab pos="298450" algn="l"/>
              </a:tabLst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18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160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10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-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4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ν  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ουσιών</a:t>
            </a:r>
            <a:endParaRPr sz="1800">
              <a:latin typeface="Trebuchet MS"/>
              <a:cs typeface="Trebuchet MS"/>
            </a:endParaRPr>
          </a:p>
          <a:p>
            <a:pPr marL="298450" indent="-285750">
              <a:lnSpc>
                <a:spcPts val="2100"/>
              </a:lnSpc>
              <a:buChar char="-"/>
              <a:tabLst>
                <a:tab pos="297815" algn="l"/>
                <a:tab pos="298450" algn="l"/>
              </a:tabLst>
            </a:pP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6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6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9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endParaRPr sz="1800">
              <a:latin typeface="Trebuchet MS"/>
              <a:cs typeface="Trebuchet MS"/>
            </a:endParaRPr>
          </a:p>
          <a:p>
            <a:pPr marL="298450">
              <a:lnSpc>
                <a:spcPct val="100000"/>
              </a:lnSpc>
              <a:spcBef>
                <a:spcPts val="20"/>
              </a:spcBef>
            </a:pP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σπίτι/σχολείο/γειτονιά</a:t>
            </a:r>
            <a:endParaRPr sz="1800">
              <a:latin typeface="Trebuchet MS"/>
              <a:cs typeface="Trebuchet MS"/>
            </a:endParaRPr>
          </a:p>
          <a:p>
            <a:pPr marL="298450" indent="-285750">
              <a:lnSpc>
                <a:spcPts val="2130"/>
              </a:lnSpc>
              <a:spcBef>
                <a:spcPts val="20"/>
              </a:spcBef>
              <a:buChar char="-"/>
              <a:tabLst>
                <a:tab pos="297815" algn="l"/>
                <a:tab pos="298450" algn="l"/>
              </a:tabLst>
            </a:pP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15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13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0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-30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0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endParaRPr sz="1800">
              <a:latin typeface="Trebuchet MS"/>
              <a:cs typeface="Trebuchet MS"/>
            </a:endParaRPr>
          </a:p>
          <a:p>
            <a:pPr marL="298450" indent="-285750">
              <a:lnSpc>
                <a:spcPts val="2130"/>
              </a:lnSpc>
              <a:buChar char="-"/>
              <a:tabLst>
                <a:tab pos="297815" algn="l"/>
                <a:tab pos="298450" algn="l"/>
              </a:tabLst>
            </a:pP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9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19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130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κά</a:t>
            </a:r>
            <a:r>
              <a:rPr sz="1800" spc="-2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endParaRPr sz="1800">
              <a:latin typeface="Trebuchet MS"/>
              <a:cs typeface="Trebuchet MS"/>
            </a:endParaRPr>
          </a:p>
          <a:p>
            <a:pPr marL="298450" marR="470534">
              <a:lnSpc>
                <a:spcPct val="100800"/>
              </a:lnSpc>
            </a:pP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225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3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204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-8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spc="-200" dirty="0">
                <a:solidFill>
                  <a:srgbClr val="FFFFFF"/>
                </a:solidFill>
                <a:latin typeface="Trebuchet MS"/>
                <a:cs typeface="Trebuchet MS"/>
              </a:rPr>
              <a:t>/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γγ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-8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spc="16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1800" spc="10" dirty="0">
                <a:solidFill>
                  <a:srgbClr val="FFFFFF"/>
                </a:solidFill>
                <a:latin typeface="Trebuchet MS"/>
                <a:cs typeface="Trebuchet MS"/>
              </a:rPr>
              <a:t>δεξιότητες.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10739" y="648652"/>
            <a:ext cx="9074150" cy="10039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3835"/>
              </a:lnSpc>
              <a:spcBef>
                <a:spcPts val="125"/>
              </a:spcBef>
            </a:pPr>
            <a:r>
              <a:rPr sz="3200" spc="110" dirty="0"/>
              <a:t>Προκειμένου</a:t>
            </a:r>
            <a:r>
              <a:rPr sz="3200" spc="-265" dirty="0"/>
              <a:t> </a:t>
            </a:r>
            <a:r>
              <a:rPr sz="3200" spc="345" dirty="0"/>
              <a:t>να</a:t>
            </a:r>
            <a:r>
              <a:rPr sz="3200" spc="-315" dirty="0"/>
              <a:t> </a:t>
            </a:r>
            <a:r>
              <a:rPr sz="3200" spc="-5" dirty="0"/>
              <a:t>βελτιωθεί</a:t>
            </a:r>
            <a:r>
              <a:rPr sz="3200" spc="-195" dirty="0"/>
              <a:t> </a:t>
            </a:r>
            <a:r>
              <a:rPr sz="3200" spc="204" dirty="0"/>
              <a:t>η</a:t>
            </a:r>
            <a:r>
              <a:rPr sz="3200" spc="-60" dirty="0"/>
              <a:t> </a:t>
            </a:r>
            <a:r>
              <a:rPr sz="3200" b="1" spc="-65" dirty="0">
                <a:latin typeface="Tahoma"/>
                <a:cs typeface="Tahoma"/>
              </a:rPr>
              <a:t>ποιότητα</a:t>
            </a:r>
            <a:r>
              <a:rPr sz="3200" b="1" spc="-215" dirty="0">
                <a:latin typeface="Tahoma"/>
                <a:cs typeface="Tahoma"/>
              </a:rPr>
              <a:t> </a:t>
            </a:r>
            <a:r>
              <a:rPr sz="3200" b="1" spc="75" dirty="0">
                <a:latin typeface="Tahoma"/>
                <a:cs typeface="Tahoma"/>
              </a:rPr>
              <a:t>ζωής</a:t>
            </a:r>
            <a:r>
              <a:rPr sz="3200" b="1" spc="-40" dirty="0">
                <a:latin typeface="Tahoma"/>
                <a:cs typeface="Tahoma"/>
              </a:rPr>
              <a:t> </a:t>
            </a:r>
            <a:r>
              <a:rPr sz="3200" spc="180" dirty="0"/>
              <a:t>&amp;</a:t>
            </a:r>
            <a:r>
              <a:rPr sz="3200" spc="-100" dirty="0"/>
              <a:t> </a:t>
            </a:r>
            <a:r>
              <a:rPr sz="3200" spc="204" dirty="0"/>
              <a:t>η</a:t>
            </a:r>
            <a:endParaRPr sz="3200">
              <a:latin typeface="Tahoma"/>
              <a:cs typeface="Tahoma"/>
            </a:endParaRPr>
          </a:p>
          <a:p>
            <a:pPr marL="12700">
              <a:lnSpc>
                <a:spcPts val="3835"/>
              </a:lnSpc>
            </a:pPr>
            <a:r>
              <a:rPr sz="3200" b="1" spc="-45" dirty="0">
                <a:latin typeface="Tahoma"/>
                <a:cs typeface="Tahoma"/>
              </a:rPr>
              <a:t>ακαδημαϊκή</a:t>
            </a:r>
            <a:r>
              <a:rPr sz="3200" b="1" spc="-114" dirty="0">
                <a:latin typeface="Tahoma"/>
                <a:cs typeface="Tahoma"/>
              </a:rPr>
              <a:t> </a:t>
            </a:r>
            <a:r>
              <a:rPr sz="3200" b="1" spc="-25" dirty="0">
                <a:latin typeface="Tahoma"/>
                <a:cs typeface="Tahoma"/>
              </a:rPr>
              <a:t>επίδοση</a:t>
            </a:r>
            <a:r>
              <a:rPr sz="3200" b="1" spc="-165" dirty="0">
                <a:latin typeface="Tahoma"/>
                <a:cs typeface="Tahoma"/>
              </a:rPr>
              <a:t> </a:t>
            </a:r>
            <a:r>
              <a:rPr sz="3200" spc="130" dirty="0"/>
              <a:t>των</a:t>
            </a:r>
            <a:r>
              <a:rPr sz="3200" spc="-135" dirty="0"/>
              <a:t> </a:t>
            </a:r>
            <a:r>
              <a:rPr sz="3200" spc="110" dirty="0"/>
              <a:t>μαθητών/τριών:</a:t>
            </a:r>
            <a:endParaRPr sz="3200">
              <a:latin typeface="Tahoma"/>
              <a:cs typeface="Tahom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78137" y="1887537"/>
            <a:ext cx="6635750" cy="468312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6491604" y="2939986"/>
            <a:ext cx="107315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000" spc="35" dirty="0">
                <a:latin typeface="Trebuchet MS"/>
                <a:cs typeface="Trebuchet MS"/>
              </a:rPr>
              <a:t>Σχολείου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62190" y="4780470"/>
            <a:ext cx="1844675" cy="770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76250">
              <a:lnSpc>
                <a:spcPct val="122100"/>
              </a:lnSpc>
              <a:spcBef>
                <a:spcPts val="95"/>
              </a:spcBef>
            </a:pPr>
            <a:r>
              <a:rPr sz="2000" spc="5" dirty="0">
                <a:latin typeface="Trebuchet MS"/>
                <a:cs typeface="Trebuchet MS"/>
              </a:rPr>
              <a:t>Ειδικών </a:t>
            </a:r>
            <a:r>
              <a:rPr sz="2000" spc="10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ε</a:t>
            </a:r>
            <a:r>
              <a:rPr sz="2000" spc="145" dirty="0">
                <a:latin typeface="Trebuchet MS"/>
                <a:cs typeface="Trebuchet MS"/>
              </a:rPr>
              <a:t>π</a:t>
            </a:r>
            <a:r>
              <a:rPr sz="2000" spc="185" dirty="0">
                <a:latin typeface="Trebuchet MS"/>
                <a:cs typeface="Trebuchet MS"/>
              </a:rPr>
              <a:t>α</a:t>
            </a:r>
            <a:r>
              <a:rPr sz="2000" spc="-10" dirty="0">
                <a:latin typeface="Trebuchet MS"/>
                <a:cs typeface="Trebuchet MS"/>
              </a:rPr>
              <a:t>γγ</a:t>
            </a:r>
            <a:r>
              <a:rPr sz="2000" spc="-35" dirty="0">
                <a:latin typeface="Trebuchet MS"/>
                <a:cs typeface="Trebuchet MS"/>
              </a:rPr>
              <a:t>ε</a:t>
            </a:r>
            <a:r>
              <a:rPr sz="2000" spc="-15" dirty="0">
                <a:latin typeface="Trebuchet MS"/>
                <a:cs typeface="Trebuchet MS"/>
              </a:rPr>
              <a:t>λ</a:t>
            </a:r>
            <a:r>
              <a:rPr sz="2000" spc="100" dirty="0">
                <a:latin typeface="Trebuchet MS"/>
                <a:cs typeface="Trebuchet MS"/>
              </a:rPr>
              <a:t>μ</a:t>
            </a:r>
            <a:r>
              <a:rPr sz="2000" spc="185" dirty="0">
                <a:latin typeface="Trebuchet MS"/>
                <a:cs typeface="Trebuchet MS"/>
              </a:rPr>
              <a:t>α</a:t>
            </a:r>
            <a:r>
              <a:rPr sz="2000" spc="-65" dirty="0">
                <a:latin typeface="Trebuchet MS"/>
                <a:cs typeface="Trebuchet MS"/>
              </a:rPr>
              <a:t>τ</a:t>
            </a:r>
            <a:r>
              <a:rPr sz="2000" spc="-110" dirty="0">
                <a:latin typeface="Trebuchet MS"/>
                <a:cs typeface="Trebuchet MS"/>
              </a:rPr>
              <a:t>ι</a:t>
            </a:r>
            <a:r>
              <a:rPr sz="2000" spc="200" dirty="0">
                <a:latin typeface="Trebuchet MS"/>
                <a:cs typeface="Trebuchet MS"/>
              </a:rPr>
              <a:t>ώ</a:t>
            </a:r>
            <a:r>
              <a:rPr sz="2000" spc="125" dirty="0">
                <a:latin typeface="Trebuchet MS"/>
                <a:cs typeface="Trebuchet MS"/>
              </a:rPr>
              <a:t>ν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51095" y="4780978"/>
            <a:ext cx="1518285" cy="769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0" marR="5080" indent="-19050">
              <a:lnSpc>
                <a:spcPct val="122100"/>
              </a:lnSpc>
              <a:spcBef>
                <a:spcPts val="95"/>
              </a:spcBef>
            </a:pPr>
            <a:r>
              <a:rPr sz="2000" spc="145" dirty="0">
                <a:latin typeface="Trebuchet MS"/>
                <a:cs typeface="Trebuchet MS"/>
              </a:rPr>
              <a:t>Κ</a:t>
            </a:r>
            <a:r>
              <a:rPr sz="2000" spc="155" dirty="0">
                <a:latin typeface="Trebuchet MS"/>
                <a:cs typeface="Trebuchet MS"/>
              </a:rPr>
              <a:t>ο</a:t>
            </a:r>
            <a:r>
              <a:rPr sz="2000" spc="-110" dirty="0">
                <a:latin typeface="Trebuchet MS"/>
                <a:cs typeface="Trebuchet MS"/>
              </a:rPr>
              <a:t>ι</a:t>
            </a:r>
            <a:r>
              <a:rPr sz="2000" spc="195" dirty="0">
                <a:latin typeface="Trebuchet MS"/>
                <a:cs typeface="Trebuchet MS"/>
              </a:rPr>
              <a:t>ν</a:t>
            </a:r>
            <a:r>
              <a:rPr sz="2000" spc="254" dirty="0">
                <a:latin typeface="Trebuchet MS"/>
                <a:cs typeface="Trebuchet MS"/>
              </a:rPr>
              <a:t>ό</a:t>
            </a:r>
            <a:r>
              <a:rPr sz="2000" spc="-65" dirty="0">
                <a:latin typeface="Trebuchet MS"/>
                <a:cs typeface="Trebuchet MS"/>
              </a:rPr>
              <a:t>τ</a:t>
            </a:r>
            <a:r>
              <a:rPr sz="2000" spc="95" dirty="0">
                <a:latin typeface="Trebuchet MS"/>
                <a:cs typeface="Trebuchet MS"/>
              </a:rPr>
              <a:t>η</a:t>
            </a:r>
            <a:r>
              <a:rPr sz="2000" spc="-135" dirty="0">
                <a:latin typeface="Trebuchet MS"/>
                <a:cs typeface="Trebuchet MS"/>
              </a:rPr>
              <a:t>τ</a:t>
            </a:r>
            <a:r>
              <a:rPr sz="2000" spc="185" dirty="0">
                <a:latin typeface="Trebuchet MS"/>
                <a:cs typeface="Trebuchet MS"/>
              </a:rPr>
              <a:t>α</a:t>
            </a:r>
            <a:r>
              <a:rPr sz="2000" spc="280" dirty="0">
                <a:latin typeface="Trebuchet MS"/>
                <a:cs typeface="Trebuchet MS"/>
              </a:rPr>
              <a:t>ς</a:t>
            </a:r>
            <a:r>
              <a:rPr sz="2000" spc="-120" dirty="0">
                <a:latin typeface="Trebuchet MS"/>
                <a:cs typeface="Trebuchet MS"/>
              </a:rPr>
              <a:t>/  </a:t>
            </a:r>
            <a:r>
              <a:rPr sz="2000" spc="70" dirty="0">
                <a:latin typeface="Trebuchet MS"/>
                <a:cs typeface="Trebuchet MS"/>
              </a:rPr>
              <a:t>Οικογένειας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37204" y="3575367"/>
            <a:ext cx="12998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40" dirty="0">
                <a:solidFill>
                  <a:srgbClr val="FFFFFF"/>
                </a:solidFill>
                <a:latin typeface="Tahoma"/>
                <a:cs typeface="Tahoma"/>
              </a:rPr>
              <a:t>Συνεργασία</a:t>
            </a:r>
            <a:endParaRPr sz="1800">
              <a:latin typeface="Tahoma"/>
              <a:cs typeface="Tahom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240837" y="3163887"/>
            <a:ext cx="2273300" cy="1120775"/>
            <a:chOff x="9240837" y="3163887"/>
            <a:chExt cx="2273300" cy="1120775"/>
          </a:xfrm>
        </p:grpSpPr>
        <p:sp>
          <p:nvSpPr>
            <p:cNvPr id="9" name="object 9"/>
            <p:cNvSpPr/>
            <p:nvPr/>
          </p:nvSpPr>
          <p:spPr>
            <a:xfrm>
              <a:off x="9248775" y="3171825"/>
              <a:ext cx="2257425" cy="1104900"/>
            </a:xfrm>
            <a:custGeom>
              <a:avLst/>
              <a:gdLst/>
              <a:ahLst/>
              <a:cxnLst/>
              <a:rect l="l" t="t" r="r" b="b"/>
              <a:pathLst>
                <a:path w="2257425" h="1104900">
                  <a:moveTo>
                    <a:pt x="552450" y="0"/>
                  </a:moveTo>
                  <a:lnTo>
                    <a:pt x="0" y="552450"/>
                  </a:lnTo>
                  <a:lnTo>
                    <a:pt x="552450" y="1104900"/>
                  </a:lnTo>
                  <a:lnTo>
                    <a:pt x="552450" y="828675"/>
                  </a:lnTo>
                  <a:lnTo>
                    <a:pt x="2257425" y="828675"/>
                  </a:lnTo>
                  <a:lnTo>
                    <a:pt x="2257425" y="276225"/>
                  </a:lnTo>
                  <a:lnTo>
                    <a:pt x="552450" y="276225"/>
                  </a:lnTo>
                  <a:lnTo>
                    <a:pt x="552450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248775" y="3171825"/>
              <a:ext cx="2257425" cy="1104900"/>
            </a:xfrm>
            <a:custGeom>
              <a:avLst/>
              <a:gdLst/>
              <a:ahLst/>
              <a:cxnLst/>
              <a:rect l="l" t="t" r="r" b="b"/>
              <a:pathLst>
                <a:path w="2257425" h="1104900">
                  <a:moveTo>
                    <a:pt x="0" y="552450"/>
                  </a:moveTo>
                  <a:lnTo>
                    <a:pt x="552450" y="0"/>
                  </a:lnTo>
                  <a:lnTo>
                    <a:pt x="552450" y="276225"/>
                  </a:lnTo>
                  <a:lnTo>
                    <a:pt x="2257425" y="276225"/>
                  </a:lnTo>
                  <a:lnTo>
                    <a:pt x="2257425" y="828675"/>
                  </a:lnTo>
                  <a:lnTo>
                    <a:pt x="552450" y="828675"/>
                  </a:lnTo>
                  <a:lnTo>
                    <a:pt x="552450" y="1104900"/>
                  </a:lnTo>
                  <a:lnTo>
                    <a:pt x="0" y="552450"/>
                  </a:lnTo>
                  <a:close/>
                </a:path>
              </a:pathLst>
            </a:custGeom>
            <a:ln w="15875">
              <a:solidFill>
                <a:srgbClr val="23232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851770" y="3437191"/>
            <a:ext cx="1343660" cy="56769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 indent="171450">
              <a:lnSpc>
                <a:spcPts val="2100"/>
              </a:lnSpc>
              <a:spcBef>
                <a:spcPts val="220"/>
              </a:spcBef>
            </a:pPr>
            <a:r>
              <a:rPr sz="1800" b="1" spc="-35" dirty="0">
                <a:solidFill>
                  <a:srgbClr val="FFFFFF"/>
                </a:solidFill>
                <a:latin typeface="Tahoma"/>
                <a:cs typeface="Tahoma"/>
              </a:rPr>
              <a:t>Ολιστική </a:t>
            </a:r>
            <a:r>
              <a:rPr sz="1800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30" dirty="0">
                <a:solidFill>
                  <a:srgbClr val="FFFFFF"/>
                </a:solidFill>
                <a:latin typeface="Tahoma"/>
                <a:cs typeface="Tahoma"/>
              </a:rPr>
              <a:t>π</a:t>
            </a:r>
            <a:r>
              <a:rPr sz="1800" b="1" spc="60" dirty="0">
                <a:solidFill>
                  <a:srgbClr val="FFFFFF"/>
                </a:solidFill>
                <a:latin typeface="Tahoma"/>
                <a:cs typeface="Tahoma"/>
              </a:rPr>
              <a:t>ρ</a:t>
            </a:r>
            <a:r>
              <a:rPr sz="1800" b="1" spc="10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r>
              <a:rPr sz="1800" b="1" spc="90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έ</a:t>
            </a:r>
            <a:r>
              <a:rPr sz="1800" b="1" spc="-70" dirty="0">
                <a:solidFill>
                  <a:srgbClr val="FFFFFF"/>
                </a:solidFill>
                <a:latin typeface="Tahoma"/>
                <a:cs typeface="Tahoma"/>
              </a:rPr>
              <a:t>γγ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1800" b="1" spc="90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1800" b="1" spc="-70" dirty="0">
                <a:solidFill>
                  <a:srgbClr val="FFFFFF"/>
                </a:solidFill>
                <a:latin typeface="Tahoma"/>
                <a:cs typeface="Tahoma"/>
              </a:rPr>
              <a:t>η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39225" y="6362700"/>
            <a:ext cx="3048000" cy="390525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280035">
              <a:lnSpc>
                <a:spcPct val="100000"/>
              </a:lnSpc>
              <a:spcBef>
                <a:spcPts val="434"/>
              </a:spcBef>
            </a:pPr>
            <a:r>
              <a:rPr sz="1800" i="1" spc="295" dirty="0">
                <a:solidFill>
                  <a:srgbClr val="FFFFFF"/>
                </a:solidFill>
                <a:latin typeface="Trebuchet MS"/>
                <a:cs typeface="Trebuchet MS"/>
              </a:rPr>
              <a:t>W</a:t>
            </a:r>
            <a:r>
              <a:rPr sz="1800" i="1" spc="14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i="1" spc="-13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800" i="1" spc="-60" dirty="0">
                <a:solidFill>
                  <a:srgbClr val="FFFFFF"/>
                </a:solidFill>
                <a:latin typeface="Trebuchet MS"/>
                <a:cs typeface="Trebuchet MS"/>
              </a:rPr>
              <a:t>s</a:t>
            </a:r>
            <a:r>
              <a:rPr sz="1800" i="1" spc="95" dirty="0">
                <a:solidFill>
                  <a:srgbClr val="FFFFFF"/>
                </a:solidFill>
                <a:latin typeface="Trebuchet MS"/>
                <a:cs typeface="Trebuchet MS"/>
              </a:rPr>
              <a:t>h</a:t>
            </a:r>
            <a:r>
              <a:rPr sz="1800" i="1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9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i="1" spc="5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i="1" spc="-12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i="1" spc="-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350" dirty="0">
                <a:solidFill>
                  <a:srgbClr val="FFFFFF"/>
                </a:solidFill>
                <a:latin typeface="Trebuchet MS"/>
                <a:cs typeface="Trebuchet MS"/>
              </a:rPr>
              <a:t>G</a:t>
            </a:r>
            <a:r>
              <a:rPr sz="1800" i="1" spc="254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i="1" spc="-13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r>
              <a:rPr sz="1800" i="1" spc="254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800" i="1" spc="-60" dirty="0">
                <a:solidFill>
                  <a:srgbClr val="FFFFFF"/>
                </a:solidFill>
                <a:latin typeface="Trebuchet MS"/>
                <a:cs typeface="Trebuchet MS"/>
              </a:rPr>
              <a:t>ss</a:t>
            </a:r>
            <a:r>
              <a:rPr sz="1800" i="1" spc="-105" dirty="0">
                <a:solidFill>
                  <a:srgbClr val="FFFFFF"/>
                </a:solidFill>
                <a:latin typeface="Trebuchet MS"/>
                <a:cs typeface="Trebuchet MS"/>
              </a:rPr>
              <a:t>i</a:t>
            </a:r>
            <a:r>
              <a:rPr sz="1800" i="1" spc="-165" dirty="0">
                <a:solidFill>
                  <a:srgbClr val="FFFFFF"/>
                </a:solidFill>
                <a:latin typeface="Trebuchet MS"/>
                <a:cs typeface="Trebuchet MS"/>
              </a:rPr>
              <a:t>,</a:t>
            </a:r>
            <a:r>
              <a:rPr sz="1800" i="1" spc="-1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i="1" spc="30" dirty="0">
                <a:solidFill>
                  <a:srgbClr val="FFFFFF"/>
                </a:solidFill>
                <a:latin typeface="Trebuchet MS"/>
                <a:cs typeface="Trebuchet MS"/>
              </a:rPr>
              <a:t>200</a:t>
            </a:r>
            <a:r>
              <a:rPr sz="1800" i="1" spc="55" dirty="0">
                <a:solidFill>
                  <a:srgbClr val="FFFFFF"/>
                </a:solidFill>
                <a:latin typeface="Trebuchet MS"/>
                <a:cs typeface="Trebuchet MS"/>
              </a:rPr>
              <a:t>2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4800600" cy="6858000"/>
            <a:chOff x="0" y="0"/>
            <a:chExt cx="48006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800600" cy="6858000"/>
            </a:xfrm>
            <a:custGeom>
              <a:avLst/>
              <a:gdLst/>
              <a:ahLst/>
              <a:cxnLst/>
              <a:rect l="l" t="t" r="r" b="b"/>
              <a:pathLst>
                <a:path w="4800600" h="6858000">
                  <a:moveTo>
                    <a:pt x="48006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4800600" y="6858000"/>
                  </a:lnTo>
                  <a:lnTo>
                    <a:pt x="4800600" y="0"/>
                  </a:lnTo>
                  <a:close/>
                </a:path>
              </a:pathLst>
            </a:custGeom>
            <a:solidFill>
              <a:srgbClr val="1729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575" y="0"/>
              <a:ext cx="2352675" cy="6858000"/>
            </a:xfrm>
            <a:custGeom>
              <a:avLst/>
              <a:gdLst/>
              <a:ahLst/>
              <a:cxnLst/>
              <a:rect l="l" t="t" r="r" b="b"/>
              <a:pathLst>
                <a:path w="2352675" h="6858000">
                  <a:moveTo>
                    <a:pt x="494411" y="4389526"/>
                  </a:moveTo>
                  <a:lnTo>
                    <a:pt x="490931" y="4345991"/>
                  </a:lnTo>
                  <a:lnTo>
                    <a:pt x="480415" y="4235031"/>
                  </a:lnTo>
                  <a:lnTo>
                    <a:pt x="476059" y="4180459"/>
                  </a:lnTo>
                  <a:lnTo>
                    <a:pt x="476059" y="4142232"/>
                  </a:lnTo>
                  <a:lnTo>
                    <a:pt x="464921" y="4092054"/>
                  </a:lnTo>
                  <a:lnTo>
                    <a:pt x="453974" y="4041952"/>
                  </a:lnTo>
                  <a:lnTo>
                    <a:pt x="443191" y="3991914"/>
                  </a:lnTo>
                  <a:lnTo>
                    <a:pt x="432600" y="3941940"/>
                  </a:lnTo>
                  <a:lnTo>
                    <a:pt x="422173" y="3892004"/>
                  </a:lnTo>
                  <a:lnTo>
                    <a:pt x="411937" y="3842118"/>
                  </a:lnTo>
                  <a:lnTo>
                    <a:pt x="401878" y="3792270"/>
                  </a:lnTo>
                  <a:lnTo>
                    <a:pt x="391998" y="3742436"/>
                  </a:lnTo>
                  <a:lnTo>
                    <a:pt x="382282" y="3692614"/>
                  </a:lnTo>
                  <a:lnTo>
                    <a:pt x="372757" y="3642791"/>
                  </a:lnTo>
                  <a:lnTo>
                    <a:pt x="363410" y="3592957"/>
                  </a:lnTo>
                  <a:lnTo>
                    <a:pt x="354241" y="3543109"/>
                  </a:lnTo>
                  <a:lnTo>
                    <a:pt x="345236" y="3493236"/>
                  </a:lnTo>
                  <a:lnTo>
                    <a:pt x="336423" y="3443313"/>
                  </a:lnTo>
                  <a:lnTo>
                    <a:pt x="327787" y="3393351"/>
                  </a:lnTo>
                  <a:lnTo>
                    <a:pt x="319328" y="3343325"/>
                  </a:lnTo>
                  <a:lnTo>
                    <a:pt x="311048" y="3293249"/>
                  </a:lnTo>
                  <a:lnTo>
                    <a:pt x="302945" y="3243072"/>
                  </a:lnTo>
                  <a:lnTo>
                    <a:pt x="294474" y="3192221"/>
                  </a:lnTo>
                  <a:lnTo>
                    <a:pt x="286131" y="3141421"/>
                  </a:lnTo>
                  <a:lnTo>
                    <a:pt x="277901" y="3090672"/>
                  </a:lnTo>
                  <a:lnTo>
                    <a:pt x="269798" y="3039948"/>
                  </a:lnTo>
                  <a:lnTo>
                    <a:pt x="261810" y="2989249"/>
                  </a:lnTo>
                  <a:lnTo>
                    <a:pt x="253936" y="2938576"/>
                  </a:lnTo>
                  <a:lnTo>
                    <a:pt x="246189" y="2887916"/>
                  </a:lnTo>
                  <a:lnTo>
                    <a:pt x="238556" y="2837256"/>
                  </a:lnTo>
                  <a:lnTo>
                    <a:pt x="231051" y="2786583"/>
                  </a:lnTo>
                  <a:lnTo>
                    <a:pt x="223659" y="2735897"/>
                  </a:lnTo>
                  <a:lnTo>
                    <a:pt x="216382" y="2685199"/>
                  </a:lnTo>
                  <a:lnTo>
                    <a:pt x="209232" y="2634462"/>
                  </a:lnTo>
                  <a:lnTo>
                    <a:pt x="202196" y="2583700"/>
                  </a:lnTo>
                  <a:lnTo>
                    <a:pt x="195287" y="2532875"/>
                  </a:lnTo>
                  <a:lnTo>
                    <a:pt x="188493" y="2482011"/>
                  </a:lnTo>
                  <a:lnTo>
                    <a:pt x="181813" y="2431072"/>
                  </a:lnTo>
                  <a:lnTo>
                    <a:pt x="175247" y="2380069"/>
                  </a:lnTo>
                  <a:lnTo>
                    <a:pt x="168808" y="2328989"/>
                  </a:lnTo>
                  <a:lnTo>
                    <a:pt x="162496" y="2277821"/>
                  </a:lnTo>
                  <a:lnTo>
                    <a:pt x="156298" y="2226551"/>
                  </a:lnTo>
                  <a:lnTo>
                    <a:pt x="150215" y="2175179"/>
                  </a:lnTo>
                  <a:lnTo>
                    <a:pt x="144259" y="2123694"/>
                  </a:lnTo>
                  <a:lnTo>
                    <a:pt x="138404" y="2072830"/>
                  </a:lnTo>
                  <a:lnTo>
                    <a:pt x="132689" y="2021967"/>
                  </a:lnTo>
                  <a:lnTo>
                    <a:pt x="127088" y="1971090"/>
                  </a:lnTo>
                  <a:lnTo>
                    <a:pt x="121602" y="1920201"/>
                  </a:lnTo>
                  <a:lnTo>
                    <a:pt x="116230" y="1869313"/>
                  </a:lnTo>
                  <a:lnTo>
                    <a:pt x="110985" y="1818398"/>
                  </a:lnTo>
                  <a:lnTo>
                    <a:pt x="105867" y="1767471"/>
                  </a:lnTo>
                  <a:lnTo>
                    <a:pt x="100850" y="1716519"/>
                  </a:lnTo>
                  <a:lnTo>
                    <a:pt x="95961" y="1665554"/>
                  </a:lnTo>
                  <a:lnTo>
                    <a:pt x="91198" y="1614551"/>
                  </a:lnTo>
                  <a:lnTo>
                    <a:pt x="86550" y="1563535"/>
                  </a:lnTo>
                  <a:lnTo>
                    <a:pt x="82016" y="1512481"/>
                  </a:lnTo>
                  <a:lnTo>
                    <a:pt x="77609" y="1461401"/>
                  </a:lnTo>
                  <a:lnTo>
                    <a:pt x="73317" y="1410284"/>
                  </a:lnTo>
                  <a:lnTo>
                    <a:pt x="69138" y="1359115"/>
                  </a:lnTo>
                  <a:lnTo>
                    <a:pt x="65087" y="1307922"/>
                  </a:lnTo>
                  <a:lnTo>
                    <a:pt x="61150" y="1256677"/>
                  </a:lnTo>
                  <a:lnTo>
                    <a:pt x="57340" y="1205395"/>
                  </a:lnTo>
                  <a:lnTo>
                    <a:pt x="53644" y="1154061"/>
                  </a:lnTo>
                  <a:lnTo>
                    <a:pt x="50063" y="1102677"/>
                  </a:lnTo>
                  <a:lnTo>
                    <a:pt x="46609" y="1051242"/>
                  </a:lnTo>
                  <a:lnTo>
                    <a:pt x="43268" y="999744"/>
                  </a:lnTo>
                  <a:lnTo>
                    <a:pt x="14414" y="440055"/>
                  </a:lnTo>
                  <a:lnTo>
                    <a:pt x="12827" y="390791"/>
                  </a:lnTo>
                  <a:lnTo>
                    <a:pt x="11264" y="341795"/>
                  </a:lnTo>
                  <a:lnTo>
                    <a:pt x="9791" y="293014"/>
                  </a:lnTo>
                  <a:lnTo>
                    <a:pt x="8432" y="244348"/>
                  </a:lnTo>
                  <a:lnTo>
                    <a:pt x="7226" y="195719"/>
                  </a:lnTo>
                  <a:lnTo>
                    <a:pt x="6223" y="147053"/>
                  </a:lnTo>
                  <a:lnTo>
                    <a:pt x="5461" y="98272"/>
                  </a:lnTo>
                  <a:lnTo>
                    <a:pt x="4978" y="49276"/>
                  </a:lnTo>
                  <a:lnTo>
                    <a:pt x="4800" y="0"/>
                  </a:lnTo>
                  <a:lnTo>
                    <a:pt x="0" y="0"/>
                  </a:lnTo>
                  <a:lnTo>
                    <a:pt x="152" y="49276"/>
                  </a:lnTo>
                  <a:lnTo>
                    <a:pt x="596" y="98272"/>
                  </a:lnTo>
                  <a:lnTo>
                    <a:pt x="1244" y="147053"/>
                  </a:lnTo>
                  <a:lnTo>
                    <a:pt x="1993" y="195719"/>
                  </a:lnTo>
                  <a:lnTo>
                    <a:pt x="2794" y="244348"/>
                  </a:lnTo>
                  <a:lnTo>
                    <a:pt x="3556" y="293014"/>
                  </a:lnTo>
                  <a:lnTo>
                    <a:pt x="4191" y="341795"/>
                  </a:lnTo>
                  <a:lnTo>
                    <a:pt x="4635" y="390791"/>
                  </a:lnTo>
                  <a:lnTo>
                    <a:pt x="4800" y="440055"/>
                  </a:lnTo>
                  <a:lnTo>
                    <a:pt x="7315" y="490943"/>
                  </a:lnTo>
                  <a:lnTo>
                    <a:pt x="9652" y="541845"/>
                  </a:lnTo>
                  <a:lnTo>
                    <a:pt x="11887" y="592797"/>
                  </a:lnTo>
                  <a:lnTo>
                    <a:pt x="16294" y="694905"/>
                  </a:lnTo>
                  <a:lnTo>
                    <a:pt x="18592" y="746112"/>
                  </a:lnTo>
                  <a:lnTo>
                    <a:pt x="21043" y="797433"/>
                  </a:lnTo>
                  <a:lnTo>
                    <a:pt x="23710" y="848918"/>
                  </a:lnTo>
                  <a:lnTo>
                    <a:pt x="26657" y="900557"/>
                  </a:lnTo>
                  <a:lnTo>
                    <a:pt x="29946" y="952398"/>
                  </a:lnTo>
                  <a:lnTo>
                    <a:pt x="33655" y="1004443"/>
                  </a:lnTo>
                  <a:lnTo>
                    <a:pt x="36334" y="1055357"/>
                  </a:lnTo>
                  <a:lnTo>
                    <a:pt x="39141" y="1106322"/>
                  </a:lnTo>
                  <a:lnTo>
                    <a:pt x="42075" y="1157325"/>
                  </a:lnTo>
                  <a:lnTo>
                    <a:pt x="45123" y="1208379"/>
                  </a:lnTo>
                  <a:lnTo>
                    <a:pt x="48310" y="1259471"/>
                  </a:lnTo>
                  <a:lnTo>
                    <a:pt x="51638" y="1310589"/>
                  </a:lnTo>
                  <a:lnTo>
                    <a:pt x="55092" y="1361744"/>
                  </a:lnTo>
                  <a:lnTo>
                    <a:pt x="58686" y="1412913"/>
                  </a:lnTo>
                  <a:lnTo>
                    <a:pt x="62420" y="1464094"/>
                  </a:lnTo>
                  <a:lnTo>
                    <a:pt x="66294" y="1515287"/>
                  </a:lnTo>
                  <a:lnTo>
                    <a:pt x="70319" y="1566494"/>
                  </a:lnTo>
                  <a:lnTo>
                    <a:pt x="74498" y="1617687"/>
                  </a:lnTo>
                  <a:lnTo>
                    <a:pt x="78816" y="1668881"/>
                  </a:lnTo>
                  <a:lnTo>
                    <a:pt x="83299" y="1720062"/>
                  </a:lnTo>
                  <a:lnTo>
                    <a:pt x="87934" y="1771230"/>
                  </a:lnTo>
                  <a:lnTo>
                    <a:pt x="92735" y="1822386"/>
                  </a:lnTo>
                  <a:lnTo>
                    <a:pt x="97688" y="1873504"/>
                  </a:lnTo>
                  <a:lnTo>
                    <a:pt x="102819" y="1924596"/>
                  </a:lnTo>
                  <a:lnTo>
                    <a:pt x="108115" y="1975650"/>
                  </a:lnTo>
                  <a:lnTo>
                    <a:pt x="113576" y="2026653"/>
                  </a:lnTo>
                  <a:lnTo>
                    <a:pt x="119214" y="2077618"/>
                  </a:lnTo>
                  <a:lnTo>
                    <a:pt x="125031" y="2128520"/>
                  </a:lnTo>
                  <a:lnTo>
                    <a:pt x="130327" y="2179409"/>
                  </a:lnTo>
                  <a:lnTo>
                    <a:pt x="135763" y="2230285"/>
                  </a:lnTo>
                  <a:lnTo>
                    <a:pt x="141312" y="2281161"/>
                  </a:lnTo>
                  <a:lnTo>
                    <a:pt x="146989" y="2332037"/>
                  </a:lnTo>
                  <a:lnTo>
                    <a:pt x="152793" y="2382913"/>
                  </a:lnTo>
                  <a:lnTo>
                    <a:pt x="158737" y="2433790"/>
                  </a:lnTo>
                  <a:lnTo>
                    <a:pt x="164820" y="2484666"/>
                  </a:lnTo>
                  <a:lnTo>
                    <a:pt x="171030" y="2535529"/>
                  </a:lnTo>
                  <a:lnTo>
                    <a:pt x="177393" y="2586405"/>
                  </a:lnTo>
                  <a:lnTo>
                    <a:pt x="183896" y="2637282"/>
                  </a:lnTo>
                  <a:lnTo>
                    <a:pt x="190538" y="2688145"/>
                  </a:lnTo>
                  <a:lnTo>
                    <a:pt x="197332" y="2739021"/>
                  </a:lnTo>
                  <a:lnTo>
                    <a:pt x="204279" y="2789898"/>
                  </a:lnTo>
                  <a:lnTo>
                    <a:pt x="211391" y="2840774"/>
                  </a:lnTo>
                  <a:lnTo>
                    <a:pt x="218643" y="2891637"/>
                  </a:lnTo>
                  <a:lnTo>
                    <a:pt x="226072" y="2942513"/>
                  </a:lnTo>
                  <a:lnTo>
                    <a:pt x="233654" y="2993390"/>
                  </a:lnTo>
                  <a:lnTo>
                    <a:pt x="241401" y="3044266"/>
                  </a:lnTo>
                  <a:lnTo>
                    <a:pt x="249313" y="3095142"/>
                  </a:lnTo>
                  <a:lnTo>
                    <a:pt x="257403" y="3146018"/>
                  </a:lnTo>
                  <a:lnTo>
                    <a:pt x="265658" y="3196894"/>
                  </a:lnTo>
                  <a:lnTo>
                    <a:pt x="274104" y="3247771"/>
                  </a:lnTo>
                  <a:lnTo>
                    <a:pt x="282054" y="3298634"/>
                  </a:lnTo>
                  <a:lnTo>
                    <a:pt x="290182" y="3349421"/>
                  </a:lnTo>
                  <a:lnTo>
                    <a:pt x="298488" y="3400158"/>
                  </a:lnTo>
                  <a:lnTo>
                    <a:pt x="306971" y="3450856"/>
                  </a:lnTo>
                  <a:lnTo>
                    <a:pt x="315620" y="3501491"/>
                  </a:lnTo>
                  <a:lnTo>
                    <a:pt x="324434" y="3552088"/>
                  </a:lnTo>
                  <a:lnTo>
                    <a:pt x="333400" y="3602634"/>
                  </a:lnTo>
                  <a:lnTo>
                    <a:pt x="342531" y="3653142"/>
                  </a:lnTo>
                  <a:lnTo>
                    <a:pt x="351828" y="3703612"/>
                  </a:lnTo>
                  <a:lnTo>
                    <a:pt x="361276" y="3754043"/>
                  </a:lnTo>
                  <a:lnTo>
                    <a:pt x="370865" y="3804450"/>
                  </a:lnTo>
                  <a:lnTo>
                    <a:pt x="380619" y="3854818"/>
                  </a:lnTo>
                  <a:lnTo>
                    <a:pt x="390512" y="3905173"/>
                  </a:lnTo>
                  <a:lnTo>
                    <a:pt x="400545" y="3955491"/>
                  </a:lnTo>
                  <a:lnTo>
                    <a:pt x="410718" y="4005783"/>
                  </a:lnTo>
                  <a:lnTo>
                    <a:pt x="421030" y="4056075"/>
                  </a:lnTo>
                  <a:lnTo>
                    <a:pt x="431482" y="4106329"/>
                  </a:lnTo>
                  <a:lnTo>
                    <a:pt x="442074" y="4156583"/>
                  </a:lnTo>
                  <a:lnTo>
                    <a:pt x="452780" y="4206824"/>
                  </a:lnTo>
                  <a:lnTo>
                    <a:pt x="463626" y="4257052"/>
                  </a:lnTo>
                  <a:lnTo>
                    <a:pt x="474586" y="4307281"/>
                  </a:lnTo>
                  <a:lnTo>
                    <a:pt x="485686" y="4357497"/>
                  </a:lnTo>
                  <a:lnTo>
                    <a:pt x="489204" y="4368266"/>
                  </a:lnTo>
                  <a:lnTo>
                    <a:pt x="492290" y="4379023"/>
                  </a:lnTo>
                  <a:lnTo>
                    <a:pt x="494411" y="4389526"/>
                  </a:lnTo>
                  <a:close/>
                </a:path>
                <a:path w="2352675" h="6858000">
                  <a:moveTo>
                    <a:pt x="495300" y="4400550"/>
                  </a:moveTo>
                  <a:lnTo>
                    <a:pt x="494461" y="4389793"/>
                  </a:lnTo>
                  <a:lnTo>
                    <a:pt x="494411" y="4389526"/>
                  </a:lnTo>
                  <a:lnTo>
                    <a:pt x="495300" y="4400550"/>
                  </a:lnTo>
                  <a:close/>
                </a:path>
                <a:path w="2352675" h="6858000">
                  <a:moveTo>
                    <a:pt x="1219200" y="6858000"/>
                  </a:moveTo>
                  <a:lnTo>
                    <a:pt x="1195755" y="6811619"/>
                  </a:lnTo>
                  <a:lnTo>
                    <a:pt x="1172984" y="6764553"/>
                  </a:lnTo>
                  <a:lnTo>
                    <a:pt x="1150734" y="6716941"/>
                  </a:lnTo>
                  <a:lnTo>
                    <a:pt x="1128877" y="6668935"/>
                  </a:lnTo>
                  <a:lnTo>
                    <a:pt x="1085850" y="6572250"/>
                  </a:lnTo>
                  <a:lnTo>
                    <a:pt x="1100543" y="6620662"/>
                  </a:lnTo>
                  <a:lnTo>
                    <a:pt x="1116177" y="6668935"/>
                  </a:lnTo>
                  <a:lnTo>
                    <a:pt x="1132878" y="6716941"/>
                  </a:lnTo>
                  <a:lnTo>
                    <a:pt x="1150759" y="6764553"/>
                  </a:lnTo>
                  <a:lnTo>
                    <a:pt x="1169962" y="6811619"/>
                  </a:lnTo>
                  <a:lnTo>
                    <a:pt x="1190625" y="6858000"/>
                  </a:lnTo>
                  <a:lnTo>
                    <a:pt x="1219200" y="6858000"/>
                  </a:lnTo>
                  <a:close/>
                </a:path>
                <a:path w="2352675" h="6858000">
                  <a:moveTo>
                    <a:pt x="1409700" y="6858000"/>
                  </a:moveTo>
                  <a:lnTo>
                    <a:pt x="1387640" y="6814756"/>
                  </a:lnTo>
                  <a:lnTo>
                    <a:pt x="1365885" y="6771157"/>
                  </a:lnTo>
                  <a:lnTo>
                    <a:pt x="1344422" y="6727203"/>
                  </a:lnTo>
                  <a:lnTo>
                    <a:pt x="1323174" y="6682892"/>
                  </a:lnTo>
                  <a:lnTo>
                    <a:pt x="1302131" y="6638226"/>
                  </a:lnTo>
                  <a:lnTo>
                    <a:pt x="1281252" y="6593205"/>
                  </a:lnTo>
                  <a:lnTo>
                    <a:pt x="1239824" y="6502108"/>
                  </a:lnTo>
                  <a:lnTo>
                    <a:pt x="1198638" y="6410122"/>
                  </a:lnTo>
                  <a:lnTo>
                    <a:pt x="1178521" y="6363805"/>
                  </a:lnTo>
                  <a:lnTo>
                    <a:pt x="1158786" y="6317132"/>
                  </a:lnTo>
                  <a:lnTo>
                    <a:pt x="1139393" y="6270193"/>
                  </a:lnTo>
                  <a:lnTo>
                    <a:pt x="1120292" y="6223038"/>
                  </a:lnTo>
                  <a:lnTo>
                    <a:pt x="1082840" y="6128334"/>
                  </a:lnTo>
                  <a:lnTo>
                    <a:pt x="1009650" y="5939180"/>
                  </a:lnTo>
                  <a:lnTo>
                    <a:pt x="981075" y="5867400"/>
                  </a:lnTo>
                  <a:lnTo>
                    <a:pt x="981659" y="5935002"/>
                  </a:lnTo>
                  <a:lnTo>
                    <a:pt x="985837" y="6006185"/>
                  </a:lnTo>
                  <a:lnTo>
                    <a:pt x="1041806" y="6148184"/>
                  </a:lnTo>
                  <a:lnTo>
                    <a:pt x="1060742" y="6195390"/>
                  </a:lnTo>
                  <a:lnTo>
                    <a:pt x="1079893" y="6242469"/>
                  </a:lnTo>
                  <a:lnTo>
                    <a:pt x="1099337" y="6289408"/>
                  </a:lnTo>
                  <a:lnTo>
                    <a:pt x="1119111" y="6336182"/>
                  </a:lnTo>
                  <a:lnTo>
                    <a:pt x="1139304" y="6382740"/>
                  </a:lnTo>
                  <a:lnTo>
                    <a:pt x="1159941" y="6429083"/>
                  </a:lnTo>
                  <a:lnTo>
                    <a:pt x="1181100" y="6475158"/>
                  </a:lnTo>
                  <a:lnTo>
                    <a:pt x="1202740" y="6523609"/>
                  </a:lnTo>
                  <a:lnTo>
                    <a:pt x="1224762" y="6571996"/>
                  </a:lnTo>
                  <a:lnTo>
                    <a:pt x="1247127" y="6620269"/>
                  </a:lnTo>
                  <a:lnTo>
                    <a:pt x="1269771" y="6668376"/>
                  </a:lnTo>
                  <a:lnTo>
                    <a:pt x="1292644" y="6716268"/>
                  </a:lnTo>
                  <a:lnTo>
                    <a:pt x="1315681" y="6763867"/>
                  </a:lnTo>
                  <a:lnTo>
                    <a:pt x="1362075" y="6858000"/>
                  </a:lnTo>
                  <a:lnTo>
                    <a:pt x="1409700" y="6858000"/>
                  </a:lnTo>
                  <a:close/>
                </a:path>
                <a:path w="2352675" h="6858000">
                  <a:moveTo>
                    <a:pt x="2352675" y="3143250"/>
                  </a:moveTo>
                  <a:lnTo>
                    <a:pt x="2347849" y="3143250"/>
                  </a:lnTo>
                  <a:lnTo>
                    <a:pt x="2311984" y="3175635"/>
                  </a:lnTo>
                  <a:lnTo>
                    <a:pt x="2276551" y="3208020"/>
                  </a:lnTo>
                  <a:lnTo>
                    <a:pt x="2241994" y="3240417"/>
                  </a:lnTo>
                  <a:lnTo>
                    <a:pt x="2208784" y="3272790"/>
                  </a:lnTo>
                  <a:lnTo>
                    <a:pt x="2176462" y="3308654"/>
                  </a:lnTo>
                  <a:lnTo>
                    <a:pt x="2144115" y="3344087"/>
                  </a:lnTo>
                  <a:lnTo>
                    <a:pt x="2111743" y="3378644"/>
                  </a:lnTo>
                  <a:lnTo>
                    <a:pt x="2079371" y="3411855"/>
                  </a:lnTo>
                  <a:lnTo>
                    <a:pt x="2045652" y="3447821"/>
                  </a:lnTo>
                  <a:lnTo>
                    <a:pt x="2012784" y="3483851"/>
                  </a:lnTo>
                  <a:lnTo>
                    <a:pt x="1980692" y="3519982"/>
                  </a:lnTo>
                  <a:lnTo>
                    <a:pt x="1949335" y="3556292"/>
                  </a:lnTo>
                  <a:lnTo>
                    <a:pt x="1918639" y="3592830"/>
                  </a:lnTo>
                  <a:lnTo>
                    <a:pt x="1888578" y="3629634"/>
                  </a:lnTo>
                  <a:lnTo>
                    <a:pt x="1859064" y="3666794"/>
                  </a:lnTo>
                  <a:lnTo>
                    <a:pt x="1830070" y="3704336"/>
                  </a:lnTo>
                  <a:lnTo>
                    <a:pt x="1797710" y="3744760"/>
                  </a:lnTo>
                  <a:lnTo>
                    <a:pt x="1765858" y="3785425"/>
                  </a:lnTo>
                  <a:lnTo>
                    <a:pt x="1734527" y="3826357"/>
                  </a:lnTo>
                  <a:lnTo>
                    <a:pt x="1703705" y="3867531"/>
                  </a:lnTo>
                  <a:lnTo>
                    <a:pt x="1673390" y="3908971"/>
                  </a:lnTo>
                  <a:lnTo>
                    <a:pt x="1643595" y="3950678"/>
                  </a:lnTo>
                  <a:lnTo>
                    <a:pt x="1614309" y="3992626"/>
                  </a:lnTo>
                  <a:lnTo>
                    <a:pt x="1585544" y="4034840"/>
                  </a:lnTo>
                  <a:lnTo>
                    <a:pt x="1557274" y="4077297"/>
                  </a:lnTo>
                  <a:lnTo>
                    <a:pt x="1529537" y="4120019"/>
                  </a:lnTo>
                  <a:lnTo>
                    <a:pt x="1502308" y="4162996"/>
                  </a:lnTo>
                  <a:lnTo>
                    <a:pt x="1475587" y="4206227"/>
                  </a:lnTo>
                  <a:lnTo>
                    <a:pt x="1449387" y="4249712"/>
                  </a:lnTo>
                  <a:lnTo>
                    <a:pt x="1423695" y="4293451"/>
                  </a:lnTo>
                  <a:lnTo>
                    <a:pt x="1398524" y="4337431"/>
                  </a:lnTo>
                  <a:lnTo>
                    <a:pt x="1372933" y="4382655"/>
                  </a:lnTo>
                  <a:lnTo>
                    <a:pt x="1348003" y="4428121"/>
                  </a:lnTo>
                  <a:lnTo>
                    <a:pt x="1323721" y="4473854"/>
                  </a:lnTo>
                  <a:lnTo>
                    <a:pt x="1300111" y="4519828"/>
                  </a:lnTo>
                  <a:lnTo>
                    <a:pt x="1277175" y="4566069"/>
                  </a:lnTo>
                  <a:lnTo>
                    <a:pt x="1254925" y="4612576"/>
                  </a:lnTo>
                  <a:lnTo>
                    <a:pt x="1233373" y="4659325"/>
                  </a:lnTo>
                  <a:lnTo>
                    <a:pt x="1212519" y="4706340"/>
                  </a:lnTo>
                  <a:lnTo>
                    <a:pt x="1192364" y="4753597"/>
                  </a:lnTo>
                  <a:lnTo>
                    <a:pt x="1172933" y="4801120"/>
                  </a:lnTo>
                  <a:lnTo>
                    <a:pt x="1154226" y="4848898"/>
                  </a:lnTo>
                  <a:lnTo>
                    <a:pt x="1136256" y="4896929"/>
                  </a:lnTo>
                  <a:lnTo>
                    <a:pt x="1119022" y="4945215"/>
                  </a:lnTo>
                  <a:lnTo>
                    <a:pt x="1102550" y="4993754"/>
                  </a:lnTo>
                  <a:lnTo>
                    <a:pt x="1086827" y="5042535"/>
                  </a:lnTo>
                  <a:lnTo>
                    <a:pt x="1070965" y="5089715"/>
                  </a:lnTo>
                  <a:lnTo>
                    <a:pt x="1056005" y="5137264"/>
                  </a:lnTo>
                  <a:lnTo>
                    <a:pt x="1041933" y="5185130"/>
                  </a:lnTo>
                  <a:lnTo>
                    <a:pt x="1028763" y="5233314"/>
                  </a:lnTo>
                  <a:lnTo>
                    <a:pt x="1016495" y="5281777"/>
                  </a:lnTo>
                  <a:lnTo>
                    <a:pt x="1005116" y="5330495"/>
                  </a:lnTo>
                  <a:lnTo>
                    <a:pt x="994625" y="5379453"/>
                  </a:lnTo>
                  <a:lnTo>
                    <a:pt x="985037" y="5428615"/>
                  </a:lnTo>
                  <a:lnTo>
                    <a:pt x="976337" y="5477942"/>
                  </a:lnTo>
                  <a:lnTo>
                    <a:pt x="975169" y="5485358"/>
                  </a:lnTo>
                  <a:lnTo>
                    <a:pt x="975169" y="6308801"/>
                  </a:lnTo>
                  <a:lnTo>
                    <a:pt x="964031" y="6279413"/>
                  </a:lnTo>
                  <a:lnTo>
                    <a:pt x="947661" y="6235497"/>
                  </a:lnTo>
                  <a:lnTo>
                    <a:pt x="931456" y="6191161"/>
                  </a:lnTo>
                  <a:lnTo>
                    <a:pt x="915504" y="6146482"/>
                  </a:lnTo>
                  <a:lnTo>
                    <a:pt x="899883" y="6101562"/>
                  </a:lnTo>
                  <a:lnTo>
                    <a:pt x="884682" y="6056465"/>
                  </a:lnTo>
                  <a:lnTo>
                    <a:pt x="854265" y="5963526"/>
                  </a:lnTo>
                  <a:lnTo>
                    <a:pt x="838936" y="5915622"/>
                  </a:lnTo>
                  <a:lnTo>
                    <a:pt x="823988" y="5867565"/>
                  </a:lnTo>
                  <a:lnTo>
                    <a:pt x="809434" y="5819381"/>
                  </a:lnTo>
                  <a:lnTo>
                    <a:pt x="795261" y="5771070"/>
                  </a:lnTo>
                  <a:lnTo>
                    <a:pt x="781456" y="5722645"/>
                  </a:lnTo>
                  <a:lnTo>
                    <a:pt x="768045" y="5674106"/>
                  </a:lnTo>
                  <a:lnTo>
                    <a:pt x="754989" y="5625465"/>
                  </a:lnTo>
                  <a:lnTo>
                    <a:pt x="742302" y="5576735"/>
                  </a:lnTo>
                  <a:lnTo>
                    <a:pt x="729970" y="5527929"/>
                  </a:lnTo>
                  <a:lnTo>
                    <a:pt x="718007" y="5479034"/>
                  </a:lnTo>
                  <a:lnTo>
                    <a:pt x="706386" y="5430088"/>
                  </a:lnTo>
                  <a:lnTo>
                    <a:pt x="695121" y="5381066"/>
                  </a:lnTo>
                  <a:lnTo>
                    <a:pt x="684199" y="5332006"/>
                  </a:lnTo>
                  <a:lnTo>
                    <a:pt x="673620" y="5282895"/>
                  </a:lnTo>
                  <a:lnTo>
                    <a:pt x="663371" y="5233759"/>
                  </a:lnTo>
                  <a:lnTo>
                    <a:pt x="653465" y="5184597"/>
                  </a:lnTo>
                  <a:lnTo>
                    <a:pt x="643877" y="5135423"/>
                  </a:lnTo>
                  <a:lnTo>
                    <a:pt x="634619" y="5086223"/>
                  </a:lnTo>
                  <a:lnTo>
                    <a:pt x="623747" y="5034927"/>
                  </a:lnTo>
                  <a:lnTo>
                    <a:pt x="613562" y="4983302"/>
                  </a:lnTo>
                  <a:lnTo>
                    <a:pt x="604012" y="4931410"/>
                  </a:lnTo>
                  <a:lnTo>
                    <a:pt x="595045" y="4879289"/>
                  </a:lnTo>
                  <a:lnTo>
                    <a:pt x="586638" y="4826965"/>
                  </a:lnTo>
                  <a:lnTo>
                    <a:pt x="578739" y="4774489"/>
                  </a:lnTo>
                  <a:lnTo>
                    <a:pt x="571309" y="4721885"/>
                  </a:lnTo>
                  <a:lnTo>
                    <a:pt x="564324" y="4669193"/>
                  </a:lnTo>
                  <a:lnTo>
                    <a:pt x="558330" y="4621174"/>
                  </a:lnTo>
                  <a:lnTo>
                    <a:pt x="582447" y="4717123"/>
                  </a:lnTo>
                  <a:lnTo>
                    <a:pt x="608177" y="4817148"/>
                  </a:lnTo>
                  <a:lnTo>
                    <a:pt x="634479" y="4916817"/>
                  </a:lnTo>
                  <a:lnTo>
                    <a:pt x="661390" y="5016220"/>
                  </a:lnTo>
                  <a:lnTo>
                    <a:pt x="688962" y="5115395"/>
                  </a:lnTo>
                  <a:lnTo>
                    <a:pt x="717270" y="5214391"/>
                  </a:lnTo>
                  <a:lnTo>
                    <a:pt x="746353" y="5313286"/>
                  </a:lnTo>
                  <a:lnTo>
                    <a:pt x="776287" y="5412105"/>
                  </a:lnTo>
                  <a:lnTo>
                    <a:pt x="823683" y="5558548"/>
                  </a:lnTo>
                  <a:lnTo>
                    <a:pt x="856056" y="5655805"/>
                  </a:lnTo>
                  <a:lnTo>
                    <a:pt x="872629" y="5704243"/>
                  </a:lnTo>
                  <a:lnTo>
                    <a:pt x="889558" y="5752503"/>
                  </a:lnTo>
                  <a:lnTo>
                    <a:pt x="906881" y="5800572"/>
                  </a:lnTo>
                  <a:lnTo>
                    <a:pt x="924674" y="5848401"/>
                  </a:lnTo>
                  <a:lnTo>
                    <a:pt x="942975" y="5895975"/>
                  </a:lnTo>
                  <a:lnTo>
                    <a:pt x="943444" y="5949937"/>
                  </a:lnTo>
                  <a:lnTo>
                    <a:pt x="944892" y="6003823"/>
                  </a:lnTo>
                  <a:lnTo>
                    <a:pt x="947381" y="6057608"/>
                  </a:lnTo>
                  <a:lnTo>
                    <a:pt x="950976" y="6111214"/>
                  </a:lnTo>
                  <a:lnTo>
                    <a:pt x="955725" y="6164605"/>
                  </a:lnTo>
                  <a:lnTo>
                    <a:pt x="961682" y="6217717"/>
                  </a:lnTo>
                  <a:lnTo>
                    <a:pt x="968908" y="6270485"/>
                  </a:lnTo>
                  <a:lnTo>
                    <a:pt x="975169" y="6308801"/>
                  </a:lnTo>
                  <a:lnTo>
                    <a:pt x="975169" y="5485358"/>
                  </a:lnTo>
                  <a:lnTo>
                    <a:pt x="968540" y="5527433"/>
                  </a:lnTo>
                  <a:lnTo>
                    <a:pt x="961644" y="5577052"/>
                  </a:lnTo>
                  <a:lnTo>
                    <a:pt x="955624" y="5626773"/>
                  </a:lnTo>
                  <a:lnTo>
                    <a:pt x="950518" y="5676570"/>
                  </a:lnTo>
                  <a:lnTo>
                    <a:pt x="946289" y="5726417"/>
                  </a:lnTo>
                  <a:lnTo>
                    <a:pt x="943203" y="5772683"/>
                  </a:lnTo>
                  <a:lnTo>
                    <a:pt x="942975" y="5772150"/>
                  </a:lnTo>
                  <a:lnTo>
                    <a:pt x="942975" y="5771400"/>
                  </a:lnTo>
                  <a:lnTo>
                    <a:pt x="894994" y="5631243"/>
                  </a:lnTo>
                  <a:lnTo>
                    <a:pt x="863765" y="5537797"/>
                  </a:lnTo>
                  <a:lnTo>
                    <a:pt x="848537" y="5491073"/>
                  </a:lnTo>
                  <a:lnTo>
                    <a:pt x="833640" y="5444350"/>
                  </a:lnTo>
                  <a:lnTo>
                    <a:pt x="819150" y="5397627"/>
                  </a:lnTo>
                  <a:lnTo>
                    <a:pt x="788327" y="5300726"/>
                  </a:lnTo>
                  <a:lnTo>
                    <a:pt x="758240" y="5203380"/>
                  </a:lnTo>
                  <a:lnTo>
                    <a:pt x="728916" y="5105641"/>
                  </a:lnTo>
                  <a:lnTo>
                    <a:pt x="700354" y="5007546"/>
                  </a:lnTo>
                  <a:lnTo>
                    <a:pt x="672579" y="4909147"/>
                  </a:lnTo>
                  <a:lnTo>
                    <a:pt x="645629" y="4810493"/>
                  </a:lnTo>
                  <a:lnTo>
                    <a:pt x="619518" y="4711611"/>
                  </a:lnTo>
                  <a:lnTo>
                    <a:pt x="594271" y="4612564"/>
                  </a:lnTo>
                  <a:lnTo>
                    <a:pt x="569887" y="4513389"/>
                  </a:lnTo>
                  <a:lnTo>
                    <a:pt x="546417" y="4414126"/>
                  </a:lnTo>
                  <a:lnTo>
                    <a:pt x="523875" y="4314825"/>
                  </a:lnTo>
                  <a:lnTo>
                    <a:pt x="533565" y="4415447"/>
                  </a:lnTo>
                  <a:lnTo>
                    <a:pt x="538746" y="4465764"/>
                  </a:lnTo>
                  <a:lnTo>
                    <a:pt x="544334" y="4516094"/>
                  </a:lnTo>
                  <a:lnTo>
                    <a:pt x="550443" y="4566412"/>
                  </a:lnTo>
                  <a:lnTo>
                    <a:pt x="556412" y="4610798"/>
                  </a:lnTo>
                  <a:lnTo>
                    <a:pt x="545706" y="4565205"/>
                  </a:lnTo>
                  <a:lnTo>
                    <a:pt x="540207" y="4517504"/>
                  </a:lnTo>
                  <a:lnTo>
                    <a:pt x="534962" y="4466996"/>
                  </a:lnTo>
                  <a:lnTo>
                    <a:pt x="530199" y="4417707"/>
                  </a:lnTo>
                  <a:lnTo>
                    <a:pt x="525564" y="4367225"/>
                  </a:lnTo>
                  <a:lnTo>
                    <a:pt x="521068" y="4316730"/>
                  </a:lnTo>
                  <a:lnTo>
                    <a:pt x="519087" y="4314660"/>
                  </a:lnTo>
                  <a:lnTo>
                    <a:pt x="512775" y="4271772"/>
                  </a:lnTo>
                  <a:lnTo>
                    <a:pt x="507796" y="4228719"/>
                  </a:lnTo>
                  <a:lnTo>
                    <a:pt x="503707" y="4185666"/>
                  </a:lnTo>
                  <a:lnTo>
                    <a:pt x="500062" y="4142613"/>
                  </a:lnTo>
                  <a:lnTo>
                    <a:pt x="496379" y="4092029"/>
                  </a:lnTo>
                  <a:lnTo>
                    <a:pt x="492861" y="4041508"/>
                  </a:lnTo>
                  <a:lnTo>
                    <a:pt x="489508" y="3991064"/>
                  </a:lnTo>
                  <a:lnTo>
                    <a:pt x="486333" y="3940683"/>
                  </a:lnTo>
                  <a:lnTo>
                    <a:pt x="483323" y="3890365"/>
                  </a:lnTo>
                  <a:lnTo>
                    <a:pt x="480491" y="3840111"/>
                  </a:lnTo>
                  <a:lnTo>
                    <a:pt x="477850" y="3789921"/>
                  </a:lnTo>
                  <a:lnTo>
                    <a:pt x="475399" y="3739769"/>
                  </a:lnTo>
                  <a:lnTo>
                    <a:pt x="473138" y="3689667"/>
                  </a:lnTo>
                  <a:lnTo>
                    <a:pt x="471068" y="3639616"/>
                  </a:lnTo>
                  <a:lnTo>
                    <a:pt x="469201" y="3589604"/>
                  </a:lnTo>
                  <a:lnTo>
                    <a:pt x="467537" y="3539617"/>
                  </a:lnTo>
                  <a:lnTo>
                    <a:pt x="466077" y="3489668"/>
                  </a:lnTo>
                  <a:lnTo>
                    <a:pt x="464832" y="3439744"/>
                  </a:lnTo>
                  <a:lnTo>
                    <a:pt x="463816" y="3389833"/>
                  </a:lnTo>
                  <a:lnTo>
                    <a:pt x="463003" y="3339947"/>
                  </a:lnTo>
                  <a:lnTo>
                    <a:pt x="462419" y="3290087"/>
                  </a:lnTo>
                  <a:lnTo>
                    <a:pt x="462076" y="3240646"/>
                  </a:lnTo>
                  <a:lnTo>
                    <a:pt x="462076" y="3139744"/>
                  </a:lnTo>
                  <a:lnTo>
                    <a:pt x="462432" y="3089122"/>
                  </a:lnTo>
                  <a:lnTo>
                    <a:pt x="463016" y="3038500"/>
                  </a:lnTo>
                  <a:lnTo>
                    <a:pt x="463816" y="2987903"/>
                  </a:lnTo>
                  <a:lnTo>
                    <a:pt x="464858" y="2937319"/>
                  </a:lnTo>
                  <a:lnTo>
                    <a:pt x="466115" y="2886760"/>
                  </a:lnTo>
                  <a:lnTo>
                    <a:pt x="467575" y="2836227"/>
                  </a:lnTo>
                  <a:lnTo>
                    <a:pt x="469252" y="2785719"/>
                  </a:lnTo>
                  <a:lnTo>
                    <a:pt x="471131" y="2735249"/>
                  </a:lnTo>
                  <a:lnTo>
                    <a:pt x="473214" y="2684818"/>
                  </a:lnTo>
                  <a:lnTo>
                    <a:pt x="475500" y="2634424"/>
                  </a:lnTo>
                  <a:lnTo>
                    <a:pt x="477964" y="2584081"/>
                  </a:lnTo>
                  <a:lnTo>
                    <a:pt x="480618" y="2533789"/>
                  </a:lnTo>
                  <a:lnTo>
                    <a:pt x="483450" y="2483548"/>
                  </a:lnTo>
                  <a:lnTo>
                    <a:pt x="486448" y="2433370"/>
                  </a:lnTo>
                  <a:lnTo>
                    <a:pt x="489610" y="2383244"/>
                  </a:lnTo>
                  <a:lnTo>
                    <a:pt x="492937" y="2333193"/>
                  </a:lnTo>
                  <a:lnTo>
                    <a:pt x="496430" y="2283206"/>
                  </a:lnTo>
                  <a:lnTo>
                    <a:pt x="500062" y="2233295"/>
                  </a:lnTo>
                  <a:lnTo>
                    <a:pt x="503402" y="2180679"/>
                  </a:lnTo>
                  <a:lnTo>
                    <a:pt x="507111" y="2128050"/>
                  </a:lnTo>
                  <a:lnTo>
                    <a:pt x="511162" y="2075408"/>
                  </a:lnTo>
                  <a:lnTo>
                    <a:pt x="515581" y="2022767"/>
                  </a:lnTo>
                  <a:lnTo>
                    <a:pt x="520344" y="1970125"/>
                  </a:lnTo>
                  <a:lnTo>
                    <a:pt x="525449" y="1917484"/>
                  </a:lnTo>
                  <a:lnTo>
                    <a:pt x="530923" y="1864842"/>
                  </a:lnTo>
                  <a:lnTo>
                    <a:pt x="536740" y="1812213"/>
                  </a:lnTo>
                  <a:lnTo>
                    <a:pt x="542925" y="1759585"/>
                  </a:lnTo>
                  <a:lnTo>
                    <a:pt x="549287" y="1706968"/>
                  </a:lnTo>
                  <a:lnTo>
                    <a:pt x="555726" y="1654340"/>
                  </a:lnTo>
                  <a:lnTo>
                    <a:pt x="562317" y="1601698"/>
                  </a:lnTo>
                  <a:lnTo>
                    <a:pt x="569150" y="1549057"/>
                  </a:lnTo>
                  <a:lnTo>
                    <a:pt x="576300" y="1496415"/>
                  </a:lnTo>
                  <a:lnTo>
                    <a:pt x="583844" y="1443774"/>
                  </a:lnTo>
                  <a:lnTo>
                    <a:pt x="591845" y="1391132"/>
                  </a:lnTo>
                  <a:lnTo>
                    <a:pt x="600405" y="1338503"/>
                  </a:lnTo>
                  <a:lnTo>
                    <a:pt x="609600" y="1285875"/>
                  </a:lnTo>
                  <a:lnTo>
                    <a:pt x="604837" y="1285875"/>
                  </a:lnTo>
                  <a:lnTo>
                    <a:pt x="595477" y="1338503"/>
                  </a:lnTo>
                  <a:lnTo>
                    <a:pt x="586486" y="1391132"/>
                  </a:lnTo>
                  <a:lnTo>
                    <a:pt x="577837" y="1443774"/>
                  </a:lnTo>
                  <a:lnTo>
                    <a:pt x="569556" y="1496415"/>
                  </a:lnTo>
                  <a:lnTo>
                    <a:pt x="561619" y="1549057"/>
                  </a:lnTo>
                  <a:lnTo>
                    <a:pt x="554024" y="1601698"/>
                  </a:lnTo>
                  <a:lnTo>
                    <a:pt x="546798" y="1654340"/>
                  </a:lnTo>
                  <a:lnTo>
                    <a:pt x="539915" y="1706968"/>
                  </a:lnTo>
                  <a:lnTo>
                    <a:pt x="533400" y="1759585"/>
                  </a:lnTo>
                  <a:lnTo>
                    <a:pt x="527215" y="1812213"/>
                  </a:lnTo>
                  <a:lnTo>
                    <a:pt x="521347" y="1864842"/>
                  </a:lnTo>
                  <a:lnTo>
                    <a:pt x="515759" y="1917484"/>
                  </a:lnTo>
                  <a:lnTo>
                    <a:pt x="510400" y="1970125"/>
                  </a:lnTo>
                  <a:lnTo>
                    <a:pt x="505231" y="2022767"/>
                  </a:lnTo>
                  <a:lnTo>
                    <a:pt x="500227" y="2075408"/>
                  </a:lnTo>
                  <a:lnTo>
                    <a:pt x="495350" y="2128050"/>
                  </a:lnTo>
                  <a:lnTo>
                    <a:pt x="490537" y="2180679"/>
                  </a:lnTo>
                  <a:lnTo>
                    <a:pt x="485775" y="2233295"/>
                  </a:lnTo>
                  <a:lnTo>
                    <a:pt x="481317" y="2283891"/>
                  </a:lnTo>
                  <a:lnTo>
                    <a:pt x="477126" y="2334412"/>
                  </a:lnTo>
                  <a:lnTo>
                    <a:pt x="473176" y="2384869"/>
                  </a:lnTo>
                  <a:lnTo>
                    <a:pt x="469620" y="2433370"/>
                  </a:lnTo>
                  <a:lnTo>
                    <a:pt x="466178" y="2483548"/>
                  </a:lnTo>
                  <a:lnTo>
                    <a:pt x="462851" y="2535923"/>
                  </a:lnTo>
                  <a:lnTo>
                    <a:pt x="459892" y="2586215"/>
                  </a:lnTo>
                  <a:lnTo>
                    <a:pt x="457174" y="2636469"/>
                  </a:lnTo>
                  <a:lnTo>
                    <a:pt x="454698" y="2686710"/>
                  </a:lnTo>
                  <a:lnTo>
                    <a:pt x="452450" y="2736964"/>
                  </a:lnTo>
                  <a:lnTo>
                    <a:pt x="450456" y="2787205"/>
                  </a:lnTo>
                  <a:lnTo>
                    <a:pt x="448691" y="2837459"/>
                  </a:lnTo>
                  <a:lnTo>
                    <a:pt x="447154" y="2887751"/>
                  </a:lnTo>
                  <a:lnTo>
                    <a:pt x="445858" y="2938056"/>
                  </a:lnTo>
                  <a:lnTo>
                    <a:pt x="444792" y="2988411"/>
                  </a:lnTo>
                  <a:lnTo>
                    <a:pt x="443966" y="3038805"/>
                  </a:lnTo>
                  <a:lnTo>
                    <a:pt x="443382" y="3089262"/>
                  </a:lnTo>
                  <a:lnTo>
                    <a:pt x="443026" y="3139744"/>
                  </a:lnTo>
                  <a:lnTo>
                    <a:pt x="442912" y="3190367"/>
                  </a:lnTo>
                  <a:lnTo>
                    <a:pt x="442239" y="3240646"/>
                  </a:lnTo>
                  <a:lnTo>
                    <a:pt x="441858" y="3290087"/>
                  </a:lnTo>
                  <a:lnTo>
                    <a:pt x="441845" y="3391966"/>
                  </a:lnTo>
                  <a:lnTo>
                    <a:pt x="442239" y="3442551"/>
                  </a:lnTo>
                  <a:lnTo>
                    <a:pt x="442912" y="3493211"/>
                  </a:lnTo>
                  <a:lnTo>
                    <a:pt x="443826" y="3543922"/>
                  </a:lnTo>
                  <a:lnTo>
                    <a:pt x="445020" y="3594684"/>
                  </a:lnTo>
                  <a:lnTo>
                    <a:pt x="446481" y="3645509"/>
                  </a:lnTo>
                  <a:lnTo>
                    <a:pt x="448195" y="3696373"/>
                  </a:lnTo>
                  <a:lnTo>
                    <a:pt x="450176" y="3747274"/>
                  </a:lnTo>
                  <a:lnTo>
                    <a:pt x="452437" y="3798214"/>
                  </a:lnTo>
                  <a:lnTo>
                    <a:pt x="454939" y="3849179"/>
                  </a:lnTo>
                  <a:lnTo>
                    <a:pt x="457720" y="3900170"/>
                  </a:lnTo>
                  <a:lnTo>
                    <a:pt x="460768" y="3951186"/>
                  </a:lnTo>
                  <a:lnTo>
                    <a:pt x="464070" y="4002201"/>
                  </a:lnTo>
                  <a:lnTo>
                    <a:pt x="467639" y="4053230"/>
                  </a:lnTo>
                  <a:lnTo>
                    <a:pt x="471487" y="4104259"/>
                  </a:lnTo>
                  <a:lnTo>
                    <a:pt x="476250" y="4126966"/>
                  </a:lnTo>
                  <a:lnTo>
                    <a:pt x="476250" y="4143756"/>
                  </a:lnTo>
                  <a:lnTo>
                    <a:pt x="480301" y="4198594"/>
                  </a:lnTo>
                  <a:lnTo>
                    <a:pt x="490118" y="4310037"/>
                  </a:lnTo>
                  <a:lnTo>
                    <a:pt x="494182" y="4364863"/>
                  </a:lnTo>
                  <a:lnTo>
                    <a:pt x="496709" y="4376471"/>
                  </a:lnTo>
                  <a:lnTo>
                    <a:pt x="500583" y="4414837"/>
                  </a:lnTo>
                  <a:lnTo>
                    <a:pt x="506171" y="4467212"/>
                  </a:lnTo>
                  <a:lnTo>
                    <a:pt x="512051" y="4519574"/>
                  </a:lnTo>
                  <a:lnTo>
                    <a:pt x="518236" y="4571898"/>
                  </a:lnTo>
                  <a:lnTo>
                    <a:pt x="524700" y="4624171"/>
                  </a:lnTo>
                  <a:lnTo>
                    <a:pt x="531469" y="4676406"/>
                  </a:lnTo>
                  <a:lnTo>
                    <a:pt x="538530" y="4728565"/>
                  </a:lnTo>
                  <a:lnTo>
                    <a:pt x="545884" y="4780661"/>
                  </a:lnTo>
                  <a:lnTo>
                    <a:pt x="553529" y="4832667"/>
                  </a:lnTo>
                  <a:lnTo>
                    <a:pt x="561467" y="4884572"/>
                  </a:lnTo>
                  <a:lnTo>
                    <a:pt x="569696" y="4936375"/>
                  </a:lnTo>
                  <a:lnTo>
                    <a:pt x="578231" y="4988064"/>
                  </a:lnTo>
                  <a:lnTo>
                    <a:pt x="587057" y="5039626"/>
                  </a:lnTo>
                  <a:lnTo>
                    <a:pt x="596176" y="5091049"/>
                  </a:lnTo>
                  <a:lnTo>
                    <a:pt x="605434" y="5140960"/>
                  </a:lnTo>
                  <a:lnTo>
                    <a:pt x="615010" y="5190795"/>
                  </a:lnTo>
                  <a:lnTo>
                    <a:pt x="624916" y="5240540"/>
                  </a:lnTo>
                  <a:lnTo>
                    <a:pt x="635139" y="5290210"/>
                  </a:lnTo>
                  <a:lnTo>
                    <a:pt x="645680" y="5339804"/>
                  </a:lnTo>
                  <a:lnTo>
                    <a:pt x="656539" y="5389308"/>
                  </a:lnTo>
                  <a:lnTo>
                    <a:pt x="667715" y="5438737"/>
                  </a:lnTo>
                  <a:lnTo>
                    <a:pt x="679208" y="5488089"/>
                  </a:lnTo>
                  <a:lnTo>
                    <a:pt x="691032" y="5537352"/>
                  </a:lnTo>
                  <a:lnTo>
                    <a:pt x="703173" y="5586539"/>
                  </a:lnTo>
                  <a:lnTo>
                    <a:pt x="715619" y="5635650"/>
                  </a:lnTo>
                  <a:lnTo>
                    <a:pt x="728395" y="5684685"/>
                  </a:lnTo>
                  <a:lnTo>
                    <a:pt x="741489" y="5733631"/>
                  </a:lnTo>
                  <a:lnTo>
                    <a:pt x="754900" y="5782500"/>
                  </a:lnTo>
                  <a:lnTo>
                    <a:pt x="768642" y="5831294"/>
                  </a:lnTo>
                  <a:lnTo>
                    <a:pt x="782688" y="5879998"/>
                  </a:lnTo>
                  <a:lnTo>
                    <a:pt x="797064" y="5928639"/>
                  </a:lnTo>
                  <a:lnTo>
                    <a:pt x="811758" y="5977191"/>
                  </a:lnTo>
                  <a:lnTo>
                    <a:pt x="826770" y="6025654"/>
                  </a:lnTo>
                  <a:lnTo>
                    <a:pt x="842962" y="6075350"/>
                  </a:lnTo>
                  <a:lnTo>
                    <a:pt x="859561" y="6125324"/>
                  </a:lnTo>
                  <a:lnTo>
                    <a:pt x="876579" y="6175489"/>
                  </a:lnTo>
                  <a:lnTo>
                    <a:pt x="894080" y="6225781"/>
                  </a:lnTo>
                  <a:lnTo>
                    <a:pt x="912101" y="6276098"/>
                  </a:lnTo>
                  <a:lnTo>
                    <a:pt x="930668" y="6326378"/>
                  </a:lnTo>
                  <a:lnTo>
                    <a:pt x="949833" y="6376543"/>
                  </a:lnTo>
                  <a:lnTo>
                    <a:pt x="969632" y="6426517"/>
                  </a:lnTo>
                  <a:lnTo>
                    <a:pt x="990104" y="6476200"/>
                  </a:lnTo>
                  <a:lnTo>
                    <a:pt x="1004506" y="6505791"/>
                  </a:lnTo>
                  <a:lnTo>
                    <a:pt x="1018921" y="6536728"/>
                  </a:lnTo>
                  <a:lnTo>
                    <a:pt x="1044651" y="6593941"/>
                  </a:lnTo>
                  <a:lnTo>
                    <a:pt x="1047750" y="6603314"/>
                  </a:lnTo>
                  <a:lnTo>
                    <a:pt x="1049680" y="6607708"/>
                  </a:lnTo>
                  <a:lnTo>
                    <a:pt x="1062482" y="6653200"/>
                  </a:lnTo>
                  <a:lnTo>
                    <a:pt x="1078979" y="6705333"/>
                  </a:lnTo>
                  <a:lnTo>
                    <a:pt x="1096797" y="6756997"/>
                  </a:lnTo>
                  <a:lnTo>
                    <a:pt x="1115479" y="6807962"/>
                  </a:lnTo>
                  <a:lnTo>
                    <a:pt x="1134618" y="6858000"/>
                  </a:lnTo>
                  <a:lnTo>
                    <a:pt x="1162050" y="6858000"/>
                  </a:lnTo>
                  <a:lnTo>
                    <a:pt x="1141831" y="6816382"/>
                  </a:lnTo>
                  <a:lnTo>
                    <a:pt x="1122248" y="6774078"/>
                  </a:lnTo>
                  <a:lnTo>
                    <a:pt x="1103185" y="6731241"/>
                  </a:lnTo>
                  <a:lnTo>
                    <a:pt x="1084491" y="6687998"/>
                  </a:lnTo>
                  <a:lnTo>
                    <a:pt x="1070622" y="6655130"/>
                  </a:lnTo>
                  <a:lnTo>
                    <a:pt x="1086015" y="6689636"/>
                  </a:lnTo>
                  <a:lnTo>
                    <a:pt x="1105484" y="6732460"/>
                  </a:lnTo>
                  <a:lnTo>
                    <a:pt x="1125359" y="6774891"/>
                  </a:lnTo>
                  <a:lnTo>
                    <a:pt x="1145755" y="6816788"/>
                  </a:lnTo>
                  <a:lnTo>
                    <a:pt x="1166812" y="6858000"/>
                  </a:lnTo>
                  <a:lnTo>
                    <a:pt x="1190625" y="6858000"/>
                  </a:lnTo>
                  <a:lnTo>
                    <a:pt x="1169962" y="6811975"/>
                  </a:lnTo>
                  <a:lnTo>
                    <a:pt x="1150759" y="6765277"/>
                  </a:lnTo>
                  <a:lnTo>
                    <a:pt x="1132878" y="6718046"/>
                  </a:lnTo>
                  <a:lnTo>
                    <a:pt x="1116177" y="6670421"/>
                  </a:lnTo>
                  <a:lnTo>
                    <a:pt x="1100543" y="6622516"/>
                  </a:lnTo>
                  <a:lnTo>
                    <a:pt x="1085850" y="6574485"/>
                  </a:lnTo>
                  <a:lnTo>
                    <a:pt x="1072299" y="6545656"/>
                  </a:lnTo>
                  <a:lnTo>
                    <a:pt x="1058011" y="6513119"/>
                  </a:lnTo>
                  <a:lnTo>
                    <a:pt x="1071829" y="6543484"/>
                  </a:lnTo>
                  <a:lnTo>
                    <a:pt x="1085850" y="6572250"/>
                  </a:lnTo>
                  <a:lnTo>
                    <a:pt x="1082916" y="6565062"/>
                  </a:lnTo>
                  <a:lnTo>
                    <a:pt x="1078915" y="6550673"/>
                  </a:lnTo>
                  <a:lnTo>
                    <a:pt x="1075994" y="6543472"/>
                  </a:lnTo>
                  <a:lnTo>
                    <a:pt x="1061821" y="6494970"/>
                  </a:lnTo>
                  <a:lnTo>
                    <a:pt x="1048842" y="6446240"/>
                  </a:lnTo>
                  <a:lnTo>
                    <a:pt x="1037043" y="6397307"/>
                  </a:lnTo>
                  <a:lnTo>
                    <a:pt x="1026401" y="6348209"/>
                  </a:lnTo>
                  <a:lnTo>
                    <a:pt x="1016889" y="6298971"/>
                  </a:lnTo>
                  <a:lnTo>
                    <a:pt x="1008494" y="6249581"/>
                  </a:lnTo>
                  <a:lnTo>
                    <a:pt x="1001179" y="6200102"/>
                  </a:lnTo>
                  <a:lnTo>
                    <a:pt x="999261" y="6184862"/>
                  </a:lnTo>
                  <a:lnTo>
                    <a:pt x="999261" y="6414135"/>
                  </a:lnTo>
                  <a:lnTo>
                    <a:pt x="989672" y="6369342"/>
                  </a:lnTo>
                  <a:lnTo>
                    <a:pt x="983145" y="6336309"/>
                  </a:lnTo>
                  <a:lnTo>
                    <a:pt x="983538" y="6337262"/>
                  </a:lnTo>
                  <a:lnTo>
                    <a:pt x="990180" y="6371234"/>
                  </a:lnTo>
                  <a:lnTo>
                    <a:pt x="999261" y="6414135"/>
                  </a:lnTo>
                  <a:lnTo>
                    <a:pt x="999261" y="6184862"/>
                  </a:lnTo>
                  <a:lnTo>
                    <a:pt x="994943" y="6150521"/>
                  </a:lnTo>
                  <a:lnTo>
                    <a:pt x="989736" y="6100877"/>
                  </a:lnTo>
                  <a:lnTo>
                    <a:pt x="985558" y="6051194"/>
                  </a:lnTo>
                  <a:lnTo>
                    <a:pt x="982383" y="6001486"/>
                  </a:lnTo>
                  <a:lnTo>
                    <a:pt x="980744" y="5996508"/>
                  </a:lnTo>
                  <a:lnTo>
                    <a:pt x="978319" y="5965114"/>
                  </a:lnTo>
                  <a:lnTo>
                    <a:pt x="976896" y="5929909"/>
                  </a:lnTo>
                  <a:lnTo>
                    <a:pt x="976376" y="5895606"/>
                  </a:lnTo>
                  <a:lnTo>
                    <a:pt x="976312" y="5866663"/>
                  </a:lnTo>
                  <a:lnTo>
                    <a:pt x="976541" y="5867400"/>
                  </a:lnTo>
                  <a:lnTo>
                    <a:pt x="976604" y="5849417"/>
                  </a:lnTo>
                  <a:lnTo>
                    <a:pt x="977138" y="5831433"/>
                  </a:lnTo>
                  <a:lnTo>
                    <a:pt x="978560" y="5813450"/>
                  </a:lnTo>
                  <a:lnTo>
                    <a:pt x="981329" y="5795454"/>
                  </a:lnTo>
                  <a:lnTo>
                    <a:pt x="982853" y="5745531"/>
                  </a:lnTo>
                  <a:lnTo>
                    <a:pt x="985507" y="5695493"/>
                  </a:lnTo>
                  <a:lnTo>
                    <a:pt x="989266" y="5645366"/>
                  </a:lnTo>
                  <a:lnTo>
                    <a:pt x="994092" y="5595201"/>
                  </a:lnTo>
                  <a:lnTo>
                    <a:pt x="999972" y="5545010"/>
                  </a:lnTo>
                  <a:lnTo>
                    <a:pt x="1006868" y="5494807"/>
                  </a:lnTo>
                  <a:lnTo>
                    <a:pt x="1014768" y="5444629"/>
                  </a:lnTo>
                  <a:lnTo>
                    <a:pt x="1023632" y="5394515"/>
                  </a:lnTo>
                  <a:lnTo>
                    <a:pt x="1033449" y="5344465"/>
                  </a:lnTo>
                  <a:lnTo>
                    <a:pt x="1044194" y="5294515"/>
                  </a:lnTo>
                  <a:lnTo>
                    <a:pt x="1055827" y="5244706"/>
                  </a:lnTo>
                  <a:lnTo>
                    <a:pt x="1068324" y="5195049"/>
                  </a:lnTo>
                  <a:lnTo>
                    <a:pt x="1081671" y="5145557"/>
                  </a:lnTo>
                  <a:lnTo>
                    <a:pt x="1095832" y="5096281"/>
                  </a:lnTo>
                  <a:lnTo>
                    <a:pt x="1110792" y="5047234"/>
                  </a:lnTo>
                  <a:lnTo>
                    <a:pt x="1126515" y="4999355"/>
                  </a:lnTo>
                  <a:lnTo>
                    <a:pt x="1142987" y="4951615"/>
                  </a:lnTo>
                  <a:lnTo>
                    <a:pt x="1160195" y="4904029"/>
                  </a:lnTo>
                  <a:lnTo>
                    <a:pt x="1178115" y="4856632"/>
                  </a:lnTo>
                  <a:lnTo>
                    <a:pt x="1196733" y="4809426"/>
                  </a:lnTo>
                  <a:lnTo>
                    <a:pt x="1216037" y="4762436"/>
                  </a:lnTo>
                  <a:lnTo>
                    <a:pt x="1236014" y="4715675"/>
                  </a:lnTo>
                  <a:lnTo>
                    <a:pt x="1256626" y="4669167"/>
                  </a:lnTo>
                  <a:lnTo>
                    <a:pt x="1277886" y="4622914"/>
                  </a:lnTo>
                  <a:lnTo>
                    <a:pt x="1299743" y="4576940"/>
                  </a:lnTo>
                  <a:lnTo>
                    <a:pt x="1322209" y="4531271"/>
                  </a:lnTo>
                  <a:lnTo>
                    <a:pt x="1345247" y="4485919"/>
                  </a:lnTo>
                  <a:lnTo>
                    <a:pt x="1368856" y="4440898"/>
                  </a:lnTo>
                  <a:lnTo>
                    <a:pt x="1393012" y="4396219"/>
                  </a:lnTo>
                  <a:lnTo>
                    <a:pt x="1417701" y="4351909"/>
                  </a:lnTo>
                  <a:lnTo>
                    <a:pt x="1441983" y="4307014"/>
                  </a:lnTo>
                  <a:lnTo>
                    <a:pt x="1466900" y="4262501"/>
                  </a:lnTo>
                  <a:lnTo>
                    <a:pt x="1492415" y="4218343"/>
                  </a:lnTo>
                  <a:lnTo>
                    <a:pt x="1518526" y="4174553"/>
                  </a:lnTo>
                  <a:lnTo>
                    <a:pt x="1545196" y="4131094"/>
                  </a:lnTo>
                  <a:lnTo>
                    <a:pt x="1572425" y="4087990"/>
                  </a:lnTo>
                  <a:lnTo>
                    <a:pt x="1600187" y="4045216"/>
                  </a:lnTo>
                  <a:lnTo>
                    <a:pt x="1628470" y="4002773"/>
                  </a:lnTo>
                  <a:lnTo>
                    <a:pt x="1657248" y="3960634"/>
                  </a:lnTo>
                  <a:lnTo>
                    <a:pt x="1686521" y="3918813"/>
                  </a:lnTo>
                  <a:lnTo>
                    <a:pt x="1716265" y="3877284"/>
                  </a:lnTo>
                  <a:lnTo>
                    <a:pt x="1746453" y="3836047"/>
                  </a:lnTo>
                  <a:lnTo>
                    <a:pt x="1777085" y="3795090"/>
                  </a:lnTo>
                  <a:lnTo>
                    <a:pt x="1808137" y="3754412"/>
                  </a:lnTo>
                  <a:lnTo>
                    <a:pt x="1839595" y="3713988"/>
                  </a:lnTo>
                  <a:lnTo>
                    <a:pt x="1868576" y="3676243"/>
                  </a:lnTo>
                  <a:lnTo>
                    <a:pt x="1898027" y="3638613"/>
                  </a:lnTo>
                  <a:lnTo>
                    <a:pt x="1927923" y="3601199"/>
                  </a:lnTo>
                  <a:lnTo>
                    <a:pt x="1958276" y="3564115"/>
                  </a:lnTo>
                  <a:lnTo>
                    <a:pt x="1989074" y="3527488"/>
                  </a:lnTo>
                  <a:lnTo>
                    <a:pt x="2020328" y="3491407"/>
                  </a:lnTo>
                  <a:lnTo>
                    <a:pt x="2052027" y="3456013"/>
                  </a:lnTo>
                  <a:lnTo>
                    <a:pt x="2084197" y="3421380"/>
                  </a:lnTo>
                  <a:lnTo>
                    <a:pt x="2213610" y="3277489"/>
                  </a:lnTo>
                  <a:lnTo>
                    <a:pt x="2246795" y="3244431"/>
                  </a:lnTo>
                  <a:lnTo>
                    <a:pt x="2281326" y="3210420"/>
                  </a:lnTo>
                  <a:lnTo>
                    <a:pt x="2316759" y="3176397"/>
                  </a:lnTo>
                  <a:lnTo>
                    <a:pt x="2352675" y="3143250"/>
                  </a:lnTo>
                  <a:close/>
                </a:path>
              </a:pathLst>
            </a:custGeom>
            <a:solidFill>
              <a:srgbClr val="2D526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535811" y="2566606"/>
            <a:ext cx="2675890" cy="172720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323850" algn="r">
              <a:lnSpc>
                <a:spcPct val="101299"/>
              </a:lnSpc>
              <a:spcBef>
                <a:spcPts val="85"/>
              </a:spcBef>
            </a:pPr>
            <a:r>
              <a:rPr sz="2750" spc="15" dirty="0">
                <a:solidFill>
                  <a:srgbClr val="178DBA"/>
                </a:solidFill>
                <a:latin typeface="Trebuchet MS"/>
                <a:cs typeface="Trebuchet MS"/>
              </a:rPr>
              <a:t>Ε</a:t>
            </a:r>
            <a:r>
              <a:rPr sz="2750" spc="195" dirty="0">
                <a:solidFill>
                  <a:srgbClr val="178DBA"/>
                </a:solidFill>
                <a:latin typeface="Trebuchet MS"/>
                <a:cs typeface="Trebuchet MS"/>
              </a:rPr>
              <a:t>ν</a:t>
            </a:r>
            <a:r>
              <a:rPr sz="2750" spc="-90" dirty="0">
                <a:solidFill>
                  <a:srgbClr val="178DBA"/>
                </a:solidFill>
                <a:latin typeface="Trebuchet MS"/>
                <a:cs typeface="Trebuchet MS"/>
              </a:rPr>
              <a:t>έ</a:t>
            </a:r>
            <a:r>
              <a:rPr sz="2750" spc="300" dirty="0">
                <a:solidFill>
                  <a:srgbClr val="178DBA"/>
                </a:solidFill>
                <a:latin typeface="Trebuchet MS"/>
                <a:cs typeface="Trebuchet MS"/>
              </a:rPr>
              <a:t>ρ</a:t>
            </a:r>
            <a:r>
              <a:rPr sz="2750" spc="75" dirty="0">
                <a:solidFill>
                  <a:srgbClr val="178DBA"/>
                </a:solidFill>
                <a:latin typeface="Trebuchet MS"/>
                <a:cs typeface="Trebuchet MS"/>
              </a:rPr>
              <a:t>γ</a:t>
            </a:r>
            <a:r>
              <a:rPr sz="2750" spc="-90" dirty="0">
                <a:solidFill>
                  <a:srgbClr val="178DBA"/>
                </a:solidFill>
                <a:latin typeface="Trebuchet MS"/>
                <a:cs typeface="Trebuchet MS"/>
              </a:rPr>
              <a:t>ε</a:t>
            </a:r>
            <a:r>
              <a:rPr sz="2750" spc="-170" dirty="0">
                <a:solidFill>
                  <a:srgbClr val="178DBA"/>
                </a:solidFill>
                <a:latin typeface="Trebuchet MS"/>
                <a:cs typeface="Trebuchet MS"/>
              </a:rPr>
              <a:t>ι</a:t>
            </a:r>
            <a:r>
              <a:rPr sz="2750" spc="-90" dirty="0">
                <a:solidFill>
                  <a:srgbClr val="178DBA"/>
                </a:solidFill>
                <a:latin typeface="Trebuchet MS"/>
                <a:cs typeface="Trebuchet MS"/>
              </a:rPr>
              <a:t>ε</a:t>
            </a:r>
            <a:r>
              <a:rPr sz="2750" spc="340" dirty="0">
                <a:solidFill>
                  <a:srgbClr val="178DBA"/>
                </a:solidFill>
                <a:latin typeface="Trebuchet MS"/>
                <a:cs typeface="Trebuchet MS"/>
              </a:rPr>
              <a:t>ς</a:t>
            </a:r>
            <a:r>
              <a:rPr sz="2750" spc="-190" dirty="0">
                <a:solidFill>
                  <a:srgbClr val="178DBA"/>
                </a:solidFill>
                <a:latin typeface="Trebuchet MS"/>
                <a:cs typeface="Trebuchet MS"/>
              </a:rPr>
              <a:t> </a:t>
            </a:r>
            <a:r>
              <a:rPr sz="2750" spc="215" dirty="0">
                <a:solidFill>
                  <a:srgbClr val="178DBA"/>
                </a:solidFill>
                <a:latin typeface="Trebuchet MS"/>
                <a:cs typeface="Trebuchet MS"/>
              </a:rPr>
              <a:t>π</a:t>
            </a:r>
            <a:r>
              <a:rPr sz="2750" spc="300" dirty="0">
                <a:solidFill>
                  <a:srgbClr val="178DBA"/>
                </a:solidFill>
                <a:latin typeface="Trebuchet MS"/>
                <a:cs typeface="Trebuchet MS"/>
              </a:rPr>
              <a:t>ο</a:t>
            </a:r>
            <a:r>
              <a:rPr sz="2750" spc="95" dirty="0">
                <a:solidFill>
                  <a:srgbClr val="178DBA"/>
                </a:solidFill>
                <a:latin typeface="Trebuchet MS"/>
                <a:cs typeface="Trebuchet MS"/>
              </a:rPr>
              <a:t>υ  </a:t>
            </a:r>
            <a:r>
              <a:rPr sz="2750" spc="155" dirty="0">
                <a:solidFill>
                  <a:srgbClr val="178DBA"/>
                </a:solidFill>
                <a:latin typeface="Trebuchet MS"/>
                <a:cs typeface="Trebuchet MS"/>
              </a:rPr>
              <a:t>παρατηρούνται </a:t>
            </a:r>
            <a:r>
              <a:rPr sz="2750" spc="-815" dirty="0">
                <a:solidFill>
                  <a:srgbClr val="178DBA"/>
                </a:solidFill>
                <a:latin typeface="Trebuchet MS"/>
                <a:cs typeface="Trebuchet MS"/>
              </a:rPr>
              <a:t> </a:t>
            </a:r>
            <a:r>
              <a:rPr sz="2750" spc="170" dirty="0">
                <a:solidFill>
                  <a:srgbClr val="178DBA"/>
                </a:solidFill>
                <a:latin typeface="Trebuchet MS"/>
                <a:cs typeface="Trebuchet MS"/>
              </a:rPr>
              <a:t>σε</a:t>
            </a:r>
            <a:r>
              <a:rPr sz="2750" spc="-75" dirty="0">
                <a:solidFill>
                  <a:srgbClr val="178DBA"/>
                </a:solidFill>
                <a:latin typeface="Trebuchet MS"/>
                <a:cs typeface="Trebuchet MS"/>
              </a:rPr>
              <a:t> </a:t>
            </a:r>
            <a:r>
              <a:rPr sz="2750" spc="180" dirty="0">
                <a:solidFill>
                  <a:srgbClr val="178DBA"/>
                </a:solidFill>
                <a:latin typeface="Trebuchet MS"/>
                <a:cs typeface="Trebuchet MS"/>
              </a:rPr>
              <a:t>παγκόσμιο</a:t>
            </a:r>
            <a:endParaRPr sz="2750">
              <a:latin typeface="Trebuchet MS"/>
              <a:cs typeface="Trebuchet MS"/>
            </a:endParaRPr>
          </a:p>
          <a:p>
            <a:pPr marR="5715" algn="r">
              <a:lnSpc>
                <a:spcPct val="100000"/>
              </a:lnSpc>
              <a:spcBef>
                <a:spcPts val="80"/>
              </a:spcBef>
            </a:pPr>
            <a:r>
              <a:rPr sz="2750" spc="20" dirty="0">
                <a:solidFill>
                  <a:srgbClr val="178DBA"/>
                </a:solidFill>
                <a:latin typeface="Trebuchet MS"/>
                <a:cs typeface="Trebuchet MS"/>
              </a:rPr>
              <a:t>επίπεδο:</a:t>
            </a:r>
            <a:endParaRPr sz="275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8" y="0"/>
            <a:ext cx="12192000" cy="6858000"/>
            <a:chOff x="68" y="0"/>
            <a:chExt cx="12192000" cy="6858000"/>
          </a:xfrm>
        </p:grpSpPr>
        <p:sp>
          <p:nvSpPr>
            <p:cNvPr id="7" name="object 7"/>
            <p:cNvSpPr/>
            <p:nvPr/>
          </p:nvSpPr>
          <p:spPr>
            <a:xfrm>
              <a:off x="68" y="3181350"/>
              <a:ext cx="1095375" cy="514350"/>
            </a:xfrm>
            <a:custGeom>
              <a:avLst/>
              <a:gdLst/>
              <a:ahLst/>
              <a:cxnLst/>
              <a:rect l="l" t="t" r="r" b="b"/>
              <a:pathLst>
                <a:path w="1095375" h="514350">
                  <a:moveTo>
                    <a:pt x="845612" y="0"/>
                  </a:moveTo>
                  <a:lnTo>
                    <a:pt x="750451" y="0"/>
                  </a:lnTo>
                  <a:lnTo>
                    <a:pt x="91" y="10287"/>
                  </a:lnTo>
                  <a:lnTo>
                    <a:pt x="0" y="60693"/>
                  </a:lnTo>
                  <a:lnTo>
                    <a:pt x="489" y="111099"/>
                  </a:lnTo>
                  <a:lnTo>
                    <a:pt x="1414" y="161505"/>
                  </a:lnTo>
                  <a:lnTo>
                    <a:pt x="2629" y="211912"/>
                  </a:lnTo>
                  <a:lnTo>
                    <a:pt x="5350" y="312724"/>
                  </a:lnTo>
                  <a:lnTo>
                    <a:pt x="6565" y="363131"/>
                  </a:lnTo>
                  <a:lnTo>
                    <a:pt x="7490" y="413537"/>
                  </a:lnTo>
                  <a:lnTo>
                    <a:pt x="7979" y="463943"/>
                  </a:lnTo>
                  <a:lnTo>
                    <a:pt x="7888" y="514350"/>
                  </a:lnTo>
                  <a:lnTo>
                    <a:pt x="750451" y="505841"/>
                  </a:lnTo>
                  <a:lnTo>
                    <a:pt x="850387" y="505841"/>
                  </a:lnTo>
                  <a:lnTo>
                    <a:pt x="856597" y="499491"/>
                  </a:lnTo>
                  <a:lnTo>
                    <a:pt x="858502" y="497967"/>
                  </a:lnTo>
                  <a:lnTo>
                    <a:pt x="860090" y="496316"/>
                  </a:lnTo>
                  <a:lnTo>
                    <a:pt x="1088309" y="267208"/>
                  </a:lnTo>
                  <a:lnTo>
                    <a:pt x="1093588" y="260064"/>
                  </a:lnTo>
                  <a:lnTo>
                    <a:pt x="1095348" y="252920"/>
                  </a:lnTo>
                  <a:lnTo>
                    <a:pt x="1093588" y="245776"/>
                  </a:lnTo>
                  <a:lnTo>
                    <a:pt x="1088309" y="238633"/>
                  </a:lnTo>
                  <a:lnTo>
                    <a:pt x="860090" y="9525"/>
                  </a:lnTo>
                  <a:lnTo>
                    <a:pt x="854997" y="9525"/>
                  </a:lnTo>
                  <a:lnTo>
                    <a:pt x="854997" y="4699"/>
                  </a:lnTo>
                  <a:lnTo>
                    <a:pt x="850387" y="4699"/>
                  </a:lnTo>
                  <a:lnTo>
                    <a:pt x="845612" y="0"/>
                  </a:lnTo>
                  <a:close/>
                </a:path>
              </a:pathLst>
            </a:custGeom>
            <a:solidFill>
              <a:srgbClr val="353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800599" y="0"/>
              <a:ext cx="7391400" cy="6858000"/>
            </a:xfrm>
            <a:custGeom>
              <a:avLst/>
              <a:gdLst/>
              <a:ahLst/>
              <a:cxnLst/>
              <a:rect l="l" t="t" r="r" b="b"/>
              <a:pathLst>
                <a:path w="7391400" h="6858000">
                  <a:moveTo>
                    <a:pt x="73914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7391400" y="6858000"/>
                  </a:lnTo>
                  <a:lnTo>
                    <a:pt x="7391400" y="0"/>
                  </a:lnTo>
                  <a:close/>
                </a:path>
              </a:pathLst>
            </a:custGeom>
            <a:solidFill>
              <a:srgbClr val="223D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367654" y="1787461"/>
            <a:ext cx="5880100" cy="8540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5080" indent="-343535">
              <a:lnSpc>
                <a:spcPct val="100899"/>
              </a:lnSpc>
              <a:spcBef>
                <a:spcPts val="80"/>
              </a:spcBef>
              <a:tabLst>
                <a:tab pos="355600" algn="l"/>
              </a:tabLst>
            </a:pPr>
            <a:r>
              <a:rPr sz="18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b="1" spc="35" dirty="0">
                <a:solidFill>
                  <a:srgbClr val="FFFFFF"/>
                </a:solidFill>
                <a:latin typeface="Tahoma"/>
                <a:cs typeface="Tahoma"/>
              </a:rPr>
              <a:t>Μ</a:t>
            </a: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1800" b="1" spc="-70" dirty="0">
                <a:solidFill>
                  <a:srgbClr val="FFFFFF"/>
                </a:solidFill>
                <a:latin typeface="Tahoma"/>
                <a:cs typeface="Tahoma"/>
              </a:rPr>
              <a:t>γ</a:t>
            </a:r>
            <a:r>
              <a:rPr sz="1800" b="1" spc="60" dirty="0">
                <a:solidFill>
                  <a:srgbClr val="FFFFFF"/>
                </a:solidFill>
                <a:latin typeface="Tahoma"/>
                <a:cs typeface="Tahoma"/>
              </a:rPr>
              <a:t>ά</a:t>
            </a:r>
            <a:r>
              <a:rPr sz="1800" b="1" spc="-35" dirty="0">
                <a:solidFill>
                  <a:srgbClr val="FFFFFF"/>
                </a:solidFill>
                <a:latin typeface="Tahoma"/>
                <a:cs typeface="Tahoma"/>
              </a:rPr>
              <a:t>λή</a:t>
            </a:r>
            <a:r>
              <a:rPr sz="1800" b="1" spc="-10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spc="-85" dirty="0">
                <a:solidFill>
                  <a:srgbClr val="FFFFFF"/>
                </a:solidFill>
                <a:latin typeface="Tahoma"/>
                <a:cs typeface="Tahoma"/>
              </a:rPr>
              <a:t>Β</a:t>
            </a:r>
            <a:r>
              <a:rPr sz="1800" b="1" spc="-45" dirty="0">
                <a:solidFill>
                  <a:srgbClr val="FFFFFF"/>
                </a:solidFill>
                <a:latin typeface="Tahoma"/>
                <a:cs typeface="Tahoma"/>
              </a:rPr>
              <a:t>ρ</a:t>
            </a: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1800" b="1" spc="-60" dirty="0">
                <a:solidFill>
                  <a:srgbClr val="FFFFFF"/>
                </a:solidFill>
                <a:latin typeface="Tahoma"/>
                <a:cs typeface="Tahoma"/>
              </a:rPr>
              <a:t>τ</a:t>
            </a:r>
            <a:r>
              <a:rPr sz="1800" b="1" spc="-70" dirty="0">
                <a:solidFill>
                  <a:srgbClr val="FFFFFF"/>
                </a:solidFill>
                <a:latin typeface="Tahoma"/>
                <a:cs typeface="Tahoma"/>
              </a:rPr>
              <a:t>αν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ί</a:t>
            </a:r>
            <a:r>
              <a:rPr sz="1800" b="1" spc="60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1800" b="1" spc="-15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sz="1800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50" dirty="0">
                <a:solidFill>
                  <a:srgbClr val="FFFFFF"/>
                </a:solidFill>
              </a:rPr>
              <a:t>Π</a:t>
            </a:r>
            <a:r>
              <a:rPr sz="1800" spc="210" dirty="0">
                <a:solidFill>
                  <a:srgbClr val="FFFFFF"/>
                </a:solidFill>
              </a:rPr>
              <a:t>ο</a:t>
            </a:r>
            <a:r>
              <a:rPr sz="1800" spc="15" dirty="0">
                <a:solidFill>
                  <a:srgbClr val="FFFFFF"/>
                </a:solidFill>
              </a:rPr>
              <a:t>λ</a:t>
            </a:r>
            <a:r>
              <a:rPr sz="1800" spc="-55" dirty="0">
                <a:solidFill>
                  <a:srgbClr val="FFFFFF"/>
                </a:solidFill>
              </a:rPr>
              <a:t>ιτι</a:t>
            </a:r>
            <a:r>
              <a:rPr sz="1800" spc="15" dirty="0">
                <a:solidFill>
                  <a:srgbClr val="FFFFFF"/>
                </a:solidFill>
              </a:rPr>
              <a:t>κή</a:t>
            </a:r>
            <a:r>
              <a:rPr sz="1800" spc="-225" dirty="0">
                <a:solidFill>
                  <a:srgbClr val="FFFFFF"/>
                </a:solidFill>
              </a:rPr>
              <a:t> </a:t>
            </a:r>
            <a:r>
              <a:rPr sz="1800" spc="30" dirty="0">
                <a:solidFill>
                  <a:srgbClr val="FFFFFF"/>
                </a:solidFill>
              </a:rPr>
              <a:t>β</a:t>
            </a:r>
            <a:r>
              <a:rPr sz="1800" spc="210" dirty="0">
                <a:solidFill>
                  <a:srgbClr val="FFFFFF"/>
                </a:solidFill>
              </a:rPr>
              <a:t>ο</a:t>
            </a:r>
            <a:r>
              <a:rPr sz="1800" spc="55" dirty="0">
                <a:solidFill>
                  <a:srgbClr val="FFFFFF"/>
                </a:solidFill>
              </a:rPr>
              <a:t>ύ</a:t>
            </a:r>
            <a:r>
              <a:rPr sz="1800" spc="15" dirty="0">
                <a:solidFill>
                  <a:srgbClr val="FFFFFF"/>
                </a:solidFill>
              </a:rPr>
              <a:t>λ</a:t>
            </a:r>
            <a:r>
              <a:rPr sz="1800" spc="125" dirty="0">
                <a:solidFill>
                  <a:srgbClr val="FFFFFF"/>
                </a:solidFill>
              </a:rPr>
              <a:t>η</a:t>
            </a:r>
            <a:r>
              <a:rPr sz="1800" spc="245" dirty="0">
                <a:solidFill>
                  <a:srgbClr val="FFFFFF"/>
                </a:solidFill>
              </a:rPr>
              <a:t>σ</a:t>
            </a:r>
            <a:r>
              <a:rPr sz="1800" spc="105" dirty="0">
                <a:solidFill>
                  <a:srgbClr val="FFFFFF"/>
                </a:solidFill>
              </a:rPr>
              <a:t>η</a:t>
            </a:r>
            <a:r>
              <a:rPr sz="1800" spc="-70" dirty="0">
                <a:solidFill>
                  <a:srgbClr val="FFFFFF"/>
                </a:solidFill>
              </a:rPr>
              <a:t> </a:t>
            </a:r>
            <a:r>
              <a:rPr sz="1800" spc="-80" dirty="0">
                <a:solidFill>
                  <a:srgbClr val="FFFFFF"/>
                </a:solidFill>
              </a:rPr>
              <a:t>γ</a:t>
            </a:r>
            <a:r>
              <a:rPr sz="1800" spc="-55" dirty="0">
                <a:solidFill>
                  <a:srgbClr val="FFFFFF"/>
                </a:solidFill>
              </a:rPr>
              <a:t>ι</a:t>
            </a:r>
            <a:r>
              <a:rPr sz="1800" spc="180" dirty="0">
                <a:solidFill>
                  <a:srgbClr val="FFFFFF"/>
                </a:solidFill>
              </a:rPr>
              <a:t>α</a:t>
            </a:r>
            <a:r>
              <a:rPr sz="1800" spc="-55" dirty="0">
                <a:solidFill>
                  <a:srgbClr val="FFFFFF"/>
                </a:solidFill>
              </a:rPr>
              <a:t> </a:t>
            </a:r>
            <a:r>
              <a:rPr sz="1800" spc="245" dirty="0">
                <a:solidFill>
                  <a:srgbClr val="FFFFFF"/>
                </a:solidFill>
              </a:rPr>
              <a:t>σ</a:t>
            </a:r>
            <a:r>
              <a:rPr sz="1800" spc="-25" dirty="0">
                <a:solidFill>
                  <a:srgbClr val="FFFFFF"/>
                </a:solidFill>
              </a:rPr>
              <a:t>χ</a:t>
            </a:r>
            <a:r>
              <a:rPr sz="1800" spc="210" dirty="0">
                <a:solidFill>
                  <a:srgbClr val="FFFFFF"/>
                </a:solidFill>
              </a:rPr>
              <a:t>ο</a:t>
            </a:r>
            <a:r>
              <a:rPr sz="1800" spc="15" dirty="0">
                <a:solidFill>
                  <a:srgbClr val="FFFFFF"/>
                </a:solidFill>
              </a:rPr>
              <a:t>λ</a:t>
            </a:r>
            <a:r>
              <a:rPr sz="1800" spc="-95" dirty="0">
                <a:solidFill>
                  <a:srgbClr val="FFFFFF"/>
                </a:solidFill>
              </a:rPr>
              <a:t>ε</a:t>
            </a:r>
            <a:r>
              <a:rPr sz="1800" spc="-55" dirty="0">
                <a:solidFill>
                  <a:srgbClr val="FFFFFF"/>
                </a:solidFill>
              </a:rPr>
              <a:t>ί</a:t>
            </a:r>
            <a:r>
              <a:rPr sz="1800" spc="120" dirty="0">
                <a:solidFill>
                  <a:srgbClr val="FFFFFF"/>
                </a:solidFill>
              </a:rPr>
              <a:t>α  </a:t>
            </a:r>
            <a:r>
              <a:rPr sz="1800" spc="114" dirty="0">
                <a:solidFill>
                  <a:srgbClr val="FFFFFF"/>
                </a:solidFill>
              </a:rPr>
              <a:t>π</a:t>
            </a:r>
            <a:r>
              <a:rPr sz="1800" spc="210" dirty="0">
                <a:solidFill>
                  <a:srgbClr val="FFFFFF"/>
                </a:solidFill>
              </a:rPr>
              <a:t>ο</a:t>
            </a:r>
            <a:r>
              <a:rPr sz="1800" spc="80" dirty="0">
                <a:solidFill>
                  <a:srgbClr val="FFFFFF"/>
                </a:solidFill>
              </a:rPr>
              <a:t>υ</a:t>
            </a:r>
            <a:r>
              <a:rPr sz="1800" spc="-45" dirty="0">
                <a:solidFill>
                  <a:srgbClr val="FFFFFF"/>
                </a:solidFill>
              </a:rPr>
              <a:t> </a:t>
            </a:r>
            <a:r>
              <a:rPr sz="1800" spc="220" dirty="0">
                <a:solidFill>
                  <a:srgbClr val="FFFFFF"/>
                </a:solidFill>
              </a:rPr>
              <a:t>ν</a:t>
            </a:r>
            <a:r>
              <a:rPr sz="1800" spc="180" dirty="0">
                <a:solidFill>
                  <a:srgbClr val="FFFFFF"/>
                </a:solidFill>
              </a:rPr>
              <a:t>α</a:t>
            </a:r>
            <a:r>
              <a:rPr sz="1800" spc="-200" dirty="0">
                <a:solidFill>
                  <a:srgbClr val="FFFFFF"/>
                </a:solidFill>
              </a:rPr>
              <a:t> </a:t>
            </a:r>
            <a:r>
              <a:rPr sz="1800" spc="114" dirty="0">
                <a:solidFill>
                  <a:srgbClr val="FFFFFF"/>
                </a:solidFill>
              </a:rPr>
              <a:t>π</a:t>
            </a:r>
            <a:r>
              <a:rPr sz="1800" spc="145" dirty="0">
                <a:solidFill>
                  <a:srgbClr val="FFFFFF"/>
                </a:solidFill>
              </a:rPr>
              <a:t>α</a:t>
            </a:r>
            <a:r>
              <a:rPr sz="1800" spc="170" dirty="0">
                <a:solidFill>
                  <a:srgbClr val="FFFFFF"/>
                </a:solidFill>
              </a:rPr>
              <a:t>ρ</a:t>
            </a:r>
            <a:r>
              <a:rPr sz="1800" spc="-95" dirty="0">
                <a:solidFill>
                  <a:srgbClr val="FFFFFF"/>
                </a:solidFill>
              </a:rPr>
              <a:t>έ</a:t>
            </a:r>
            <a:r>
              <a:rPr sz="1800" spc="-25" dirty="0">
                <a:solidFill>
                  <a:srgbClr val="FFFFFF"/>
                </a:solidFill>
              </a:rPr>
              <a:t>χ</a:t>
            </a:r>
            <a:r>
              <a:rPr sz="1800" spc="210" dirty="0">
                <a:solidFill>
                  <a:srgbClr val="FFFFFF"/>
                </a:solidFill>
              </a:rPr>
              <a:t>ο</a:t>
            </a:r>
            <a:r>
              <a:rPr sz="1800" spc="55" dirty="0">
                <a:solidFill>
                  <a:srgbClr val="FFFFFF"/>
                </a:solidFill>
              </a:rPr>
              <a:t>υ</a:t>
            </a:r>
            <a:r>
              <a:rPr sz="1800" spc="100" dirty="0">
                <a:solidFill>
                  <a:srgbClr val="FFFFFF"/>
                </a:solidFill>
              </a:rPr>
              <a:t>ν</a:t>
            </a:r>
            <a:r>
              <a:rPr sz="1800" spc="-45" dirty="0">
                <a:solidFill>
                  <a:srgbClr val="FFFFFF"/>
                </a:solidFill>
              </a:rPr>
              <a:t> </a:t>
            </a:r>
            <a:r>
              <a:rPr sz="1800" spc="45" dirty="0">
                <a:solidFill>
                  <a:srgbClr val="FFFFFF"/>
                </a:solidFill>
              </a:rPr>
              <a:t>δ</a:t>
            </a:r>
            <a:r>
              <a:rPr sz="1800" spc="-55" dirty="0">
                <a:solidFill>
                  <a:srgbClr val="FFFFFF"/>
                </a:solidFill>
              </a:rPr>
              <a:t>ι</a:t>
            </a:r>
            <a:r>
              <a:rPr sz="1800" spc="-95" dirty="0">
                <a:solidFill>
                  <a:srgbClr val="FFFFFF"/>
                </a:solidFill>
              </a:rPr>
              <a:t>ε</a:t>
            </a:r>
            <a:r>
              <a:rPr sz="1800" spc="55" dirty="0">
                <a:solidFill>
                  <a:srgbClr val="FFFFFF"/>
                </a:solidFill>
              </a:rPr>
              <a:t>υ</a:t>
            </a:r>
            <a:r>
              <a:rPr sz="1800" spc="170" dirty="0">
                <a:solidFill>
                  <a:srgbClr val="FFFFFF"/>
                </a:solidFill>
              </a:rPr>
              <a:t>ρ</a:t>
            </a:r>
            <a:r>
              <a:rPr sz="1800" spc="55" dirty="0">
                <a:solidFill>
                  <a:srgbClr val="FFFFFF"/>
                </a:solidFill>
              </a:rPr>
              <a:t>υ</a:t>
            </a:r>
            <a:r>
              <a:rPr sz="1800" spc="135" dirty="0">
                <a:solidFill>
                  <a:srgbClr val="FFFFFF"/>
                </a:solidFill>
              </a:rPr>
              <a:t>μ</a:t>
            </a:r>
            <a:r>
              <a:rPr sz="1800" spc="-95" dirty="0">
                <a:solidFill>
                  <a:srgbClr val="FFFFFF"/>
                </a:solidFill>
              </a:rPr>
              <a:t>έ</a:t>
            </a:r>
            <a:r>
              <a:rPr sz="1800" spc="220" dirty="0">
                <a:solidFill>
                  <a:srgbClr val="FFFFFF"/>
                </a:solidFill>
              </a:rPr>
              <a:t>ν</a:t>
            </a:r>
            <a:r>
              <a:rPr sz="1800" spc="-95" dirty="0">
                <a:solidFill>
                  <a:srgbClr val="FFFFFF"/>
                </a:solidFill>
              </a:rPr>
              <a:t>ε</a:t>
            </a:r>
            <a:r>
              <a:rPr sz="1800" spc="215" dirty="0">
                <a:solidFill>
                  <a:srgbClr val="FFFFFF"/>
                </a:solidFill>
              </a:rPr>
              <a:t>ς</a:t>
            </a:r>
            <a:r>
              <a:rPr sz="1800" spc="-240" dirty="0">
                <a:solidFill>
                  <a:srgbClr val="FFFFFF"/>
                </a:solidFill>
              </a:rPr>
              <a:t> </a:t>
            </a:r>
            <a:r>
              <a:rPr sz="1800" spc="55" dirty="0">
                <a:solidFill>
                  <a:srgbClr val="FFFFFF"/>
                </a:solidFill>
              </a:rPr>
              <a:t>υ</a:t>
            </a:r>
            <a:r>
              <a:rPr sz="1800" spc="114" dirty="0">
                <a:solidFill>
                  <a:srgbClr val="FFFFFF"/>
                </a:solidFill>
              </a:rPr>
              <a:t>π</a:t>
            </a:r>
            <a:r>
              <a:rPr sz="1800" spc="125" dirty="0">
                <a:solidFill>
                  <a:srgbClr val="FFFFFF"/>
                </a:solidFill>
              </a:rPr>
              <a:t>η</a:t>
            </a:r>
            <a:r>
              <a:rPr sz="1800" spc="170" dirty="0">
                <a:solidFill>
                  <a:srgbClr val="FFFFFF"/>
                </a:solidFill>
              </a:rPr>
              <a:t>ρ</a:t>
            </a:r>
            <a:r>
              <a:rPr sz="1800" spc="-95" dirty="0">
                <a:solidFill>
                  <a:srgbClr val="FFFFFF"/>
                </a:solidFill>
              </a:rPr>
              <a:t>ε</a:t>
            </a:r>
            <a:r>
              <a:rPr sz="1800" spc="245" dirty="0">
                <a:solidFill>
                  <a:srgbClr val="FFFFFF"/>
                </a:solidFill>
              </a:rPr>
              <a:t>σ</a:t>
            </a:r>
            <a:r>
              <a:rPr sz="1800" spc="-55" dirty="0">
                <a:solidFill>
                  <a:srgbClr val="FFFFFF"/>
                </a:solidFill>
              </a:rPr>
              <a:t>ί</a:t>
            </a:r>
            <a:r>
              <a:rPr sz="1800" spc="-95" dirty="0">
                <a:solidFill>
                  <a:srgbClr val="FFFFFF"/>
                </a:solidFill>
              </a:rPr>
              <a:t>ε</a:t>
            </a:r>
            <a:r>
              <a:rPr sz="1800" spc="215" dirty="0">
                <a:solidFill>
                  <a:srgbClr val="FFFFFF"/>
                </a:solidFill>
              </a:rPr>
              <a:t>ς</a:t>
            </a:r>
            <a:r>
              <a:rPr sz="1800" spc="-90" dirty="0">
                <a:solidFill>
                  <a:srgbClr val="FFFFFF"/>
                </a:solidFill>
              </a:rPr>
              <a:t> </a:t>
            </a:r>
            <a:r>
              <a:rPr sz="1800" spc="245" dirty="0">
                <a:solidFill>
                  <a:srgbClr val="FFFFFF"/>
                </a:solidFill>
              </a:rPr>
              <a:t>σ</a:t>
            </a:r>
            <a:r>
              <a:rPr sz="1800" spc="-55" dirty="0">
                <a:solidFill>
                  <a:srgbClr val="FFFFFF"/>
                </a:solidFill>
              </a:rPr>
              <a:t>τ</a:t>
            </a:r>
            <a:r>
              <a:rPr sz="1800" spc="125" dirty="0">
                <a:solidFill>
                  <a:srgbClr val="FFFFFF"/>
                </a:solidFill>
              </a:rPr>
              <a:t>ή</a:t>
            </a:r>
            <a:r>
              <a:rPr sz="1800" spc="170" dirty="0">
                <a:solidFill>
                  <a:srgbClr val="FFFFFF"/>
                </a:solidFill>
              </a:rPr>
              <a:t>ρ</a:t>
            </a:r>
            <a:r>
              <a:rPr sz="1800" spc="-55" dirty="0">
                <a:solidFill>
                  <a:srgbClr val="FFFFFF"/>
                </a:solidFill>
              </a:rPr>
              <a:t>ι</a:t>
            </a:r>
            <a:r>
              <a:rPr sz="1800" spc="-5" dirty="0">
                <a:solidFill>
                  <a:srgbClr val="FFFFFF"/>
                </a:solidFill>
              </a:rPr>
              <a:t>ξ</a:t>
            </a:r>
            <a:r>
              <a:rPr sz="1800" spc="125" dirty="0">
                <a:solidFill>
                  <a:srgbClr val="FFFFFF"/>
                </a:solidFill>
              </a:rPr>
              <a:t>η</a:t>
            </a:r>
            <a:r>
              <a:rPr sz="1800" spc="165" dirty="0">
                <a:solidFill>
                  <a:srgbClr val="FFFFFF"/>
                </a:solidFill>
              </a:rPr>
              <a:t>ς  </a:t>
            </a:r>
            <a:r>
              <a:rPr sz="1800" spc="80" dirty="0">
                <a:solidFill>
                  <a:srgbClr val="FFFFFF"/>
                </a:solidFill>
              </a:rPr>
              <a:t>σε</a:t>
            </a:r>
            <a:r>
              <a:rPr sz="1800" spc="-40" dirty="0">
                <a:solidFill>
                  <a:srgbClr val="FFFFFF"/>
                </a:solidFill>
              </a:rPr>
              <a:t> </a:t>
            </a:r>
            <a:r>
              <a:rPr sz="1800" spc="110" dirty="0">
                <a:solidFill>
                  <a:srgbClr val="FFFFFF"/>
                </a:solidFill>
              </a:rPr>
              <a:t>διάφορα</a:t>
            </a:r>
            <a:r>
              <a:rPr sz="1800" spc="-125" dirty="0">
                <a:solidFill>
                  <a:srgbClr val="FFFFFF"/>
                </a:solidFill>
              </a:rPr>
              <a:t> </a:t>
            </a:r>
            <a:r>
              <a:rPr sz="1800" dirty="0">
                <a:solidFill>
                  <a:srgbClr val="FFFFFF"/>
                </a:solidFill>
              </a:rPr>
              <a:t>επίπεδα.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67654" y="3141916"/>
            <a:ext cx="5732145" cy="85407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55600" marR="5080" indent="-343535">
              <a:lnSpc>
                <a:spcPct val="100899"/>
              </a:lnSpc>
              <a:spcBef>
                <a:spcPts val="80"/>
              </a:spcBef>
              <a:tabLst>
                <a:tab pos="355600" algn="l"/>
              </a:tabLst>
            </a:pPr>
            <a:r>
              <a:rPr sz="1800" spc="-195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b="1" spc="110" dirty="0">
                <a:solidFill>
                  <a:srgbClr val="FFFFFF"/>
                </a:solidFill>
                <a:latin typeface="Tahoma"/>
                <a:cs typeface="Tahoma"/>
              </a:rPr>
              <a:t>Α</a:t>
            </a:r>
            <a:r>
              <a:rPr sz="1800" b="1" spc="-125" dirty="0">
                <a:solidFill>
                  <a:srgbClr val="FFFFFF"/>
                </a:solidFill>
                <a:latin typeface="Tahoma"/>
                <a:cs typeface="Tahoma"/>
              </a:rPr>
              <a:t>με</a:t>
            </a:r>
            <a:r>
              <a:rPr sz="1800" b="1" spc="60" dirty="0">
                <a:solidFill>
                  <a:srgbClr val="FFFFFF"/>
                </a:solidFill>
                <a:latin typeface="Tahoma"/>
                <a:cs typeface="Tahoma"/>
              </a:rPr>
              <a:t>ρ</a:t>
            </a:r>
            <a:r>
              <a:rPr sz="1800" b="1" spc="-100" dirty="0">
                <a:solidFill>
                  <a:srgbClr val="FFFFFF"/>
                </a:solidFill>
                <a:latin typeface="Tahoma"/>
                <a:cs typeface="Tahoma"/>
              </a:rPr>
              <a:t>ι</a:t>
            </a:r>
            <a:r>
              <a:rPr sz="1800" b="1" spc="-55" dirty="0">
                <a:solidFill>
                  <a:srgbClr val="FFFFFF"/>
                </a:solidFill>
                <a:latin typeface="Tahoma"/>
                <a:cs typeface="Tahoma"/>
              </a:rPr>
              <a:t>κ</a:t>
            </a:r>
            <a:r>
              <a:rPr sz="1800" b="1" spc="-85" dirty="0">
                <a:solidFill>
                  <a:srgbClr val="FFFFFF"/>
                </a:solidFill>
                <a:latin typeface="Tahoma"/>
                <a:cs typeface="Tahoma"/>
              </a:rPr>
              <a:t>ή</a:t>
            </a:r>
            <a:r>
              <a:rPr sz="1800" b="1" spc="-150" dirty="0">
                <a:solidFill>
                  <a:srgbClr val="FFFFFF"/>
                </a:solidFill>
                <a:latin typeface="Tahoma"/>
                <a:cs typeface="Tahoma"/>
              </a:rPr>
              <a:t>:</a:t>
            </a:r>
            <a:r>
              <a:rPr sz="1800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8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-85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ύ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θ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-1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40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80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0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120" dirty="0">
                <a:solidFill>
                  <a:srgbClr val="FFFFFF"/>
                </a:solidFill>
                <a:latin typeface="Trebuchet MS"/>
                <a:cs typeface="Trebuchet MS"/>
              </a:rPr>
              <a:t>α  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80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φ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-8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η</a:t>
            </a: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spc="-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16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1800" spc="-70" dirty="0">
                <a:solidFill>
                  <a:srgbClr val="FFFFFF"/>
                </a:solidFill>
                <a:latin typeface="Trebuchet MS"/>
                <a:cs typeface="Trebuchet MS"/>
              </a:rPr>
              <a:t>(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κή</a:t>
            </a:r>
            <a:r>
              <a:rPr sz="1800" spc="-1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rebuchet MS"/>
                <a:cs typeface="Trebuchet MS"/>
              </a:rPr>
              <a:t>&amp;</a:t>
            </a:r>
            <a:r>
              <a:rPr sz="18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200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35" dirty="0">
                <a:solidFill>
                  <a:srgbClr val="FFFFFF"/>
                </a:solidFill>
                <a:latin typeface="Trebuchet MS"/>
                <a:cs typeface="Trebuchet MS"/>
              </a:rPr>
              <a:t>μ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ή</a:t>
            </a: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)</a:t>
            </a:r>
            <a:r>
              <a:rPr sz="1800" spc="-16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67654" y="4496498"/>
            <a:ext cx="5320030" cy="57658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080" indent="-343535">
              <a:lnSpc>
                <a:spcPct val="100800"/>
              </a:lnSpc>
              <a:spcBef>
                <a:spcPts val="85"/>
              </a:spcBef>
              <a:tabLst>
                <a:tab pos="355600" algn="l"/>
              </a:tabLst>
            </a:pPr>
            <a:r>
              <a:rPr sz="1800" spc="-60" dirty="0">
                <a:solidFill>
                  <a:srgbClr val="353535"/>
                </a:solidFill>
                <a:latin typeface="Microsoft Sans Serif"/>
                <a:cs typeface="Microsoft Sans Serif"/>
              </a:rPr>
              <a:t>🠶	</a:t>
            </a:r>
            <a:r>
              <a:rPr sz="1800" b="1" spc="-45" dirty="0">
                <a:solidFill>
                  <a:srgbClr val="FFFFFF"/>
                </a:solidFill>
                <a:latin typeface="Tahoma"/>
                <a:cs typeface="Tahoma"/>
              </a:rPr>
              <a:t>Ελλάδα:</a:t>
            </a:r>
            <a:r>
              <a:rPr sz="1800" b="1" spc="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Πλούσια</a:t>
            </a:r>
            <a:r>
              <a:rPr sz="1800" spc="-11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βιβλιογραφία</a:t>
            </a:r>
            <a:r>
              <a:rPr sz="1800" spc="-114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" dirty="0">
                <a:solidFill>
                  <a:srgbClr val="FFFFFF"/>
                </a:solidFill>
                <a:latin typeface="Trebuchet MS"/>
                <a:cs typeface="Trebuchet MS"/>
              </a:rPr>
              <a:t>σχετική</a:t>
            </a:r>
            <a:r>
              <a:rPr sz="1800" spc="-2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30" dirty="0">
                <a:solidFill>
                  <a:srgbClr val="FFFFFF"/>
                </a:solidFill>
                <a:latin typeface="Trebuchet MS"/>
                <a:cs typeface="Trebuchet MS"/>
              </a:rPr>
              <a:t>με</a:t>
            </a: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την </a:t>
            </a:r>
            <a:r>
              <a:rPr sz="1800" spc="-5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ά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κη</a:t>
            </a:r>
            <a:r>
              <a:rPr sz="1800" spc="-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170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spc="-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" dirty="0">
                <a:solidFill>
                  <a:srgbClr val="FFFFFF"/>
                </a:solidFill>
                <a:latin typeface="Trebuchet MS"/>
                <a:cs typeface="Trebuchet MS"/>
              </a:rPr>
              <a:t>λ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80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1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40" dirty="0">
                <a:solidFill>
                  <a:srgbClr val="FFFFFF"/>
                </a:solidFill>
                <a:latin typeface="Trebuchet MS"/>
                <a:cs typeface="Trebuchet MS"/>
              </a:rPr>
              <a:t>–</a:t>
            </a:r>
            <a:r>
              <a:rPr sz="1800" spc="-2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spc="-165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8310" y="505205"/>
            <a:ext cx="10144760" cy="1003935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45"/>
              </a:spcBef>
            </a:pPr>
            <a:r>
              <a:rPr sz="3200" spc="185" dirty="0"/>
              <a:t>Οι</a:t>
            </a:r>
            <a:r>
              <a:rPr sz="3200" spc="-110" dirty="0"/>
              <a:t> </a:t>
            </a:r>
            <a:r>
              <a:rPr sz="3200" spc="100" dirty="0"/>
              <a:t>ερευνητές</a:t>
            </a:r>
            <a:r>
              <a:rPr sz="3200" spc="-275" dirty="0"/>
              <a:t> </a:t>
            </a:r>
            <a:r>
              <a:rPr sz="3200" spc="135" dirty="0"/>
              <a:t>προτείνουν</a:t>
            </a:r>
            <a:r>
              <a:rPr sz="3200" spc="-270" dirty="0"/>
              <a:t> </a:t>
            </a:r>
            <a:r>
              <a:rPr sz="3200" spc="135" dirty="0"/>
              <a:t>καινοτόμες</a:t>
            </a:r>
            <a:r>
              <a:rPr sz="3200" spc="-270" dirty="0"/>
              <a:t> </a:t>
            </a:r>
            <a:r>
              <a:rPr sz="3200" spc="60" dirty="0"/>
              <a:t>διεπιστημονικές </a:t>
            </a:r>
            <a:r>
              <a:rPr sz="3200" spc="-950" dirty="0"/>
              <a:t> </a:t>
            </a:r>
            <a:r>
              <a:rPr sz="3200" spc="140" dirty="0"/>
              <a:t>συνεργασίες: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54287" y="1449387"/>
            <a:ext cx="7312025" cy="529272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24855" y="1781174"/>
            <a:ext cx="1784985" cy="247205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2540" algn="ctr">
              <a:lnSpc>
                <a:spcPts val="2290"/>
              </a:lnSpc>
              <a:spcBef>
                <a:spcPts val="130"/>
              </a:spcBef>
            </a:pPr>
            <a:r>
              <a:rPr sz="2000" b="1" spc="-90" dirty="0">
                <a:solidFill>
                  <a:srgbClr val="FFFFFF"/>
                </a:solidFill>
                <a:latin typeface="Tahoma"/>
                <a:cs typeface="Tahoma"/>
              </a:rPr>
              <a:t>Ειδικοί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ts val="2290"/>
              </a:lnSpc>
            </a:pPr>
            <a:r>
              <a:rPr sz="2000" b="1" spc="-45" dirty="0">
                <a:solidFill>
                  <a:srgbClr val="FFFFFF"/>
                </a:solidFill>
                <a:latin typeface="Tahoma"/>
                <a:cs typeface="Tahoma"/>
              </a:rPr>
              <a:t>επαγγελματίες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50">
              <a:latin typeface="Tahoma"/>
              <a:cs typeface="Tahoma"/>
            </a:endParaRPr>
          </a:p>
          <a:p>
            <a:pPr marL="329565">
              <a:lnSpc>
                <a:spcPct val="100000"/>
              </a:lnSpc>
            </a:pPr>
            <a:r>
              <a:rPr sz="2000" b="1" spc="-75" dirty="0">
                <a:solidFill>
                  <a:srgbClr val="FFFFFF"/>
                </a:solidFill>
                <a:latin typeface="Tahoma"/>
                <a:cs typeface="Tahoma"/>
              </a:rPr>
              <a:t>Κοινότητα</a:t>
            </a:r>
            <a:endParaRPr sz="2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2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ahoma"/>
              <a:cs typeface="Tahoma"/>
            </a:endParaRPr>
          </a:p>
          <a:p>
            <a:pPr marL="271780">
              <a:lnSpc>
                <a:spcPct val="100000"/>
              </a:lnSpc>
            </a:pPr>
            <a:r>
              <a:rPr sz="2000" b="1" spc="-40" dirty="0">
                <a:solidFill>
                  <a:srgbClr val="FFFFFF"/>
                </a:solidFill>
                <a:latin typeface="Tahoma"/>
                <a:cs typeface="Tahoma"/>
              </a:rPr>
              <a:t>Οικογένεια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4755" y="5419725"/>
            <a:ext cx="95313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b="1" spc="-175" dirty="0">
                <a:solidFill>
                  <a:srgbClr val="FFFFFF"/>
                </a:solidFill>
                <a:latin typeface="Tahoma"/>
                <a:cs typeface="Tahoma"/>
              </a:rPr>
              <a:t>Σ</a:t>
            </a:r>
            <a:r>
              <a:rPr sz="2000" b="1" spc="-5" dirty="0">
                <a:solidFill>
                  <a:srgbClr val="FFFFFF"/>
                </a:solidFill>
                <a:latin typeface="Tahoma"/>
                <a:cs typeface="Tahoma"/>
              </a:rPr>
              <a:t>χ</a:t>
            </a:r>
            <a:r>
              <a:rPr sz="2000" b="1" spc="40" dirty="0">
                <a:solidFill>
                  <a:srgbClr val="FFFFFF"/>
                </a:solidFill>
                <a:latin typeface="Tahoma"/>
                <a:cs typeface="Tahoma"/>
              </a:rPr>
              <a:t>ολ</a:t>
            </a:r>
            <a:r>
              <a:rPr sz="2000" b="1" spc="-155" dirty="0">
                <a:solidFill>
                  <a:srgbClr val="FFFFFF"/>
                </a:solidFill>
                <a:latin typeface="Tahoma"/>
                <a:cs typeface="Tahoma"/>
              </a:rPr>
              <a:t>ε</a:t>
            </a:r>
            <a:r>
              <a:rPr sz="2000" b="1" spc="-160" dirty="0">
                <a:solidFill>
                  <a:srgbClr val="FFFFFF"/>
                </a:solidFill>
                <a:latin typeface="Tahoma"/>
                <a:cs typeface="Tahoma"/>
              </a:rPr>
              <a:t>ί</a:t>
            </a:r>
            <a:r>
              <a:rPr sz="2000" b="1" spc="65" dirty="0">
                <a:solidFill>
                  <a:srgbClr val="FFFFFF"/>
                </a:solidFill>
                <a:latin typeface="Tahoma"/>
                <a:cs typeface="Tahoma"/>
              </a:rPr>
              <a:t>ο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3350" y="648652"/>
            <a:ext cx="7831455" cy="149034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40"/>
              </a:spcBef>
            </a:pPr>
            <a:r>
              <a:rPr sz="3200" spc="110" dirty="0"/>
              <a:t>Η</a:t>
            </a:r>
            <a:r>
              <a:rPr sz="3200" spc="-100" dirty="0"/>
              <a:t> </a:t>
            </a:r>
            <a:r>
              <a:rPr sz="3200" spc="500" dirty="0"/>
              <a:t>σ</a:t>
            </a:r>
            <a:r>
              <a:rPr sz="3200" spc="180" dirty="0"/>
              <a:t>υ</a:t>
            </a:r>
            <a:r>
              <a:rPr sz="3200" spc="345" dirty="0"/>
              <a:t>ν</a:t>
            </a:r>
            <a:r>
              <a:rPr sz="3200" spc="-150" dirty="0"/>
              <a:t>ε</a:t>
            </a:r>
            <a:r>
              <a:rPr sz="3200" spc="-295" dirty="0"/>
              <a:t>ι</a:t>
            </a:r>
            <a:r>
              <a:rPr sz="3200" spc="495" dirty="0"/>
              <a:t>σ</a:t>
            </a:r>
            <a:r>
              <a:rPr sz="3200" spc="140" dirty="0"/>
              <a:t>φ</a:t>
            </a:r>
            <a:r>
              <a:rPr sz="3200" spc="350" dirty="0"/>
              <a:t>ο</a:t>
            </a:r>
            <a:r>
              <a:rPr sz="3200" spc="340" dirty="0"/>
              <a:t>ρά</a:t>
            </a:r>
            <a:r>
              <a:rPr sz="3200" spc="-320" dirty="0"/>
              <a:t> </a:t>
            </a:r>
            <a:r>
              <a:rPr sz="3200" spc="-145" dirty="0"/>
              <a:t>τ</a:t>
            </a:r>
            <a:r>
              <a:rPr sz="3200" spc="185" dirty="0"/>
              <a:t>η</a:t>
            </a:r>
            <a:r>
              <a:rPr sz="3200" spc="395" dirty="0"/>
              <a:t>ς</a:t>
            </a:r>
            <a:r>
              <a:rPr sz="3200" spc="-60" dirty="0"/>
              <a:t> </a:t>
            </a:r>
            <a:r>
              <a:rPr sz="3200" spc="-95" dirty="0"/>
              <a:t>Σ</a:t>
            </a:r>
            <a:r>
              <a:rPr sz="3200" spc="180" dirty="0"/>
              <a:t>υ</a:t>
            </a:r>
            <a:r>
              <a:rPr sz="3200" spc="195" dirty="0"/>
              <a:t>μ</a:t>
            </a:r>
            <a:r>
              <a:rPr sz="3200" spc="135" dirty="0"/>
              <a:t>β</a:t>
            </a:r>
            <a:r>
              <a:rPr sz="3200" spc="350" dirty="0"/>
              <a:t>ο</a:t>
            </a:r>
            <a:r>
              <a:rPr sz="3200" spc="180" dirty="0"/>
              <a:t>υ</a:t>
            </a:r>
            <a:r>
              <a:rPr sz="3200" spc="-55" dirty="0"/>
              <a:t>λ</a:t>
            </a:r>
            <a:r>
              <a:rPr sz="3200" spc="-65" dirty="0"/>
              <a:t>ε</a:t>
            </a:r>
            <a:r>
              <a:rPr sz="3200" spc="105" dirty="0"/>
              <a:t>υ</a:t>
            </a:r>
            <a:r>
              <a:rPr sz="3200" spc="-145" dirty="0"/>
              <a:t>τ</a:t>
            </a:r>
            <a:r>
              <a:rPr sz="3200" spc="-220" dirty="0"/>
              <a:t>ι</a:t>
            </a:r>
            <a:r>
              <a:rPr sz="3200" spc="-100" dirty="0"/>
              <a:t>κ</a:t>
            </a:r>
            <a:r>
              <a:rPr sz="3200" spc="185" dirty="0"/>
              <a:t>ή</a:t>
            </a:r>
            <a:r>
              <a:rPr sz="3200" spc="305" dirty="0"/>
              <a:t>ς  </a:t>
            </a:r>
            <a:r>
              <a:rPr sz="3200" spc="135" dirty="0"/>
              <a:t>Ψ</a:t>
            </a:r>
            <a:r>
              <a:rPr sz="3200" spc="114" dirty="0"/>
              <a:t>υ</a:t>
            </a:r>
            <a:r>
              <a:rPr sz="3200" spc="-60" dirty="0"/>
              <a:t>χ</a:t>
            </a:r>
            <a:r>
              <a:rPr sz="3200" spc="350" dirty="0"/>
              <a:t>ο</a:t>
            </a:r>
            <a:r>
              <a:rPr sz="3200" spc="195" dirty="0"/>
              <a:t>λ</a:t>
            </a:r>
            <a:r>
              <a:rPr sz="3200" spc="180" dirty="0"/>
              <a:t>ο</a:t>
            </a:r>
            <a:r>
              <a:rPr sz="3200" spc="55" dirty="0"/>
              <a:t>γ</a:t>
            </a:r>
            <a:r>
              <a:rPr sz="3200" spc="-220" dirty="0"/>
              <a:t>ί</a:t>
            </a:r>
            <a:r>
              <a:rPr sz="3200" spc="305" dirty="0"/>
              <a:t>α</a:t>
            </a:r>
            <a:r>
              <a:rPr sz="3200" spc="400" dirty="0"/>
              <a:t>ς</a:t>
            </a:r>
            <a:r>
              <a:rPr sz="3200" spc="-285" dirty="0"/>
              <a:t> </a:t>
            </a:r>
            <a:r>
              <a:rPr sz="3200" spc="200" dirty="0"/>
              <a:t>μ</a:t>
            </a:r>
            <a:r>
              <a:rPr sz="3200" spc="245" dirty="0"/>
              <a:t>π</a:t>
            </a:r>
            <a:r>
              <a:rPr sz="3200" spc="350" dirty="0"/>
              <a:t>ο</a:t>
            </a:r>
            <a:r>
              <a:rPr sz="3200" spc="340" dirty="0"/>
              <a:t>ρ</a:t>
            </a:r>
            <a:r>
              <a:rPr sz="3200" spc="-150" dirty="0"/>
              <a:t>ε</a:t>
            </a:r>
            <a:r>
              <a:rPr sz="3200" spc="-245" dirty="0"/>
              <a:t>ί</a:t>
            </a:r>
            <a:r>
              <a:rPr sz="3200" spc="-120" dirty="0"/>
              <a:t> </a:t>
            </a:r>
            <a:r>
              <a:rPr sz="3200" spc="350" dirty="0"/>
              <a:t>ν</a:t>
            </a:r>
            <a:r>
              <a:rPr sz="3200" spc="340" dirty="0"/>
              <a:t>α</a:t>
            </a:r>
            <a:r>
              <a:rPr sz="3200" spc="-250" dirty="0"/>
              <a:t> </a:t>
            </a:r>
            <a:r>
              <a:rPr sz="3200" spc="-150" dirty="0"/>
              <a:t>ε</a:t>
            </a:r>
            <a:r>
              <a:rPr sz="3200" spc="-220" dirty="0"/>
              <a:t>ί</a:t>
            </a:r>
            <a:r>
              <a:rPr sz="3200" spc="350" dirty="0"/>
              <a:t>ν</a:t>
            </a:r>
            <a:r>
              <a:rPr sz="3200" spc="305" dirty="0"/>
              <a:t>α</a:t>
            </a:r>
            <a:r>
              <a:rPr sz="3200" spc="-245" dirty="0"/>
              <a:t>ι</a:t>
            </a:r>
            <a:r>
              <a:rPr sz="3200" spc="-335" dirty="0"/>
              <a:t> </a:t>
            </a:r>
            <a:r>
              <a:rPr sz="3200" spc="-100" dirty="0"/>
              <a:t>κ</a:t>
            </a:r>
            <a:r>
              <a:rPr sz="3200" spc="305" dirty="0"/>
              <a:t>α</a:t>
            </a:r>
            <a:r>
              <a:rPr sz="3200" spc="350" dirty="0"/>
              <a:t>θο</a:t>
            </a:r>
            <a:r>
              <a:rPr sz="3200" spc="340" dirty="0"/>
              <a:t>ρ</a:t>
            </a:r>
            <a:r>
              <a:rPr sz="3200" spc="-220" dirty="0"/>
              <a:t>ι</a:t>
            </a:r>
            <a:r>
              <a:rPr sz="3200" spc="210" dirty="0"/>
              <a:t>σ</a:t>
            </a:r>
            <a:r>
              <a:rPr sz="3200" spc="145" dirty="0"/>
              <a:t>τ</a:t>
            </a:r>
            <a:r>
              <a:rPr sz="3200" spc="-220" dirty="0"/>
              <a:t>ι</a:t>
            </a:r>
            <a:r>
              <a:rPr sz="3200" spc="-100" dirty="0"/>
              <a:t>κ</a:t>
            </a:r>
            <a:r>
              <a:rPr sz="3200" spc="145" dirty="0"/>
              <a:t>ή  </a:t>
            </a:r>
            <a:r>
              <a:rPr sz="3200" spc="225" dirty="0"/>
              <a:t>στον</a:t>
            </a:r>
            <a:r>
              <a:rPr sz="3200" spc="-140" dirty="0"/>
              <a:t> </a:t>
            </a:r>
            <a:r>
              <a:rPr sz="3200" spc="120" dirty="0"/>
              <a:t>τομέα</a:t>
            </a:r>
            <a:r>
              <a:rPr sz="3200" spc="-105" dirty="0"/>
              <a:t> </a:t>
            </a:r>
            <a:r>
              <a:rPr sz="3200" spc="40" dirty="0"/>
              <a:t>της: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1771650" y="2733675"/>
            <a:ext cx="4543425" cy="340995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 marL="579755" marR="568960" indent="-6350" algn="ctr">
              <a:lnSpc>
                <a:spcPts val="2110"/>
              </a:lnSpc>
            </a:pPr>
            <a:r>
              <a:rPr sz="1800" b="1" u="heavy" spc="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Ο</a:t>
            </a:r>
            <a:r>
              <a:rPr sz="1800" b="1" u="heavy" spc="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ρ</a:t>
            </a:r>
            <a:r>
              <a:rPr sz="1800" b="1" u="heavy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γ</a:t>
            </a:r>
            <a:r>
              <a:rPr sz="1800" b="1" u="heavy" spc="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ά</a:t>
            </a:r>
            <a:r>
              <a:rPr sz="1800" b="1" u="heavy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ν</a:t>
            </a:r>
            <a:r>
              <a:rPr sz="1800" b="1" u="heavy" spc="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ω</a:t>
            </a:r>
            <a:r>
              <a:rPr sz="1800" b="1" u="heavy" spc="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σ</a:t>
            </a:r>
            <a:r>
              <a:rPr sz="1800" b="1" u="heavy" spc="-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η</a:t>
            </a:r>
            <a:r>
              <a:rPr sz="1800" b="1" u="heavy" spc="1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ς</a:t>
            </a:r>
            <a:r>
              <a:rPr sz="18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1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&amp;</a:t>
            </a:r>
            <a:r>
              <a:rPr sz="18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11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τ</a:t>
            </a:r>
            <a:r>
              <a:rPr sz="1800" b="1" u="heavy" spc="-1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η</a:t>
            </a:r>
            <a:r>
              <a:rPr sz="1800" b="1" u="heavy" spc="1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ς</a:t>
            </a:r>
            <a:r>
              <a:rPr sz="1800" b="1" u="heavy" spc="-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1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ε</a:t>
            </a:r>
            <a:r>
              <a:rPr sz="1800" b="1" u="heavy" spc="-8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φ</a:t>
            </a:r>
            <a:r>
              <a:rPr sz="1800" b="1" u="heavy" spc="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αρ</a:t>
            </a:r>
            <a:r>
              <a:rPr sz="1800" b="1" u="heavy" spc="-12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μ</a:t>
            </a:r>
            <a:r>
              <a:rPr sz="1800" b="1" u="heavy" spc="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ο</a:t>
            </a:r>
            <a:r>
              <a:rPr sz="1800" b="1" u="heavy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γ</a:t>
            </a:r>
            <a:r>
              <a:rPr sz="1800" b="1" u="heavy" spc="-10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ή</a:t>
            </a:r>
            <a:r>
              <a:rPr sz="1800" b="1" u="heavy" spc="11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ς </a:t>
            </a:r>
            <a:r>
              <a:rPr sz="1800" b="1" spc="8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b="1" u="heavy" spc="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καθολικών</a:t>
            </a:r>
            <a:r>
              <a:rPr sz="1800" b="1" u="heavy" spc="-1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υπηρεσιών</a:t>
            </a:r>
            <a:r>
              <a:rPr sz="1800" b="1" u="heavy" spc="-6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spc="135" dirty="0">
                <a:solidFill>
                  <a:srgbClr val="FFFFFF"/>
                </a:solidFill>
                <a:latin typeface="Trebuchet MS"/>
                <a:cs typeface="Trebuchet MS"/>
              </a:rPr>
              <a:t>που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195" dirty="0">
                <a:solidFill>
                  <a:srgbClr val="FFFFFF"/>
                </a:solidFill>
                <a:latin typeface="Trebuchet MS"/>
                <a:cs typeface="Trebuchet MS"/>
              </a:rPr>
              <a:t>θα</a:t>
            </a:r>
            <a:endParaRPr sz="1800">
              <a:latin typeface="Trebuchet MS"/>
              <a:cs typeface="Trebuchet MS"/>
            </a:endParaRPr>
          </a:p>
          <a:p>
            <a:pPr marL="198120" marR="198120" algn="ctr">
              <a:lnSpc>
                <a:spcPts val="2180"/>
              </a:lnSpc>
              <a:spcBef>
                <a:spcPts val="5"/>
              </a:spcBef>
            </a:pP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114" dirty="0">
                <a:solidFill>
                  <a:srgbClr val="FFFFFF"/>
                </a:solidFill>
                <a:latin typeface="Trebuchet MS"/>
                <a:cs typeface="Trebuchet MS"/>
              </a:rPr>
              <a:t>π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35" dirty="0">
                <a:solidFill>
                  <a:srgbClr val="FFFFFF"/>
                </a:solidFill>
                <a:latin typeface="Trebuchet MS"/>
                <a:cs typeface="Trebuchet MS"/>
              </a:rPr>
              <a:t>ρ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ί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35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30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145" dirty="0">
                <a:solidFill>
                  <a:srgbClr val="FFFFFF"/>
                </a:solidFill>
                <a:latin typeface="Trebuchet MS"/>
                <a:cs typeface="Trebuchet MS"/>
              </a:rPr>
              <a:t>α</a:t>
            </a:r>
            <a:r>
              <a:rPr sz="1800" spc="-14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-2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τι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r>
              <a:rPr sz="1800" spc="-1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rebuchet MS"/>
                <a:cs typeface="Trebuchet MS"/>
              </a:rPr>
              <a:t>ψ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χ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ω</a:t>
            </a:r>
            <a:r>
              <a:rPr sz="1800" spc="15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30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-85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έ</a:t>
            </a:r>
            <a:r>
              <a:rPr sz="1800" spc="165" dirty="0">
                <a:solidFill>
                  <a:srgbClr val="FFFFFF"/>
                </a:solidFill>
                <a:latin typeface="Trebuchet MS"/>
                <a:cs typeface="Trebuchet MS"/>
              </a:rPr>
              <a:t>ς  </a:t>
            </a:r>
            <a:r>
              <a:rPr sz="1800" spc="65" dirty="0">
                <a:solidFill>
                  <a:srgbClr val="FFFFFF"/>
                </a:solidFill>
                <a:latin typeface="Trebuchet MS"/>
                <a:cs typeface="Trebuchet MS"/>
              </a:rPr>
              <a:t>ανάγκες </a:t>
            </a:r>
            <a:r>
              <a:rPr sz="1800" spc="80" dirty="0">
                <a:solidFill>
                  <a:srgbClr val="FFFFFF"/>
                </a:solidFill>
                <a:latin typeface="Trebuchet MS"/>
                <a:cs typeface="Trebuchet MS"/>
              </a:rPr>
              <a:t>των </a:t>
            </a:r>
            <a:r>
              <a:rPr sz="1800" spc="75" dirty="0">
                <a:solidFill>
                  <a:srgbClr val="FFFFFF"/>
                </a:solidFill>
                <a:latin typeface="Trebuchet MS"/>
                <a:cs typeface="Trebuchet MS"/>
              </a:rPr>
              <a:t>μαθητών/τριών </a:t>
            </a:r>
            <a:r>
              <a:rPr sz="1800" spc="-25" dirty="0">
                <a:solidFill>
                  <a:srgbClr val="FFFFFF"/>
                </a:solidFill>
                <a:latin typeface="Trebuchet MS"/>
                <a:cs typeface="Trebuchet MS"/>
              </a:rPr>
              <a:t>και </a:t>
            </a:r>
            <a:r>
              <a:rPr sz="1800" spc="80" dirty="0">
                <a:solidFill>
                  <a:srgbClr val="FFFFFF"/>
                </a:solidFill>
                <a:latin typeface="Trebuchet MS"/>
                <a:cs typeface="Trebuchet MS"/>
              </a:rPr>
              <a:t>των </a:t>
            </a:r>
            <a:r>
              <a:rPr sz="1800" spc="-5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κ</a:t>
            </a:r>
            <a:r>
              <a:rPr sz="1800" spc="7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-80" dirty="0">
                <a:solidFill>
                  <a:srgbClr val="FFFFFF"/>
                </a:solidFill>
                <a:latin typeface="Trebuchet MS"/>
                <a:cs typeface="Trebuchet MS"/>
              </a:rPr>
              <a:t>γ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22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95" dirty="0">
                <a:solidFill>
                  <a:srgbClr val="FFFFFF"/>
                </a:solidFill>
                <a:latin typeface="Trebuchet MS"/>
                <a:cs typeface="Trebuchet MS"/>
              </a:rPr>
              <a:t>ε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ι</a:t>
            </a:r>
            <a:r>
              <a:rPr sz="1800" spc="125" dirty="0">
                <a:solidFill>
                  <a:srgbClr val="FFFFFF"/>
                </a:solidFill>
                <a:latin typeface="Trebuchet MS"/>
                <a:cs typeface="Trebuchet MS"/>
              </a:rPr>
              <a:t>ώ</a:t>
            </a:r>
            <a:r>
              <a:rPr sz="1800" spc="100" dirty="0">
                <a:solidFill>
                  <a:srgbClr val="FFFFFF"/>
                </a:solidFill>
                <a:latin typeface="Trebuchet MS"/>
                <a:cs typeface="Trebuchet MS"/>
              </a:rPr>
              <a:t>ν</a:t>
            </a:r>
            <a:r>
              <a:rPr sz="1800" spc="-19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-55" dirty="0">
                <a:solidFill>
                  <a:srgbClr val="FFFFFF"/>
                </a:solidFill>
                <a:latin typeface="Trebuchet MS"/>
                <a:cs typeface="Trebuchet MS"/>
              </a:rPr>
              <a:t>τ</a:t>
            </a:r>
            <a:r>
              <a:rPr sz="1800" spc="210" dirty="0">
                <a:solidFill>
                  <a:srgbClr val="FFFFFF"/>
                </a:solidFill>
                <a:latin typeface="Trebuchet MS"/>
                <a:cs typeface="Trebuchet MS"/>
              </a:rPr>
              <a:t>ο</a:t>
            </a:r>
            <a:r>
              <a:rPr sz="1800" spc="55" dirty="0">
                <a:solidFill>
                  <a:srgbClr val="FFFFFF"/>
                </a:solidFill>
                <a:latin typeface="Trebuchet MS"/>
                <a:cs typeface="Trebuchet MS"/>
              </a:rPr>
              <a:t>υ</a:t>
            </a:r>
            <a:r>
              <a:rPr sz="1800" spc="215" dirty="0">
                <a:solidFill>
                  <a:srgbClr val="FFFFFF"/>
                </a:solidFill>
                <a:latin typeface="Trebuchet MS"/>
                <a:cs typeface="Trebuchet MS"/>
              </a:rPr>
              <a:t>ς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8950" y="2733675"/>
            <a:ext cx="4524375" cy="3333750"/>
          </a:xfrm>
          <a:prstGeom prst="rect">
            <a:avLst/>
          </a:prstGeom>
          <a:solidFill>
            <a:srgbClr val="353535"/>
          </a:solidFill>
          <a:ln w="15875">
            <a:solidFill>
              <a:srgbClr val="232323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50">
              <a:latin typeface="Times New Roman"/>
              <a:cs typeface="Times New Roman"/>
            </a:endParaRPr>
          </a:p>
          <a:p>
            <a:pPr marL="244475" marR="240029" indent="1905" algn="ctr">
              <a:lnSpc>
                <a:spcPct val="100899"/>
              </a:lnSpc>
            </a:pPr>
            <a:r>
              <a:rPr sz="1800" b="1" u="heavy" spc="-2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Ε</a:t>
            </a:r>
            <a:r>
              <a:rPr sz="1800" b="1" u="heavy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κ</a:t>
            </a:r>
            <a:r>
              <a:rPr sz="1800" b="1" u="heavy" spc="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π</a:t>
            </a:r>
            <a:r>
              <a:rPr sz="1800" b="1" u="heavy" spc="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α</a:t>
            </a:r>
            <a:r>
              <a:rPr sz="1800" b="1" u="heavy" spc="-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ί</a:t>
            </a:r>
            <a:r>
              <a:rPr sz="1800" b="1" u="heavy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δ</a:t>
            </a:r>
            <a:r>
              <a:rPr sz="1800" b="1" u="heavy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ε</a:t>
            </a:r>
            <a:r>
              <a:rPr sz="1800" b="1" u="heavy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υ</a:t>
            </a:r>
            <a:r>
              <a:rPr sz="1800" b="1" u="heavy" spc="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σ</a:t>
            </a:r>
            <a:r>
              <a:rPr sz="1800" b="1" u="heavy" spc="-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η</a:t>
            </a:r>
            <a:r>
              <a:rPr sz="1800" b="1" u="heavy" spc="1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ς</a:t>
            </a:r>
            <a:r>
              <a:rPr sz="1800" b="1" u="heavy" spc="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4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τ</a:t>
            </a:r>
            <a:r>
              <a:rPr sz="18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ων</a:t>
            </a:r>
            <a:r>
              <a:rPr sz="1800" b="1" u="heavy" spc="-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 </a:t>
            </a:r>
            <a:r>
              <a:rPr sz="1800" b="1" u="heavy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ε</a:t>
            </a:r>
            <a:r>
              <a:rPr sz="1800" b="1" u="heavy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κ</a:t>
            </a:r>
            <a:r>
              <a:rPr sz="1800" b="1" u="heavy" spc="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π</a:t>
            </a:r>
            <a:r>
              <a:rPr sz="1800" b="1" u="heavy" spc="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α</a:t>
            </a:r>
            <a:r>
              <a:rPr sz="1800" b="1" u="heavy" spc="-1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ι</a:t>
            </a:r>
            <a:r>
              <a:rPr sz="1800" b="1" u="heavy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δ</a:t>
            </a:r>
            <a:r>
              <a:rPr sz="1800" b="1" u="heavy" spc="-12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ε</a:t>
            </a:r>
            <a:r>
              <a:rPr sz="1800" b="1" u="heavy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υ</a:t>
            </a:r>
            <a:r>
              <a:rPr sz="1800" b="1" u="heavy" spc="-19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τ</a:t>
            </a:r>
            <a:r>
              <a:rPr sz="1800" b="1" u="heavy" spc="-9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ι</a:t>
            </a:r>
            <a:r>
              <a:rPr sz="1800" b="1" u="heavy" spc="-3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κ</a:t>
            </a:r>
            <a:r>
              <a:rPr sz="1800" b="1" u="heavy" spc="11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ώ</a:t>
            </a:r>
            <a:r>
              <a:rPr sz="1800" b="1" u="heavy" spc="-3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ahoma"/>
                <a:cs typeface="Tahoma"/>
              </a:rPr>
              <a:t>ν</a:t>
            </a:r>
            <a:r>
              <a:rPr sz="1800" b="1" spc="-1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800" spc="245" dirty="0">
                <a:solidFill>
                  <a:srgbClr val="FFFFFF"/>
                </a:solidFill>
                <a:latin typeface="Trebuchet MS"/>
                <a:cs typeface="Trebuchet MS"/>
              </a:rPr>
              <a:t>σ</a:t>
            </a:r>
            <a:r>
              <a:rPr sz="1800" spc="-60" dirty="0">
                <a:solidFill>
                  <a:srgbClr val="FFFFFF"/>
                </a:solidFill>
                <a:latin typeface="Trebuchet MS"/>
                <a:cs typeface="Trebuchet MS"/>
              </a:rPr>
              <a:t>ε  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βασικές</a:t>
            </a:r>
            <a:r>
              <a:rPr sz="1800" spc="-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25" dirty="0">
                <a:solidFill>
                  <a:srgbClr val="FFFFFF"/>
                </a:solidFill>
                <a:latin typeface="Trebuchet MS"/>
                <a:cs typeface="Trebuchet MS"/>
              </a:rPr>
              <a:t>δεξιότητες</a:t>
            </a:r>
            <a:r>
              <a:rPr sz="1800" spc="-24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συμβουλευτικής</a:t>
            </a:r>
            <a:r>
              <a:rPr sz="1800" spc="-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rebuchet MS"/>
                <a:cs typeface="Trebuchet MS"/>
              </a:rPr>
              <a:t>&amp; </a:t>
            </a:r>
            <a:r>
              <a:rPr sz="1800" spc="-5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rebuchet MS"/>
                <a:cs typeface="Trebuchet MS"/>
              </a:rPr>
              <a:t>επικοινωνίας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2926</Words>
  <Application>Microsoft Office PowerPoint</Application>
  <PresentationFormat>Ευρεία οθόνη</PresentationFormat>
  <Paragraphs>325</Paragraphs>
  <Slides>43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43</vt:i4>
      </vt:variant>
    </vt:vector>
  </HeadingPairs>
  <TitlesOfParts>
    <vt:vector size="49" baseType="lpstr">
      <vt:lpstr>Calibri</vt:lpstr>
      <vt:lpstr>Microsoft Sans Serif</vt:lpstr>
      <vt:lpstr>Tahoma</vt:lpstr>
      <vt:lpstr>Times New Roman</vt:lpstr>
      <vt:lpstr>Trebuchet MS</vt:lpstr>
      <vt:lpstr>Office Theme</vt:lpstr>
      <vt:lpstr>Παρουσίαση του PowerPoint</vt:lpstr>
      <vt:lpstr>Περιεχόμενα</vt:lpstr>
      <vt:lpstr>Ε Ι Σ Α Γ Ω Γ Η</vt:lpstr>
      <vt:lpstr>Παρουσίαση του PowerPoint</vt:lpstr>
      <vt:lpstr>Ευρύτερες πολιτισμικές αλλαγές:</vt:lpstr>
      <vt:lpstr>Προκειμένου να βελτιωθεί η ποιότητα ζωής &amp; η ακαδημαϊκή επίδοση των μαθητών/τριών:</vt:lpstr>
      <vt:lpstr>🠶 Μεγάλή Βρετανία: Πολιτική βούληση για σχολεία  που να παρέχουν διευρυμένες υπηρεσίες στήριξης  σε διάφορα επίπεδα.</vt:lpstr>
      <vt:lpstr>Οι ερευνητές προτείνουν καινοτόμες διεπιστημονικές  συνεργασίες:</vt:lpstr>
      <vt:lpstr>Η συνεισφορά της Συμβουλευτικής  Ψυχολογίας μπορεί να είναι καθοριστική  στον τομέα της:</vt:lpstr>
      <vt:lpstr>Σ Υ Μ Β Ο Υ Λ Ε Υ Τ Ι Κ Η &amp; Σ Χ Ο Λ Ι Κ Η Ψ Υ Χ Ο Λ Ο Γ Ι Α</vt:lpstr>
      <vt:lpstr>Σχολική Ψυχολογία</vt:lpstr>
      <vt:lpstr>Η Συμβουλευτική Ψυχολογία</vt:lpstr>
      <vt:lpstr>Παρουσίαση του PowerPoint</vt:lpstr>
      <vt:lpstr>Τόσο μεταξύ των ευρωπαϊκών χωρών, όσο και  μεταξύ της Ευρώπης και της Αμερικής,  υπάρχουν σημαντικές διαφορές στον τρόπο  παροχής συμβουλευτικών υπηρεσιών στα  σχολεία, οι οποίες εξαρτώνται:</vt:lpstr>
      <vt:lpstr>Ο ρόλος των Σχολικών Συμβούλων</vt:lpstr>
      <vt:lpstr>Προτάσεις σε διεθνές επίπεδο:</vt:lpstr>
      <vt:lpstr>Προτάσεις &amp; προοπτικές για την χώρα  μας:</vt:lpstr>
      <vt:lpstr>Παρουσίαση του PowerPoint</vt:lpstr>
      <vt:lpstr>Στην Ελλάδα</vt:lpstr>
      <vt:lpstr>Ψυχολογικές – Συμβουλευτικές υπηρεσίες στα  σχολεία προσφέρονται περιφερειακά κυρίως:</vt:lpstr>
      <vt:lpstr>Παρουσίαση του PowerPoint</vt:lpstr>
      <vt:lpstr>Σύμφωνα με τον Νικολόπουλο (2008),  στα ΚΕ.Δ.Δ.Υ. έχει κυριαρχήσει η:</vt:lpstr>
      <vt:lpstr>Οι Συμβουλευτικοί Σταθμοί Νέων σύμφωνα με την Στογιαννίδου (2006):</vt:lpstr>
      <vt:lpstr>Αίτια προβλημάτων:</vt:lpstr>
      <vt:lpstr>Η Συμβουλευτική Ψυχολογία στη Χώρα μας</vt:lpstr>
      <vt:lpstr>Συγκεχυμένες συνθήκες παροχής  συμβουλευτικών-  ψυχολογικών  υπηρεσιών</vt:lpstr>
      <vt:lpstr>Ωστόσο,</vt:lpstr>
      <vt:lpstr>Α Ξ Ι Ο Λ Ο Γ Η Σ Η Υ Π Η Ρ Ε Σ Ι Ω Ν  Σ Υ Μ Β Ο Υ Λ Ε Υ Τ Ι Κ Η Σ  Σ Τ Α Σ Χ Ο Λ Ε Ι Α</vt:lpstr>
      <vt:lpstr>Παρουσίαση του PowerPoint</vt:lpstr>
      <vt:lpstr>Χαρακτηριστικά Παραδείγματα (ΗΠΑ, Μ. Βρετανία,  Σκωτία, Β. Ιρλανδία, Φιλανδία) σε σχέση με την  αξιολόγηση της συμβουλευτικής στα σχολεία</vt:lpstr>
      <vt:lpstr>Χαρακτηριστικά Παραδείγματα (ΗΠΑ, Μ. Βρετανία,  Σκωτία, Β. Ιρλανδία, Φιλανδία) σε σχέση με την  αξιολόγηση της συμβουλευτικής στα σχολεία</vt:lpstr>
      <vt:lpstr>Χαρακτηριστικά Παραδείγματα (ΗΠΑ, Μ. Βρετανία,  Σκωτία, Β. Ιρλανδία, Φιλανδία) σε σχέση με την  αξιολόγηση της συμβουλευτικής στα σχολεία</vt:lpstr>
      <vt:lpstr>Θετική επίδραση σχολικών συμβούλων σε μαθητές/τριες</vt:lpstr>
      <vt:lpstr>Αξιολόγηση των σχολικών συμβούλων από τους μαθητές/τριες</vt:lpstr>
      <vt:lpstr>Συμβουλευτική ψυχολογία στη Ελλάδα</vt:lpstr>
      <vt:lpstr>Προτάσεις «καλών πρακτικών» στο σχολικό πλαίσιο</vt:lpstr>
      <vt:lpstr>Παρουσίαση του PowerPoint</vt:lpstr>
      <vt:lpstr>Στοιχεία συμβουλευτικής ψυχολογίας για την  ενίσχυση των δεσμών μεταξύ του σχολείου και της τοπικής κοινότητας</vt:lpstr>
      <vt:lpstr>Αναθεωρημένη Αναπτυξιακή Προσέγγιση</vt:lpstr>
      <vt:lpstr>Παρεμβάσεις και Εφαρμογές στο Σχολικό Πλάισιο</vt:lpstr>
      <vt:lpstr>Ιδιαίτερη συμβολή του κλάδου της  Συμβουλευτικής Ψυχολογίας</vt:lpstr>
      <vt:lpstr>Ως Συμπέρασμα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Irene Karakasidou</dc:creator>
  <cp:lastModifiedBy>Irene Karakasidou</cp:lastModifiedBy>
  <cp:revision>1</cp:revision>
  <dcterms:created xsi:type="dcterms:W3CDTF">2024-10-06T10:57:09Z</dcterms:created>
  <dcterms:modified xsi:type="dcterms:W3CDTF">2024-10-06T10:59:48Z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2024-04-08T00:00:00Z</vt:filetime>
  </property>
  <property fmtid="{D5CDD505-2E9C-101B-9397-08002B2CF9AE}" pid="3" name="LastSaved">
    <vt:filetime>2024-10-06T00:00:00Z</vt:filetime>
  </property>
</Properties>
</file>