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21"/>
  </p:notesMasterIdLst>
  <p:handoutMasterIdLst>
    <p:handoutMasterId r:id="rId22"/>
  </p:handoutMasterIdLst>
  <p:sldIdLst>
    <p:sldId id="263" r:id="rId2"/>
    <p:sldId id="339" r:id="rId3"/>
    <p:sldId id="338" r:id="rId4"/>
    <p:sldId id="325" r:id="rId5"/>
    <p:sldId id="328" r:id="rId6"/>
    <p:sldId id="329" r:id="rId7"/>
    <p:sldId id="326" r:id="rId8"/>
    <p:sldId id="327" r:id="rId9"/>
    <p:sldId id="330" r:id="rId10"/>
    <p:sldId id="331" r:id="rId11"/>
    <p:sldId id="332" r:id="rId12"/>
    <p:sldId id="333" r:id="rId13"/>
    <p:sldId id="334" r:id="rId14"/>
    <p:sldId id="335" r:id="rId15"/>
    <p:sldId id="336" r:id="rId16"/>
    <p:sldId id="337" r:id="rId17"/>
    <p:sldId id="340" r:id="rId18"/>
    <p:sldId id="341" r:id="rId19"/>
    <p:sldId id="342" r:id="rId20"/>
  </p:sldIdLst>
  <p:sldSz cx="12192000" cy="6858000"/>
  <p:notesSz cx="7315200" cy="9601200"/>
  <p:custDataLst>
    <p:tags r:id="rId23"/>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45"/>
  </p:normalViewPr>
  <p:slideViewPr>
    <p:cSldViewPr>
      <p:cViewPr varScale="1">
        <p:scale>
          <a:sx n="104" d="100"/>
          <a:sy n="104" d="100"/>
        </p:scale>
        <p:origin x="896" y="20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776" y="-9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431D95-CF7D-4B7C-BF66-372CC964659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D2A62AB-6DEF-4E53-A27E-52E5FDB6CCE0}">
      <dgm:prSet/>
      <dgm:spPr/>
      <dgm:t>
        <a:bodyPr/>
        <a:lstStyle/>
        <a:p>
          <a:r>
            <a:rPr lang="el-GR"/>
            <a:t>η “χωρική ενότητα”  δεν είναι απλώς ένα κομμάτι του έθνους ή  μιά διοικητική περιφέρεια, αλλά </a:t>
          </a:r>
          <a:r>
            <a:rPr lang="el-GR" b="1"/>
            <a:t>μια μορφή οργάνωσης και συντονισμού που εγγράφεται γεωγραφικά και δομείται κοινωνικά</a:t>
          </a:r>
          <a:r>
            <a:rPr lang="el-GR"/>
            <a:t>. </a:t>
          </a:r>
          <a:endParaRPr lang="en-US"/>
        </a:p>
      </dgm:t>
    </dgm:pt>
    <dgm:pt modelId="{C6EE18D7-101D-4F22-8259-29B1CC55811D}" type="parTrans" cxnId="{4F3D940A-6A12-4E47-A1C6-CC36776C0B8F}">
      <dgm:prSet/>
      <dgm:spPr/>
      <dgm:t>
        <a:bodyPr/>
        <a:lstStyle/>
        <a:p>
          <a:endParaRPr lang="en-US"/>
        </a:p>
      </dgm:t>
    </dgm:pt>
    <dgm:pt modelId="{66BEEDA5-CDBF-4C26-8BD3-3FD367033685}" type="sibTrans" cxnId="{4F3D940A-6A12-4E47-A1C6-CC36776C0B8F}">
      <dgm:prSet/>
      <dgm:spPr/>
      <dgm:t>
        <a:bodyPr/>
        <a:lstStyle/>
        <a:p>
          <a:endParaRPr lang="en-US"/>
        </a:p>
      </dgm:t>
    </dgm:pt>
    <dgm:pt modelId="{0D61F1D9-FF5A-40B9-85B7-59D25AA0E2F4}">
      <dgm:prSet/>
      <dgm:spPr/>
      <dgm:t>
        <a:bodyPr/>
        <a:lstStyle/>
        <a:p>
          <a:r>
            <a:rPr lang="el-GR" dirty="0"/>
            <a:t>Μία “χωρική ενότητα” είναι μια γεωγραφική ζώνη την οποία </a:t>
          </a:r>
          <a:r>
            <a:rPr lang="el-GR" b="1" dirty="0"/>
            <a:t>οι άνθρωποι οικειοποιούνται</a:t>
          </a:r>
          <a:r>
            <a:rPr lang="el-GR" dirty="0"/>
            <a:t>, στην οποία </a:t>
          </a:r>
          <a:r>
            <a:rPr lang="el-GR" b="1" dirty="0"/>
            <a:t>προσδιορίζουν την ταυτότητά τους</a:t>
          </a:r>
          <a:r>
            <a:rPr lang="el-GR" dirty="0"/>
            <a:t>,  πάνω στην  οποία έχουν επιλέξει να ζουν και να μοιράζονται κοινές αξίες, κοινές συνήθειες ζωής, για  την οποία </a:t>
          </a:r>
          <a:r>
            <a:rPr lang="el-GR" b="1" dirty="0"/>
            <a:t>χτίζουν από κοινού ένα αναπτυξιακό σχέδιο.</a:t>
          </a:r>
          <a:endParaRPr lang="en-US" dirty="0"/>
        </a:p>
      </dgm:t>
    </dgm:pt>
    <dgm:pt modelId="{E08EE9AF-F13C-46B3-B8FE-E39B8BF32AF2}" type="parTrans" cxnId="{3E3E8294-A4AA-4F6D-961B-69B56C5F8322}">
      <dgm:prSet/>
      <dgm:spPr/>
      <dgm:t>
        <a:bodyPr/>
        <a:lstStyle/>
        <a:p>
          <a:endParaRPr lang="en-US"/>
        </a:p>
      </dgm:t>
    </dgm:pt>
    <dgm:pt modelId="{BF59B9E5-246A-4F65-BE58-B4B8D38E3F02}" type="sibTrans" cxnId="{3E3E8294-A4AA-4F6D-961B-69B56C5F8322}">
      <dgm:prSet/>
      <dgm:spPr/>
      <dgm:t>
        <a:bodyPr/>
        <a:lstStyle/>
        <a:p>
          <a:endParaRPr lang="en-US"/>
        </a:p>
      </dgm:t>
    </dgm:pt>
    <dgm:pt modelId="{1AEA1CD2-26E4-F743-8BCC-2CA9B0ABBA79}" type="pres">
      <dgm:prSet presAssocID="{17431D95-CF7D-4B7C-BF66-372CC9646591}" presName="linear" presStyleCnt="0">
        <dgm:presLayoutVars>
          <dgm:animLvl val="lvl"/>
          <dgm:resizeHandles val="exact"/>
        </dgm:presLayoutVars>
      </dgm:prSet>
      <dgm:spPr/>
    </dgm:pt>
    <dgm:pt modelId="{34E22B1F-5E5D-954F-A649-9F39A21A3ACD}" type="pres">
      <dgm:prSet presAssocID="{6D2A62AB-6DEF-4E53-A27E-52E5FDB6CCE0}" presName="parentText" presStyleLbl="node1" presStyleIdx="0" presStyleCnt="2">
        <dgm:presLayoutVars>
          <dgm:chMax val="0"/>
          <dgm:bulletEnabled val="1"/>
        </dgm:presLayoutVars>
      </dgm:prSet>
      <dgm:spPr/>
    </dgm:pt>
    <dgm:pt modelId="{434BF182-8A6D-2D4A-995A-B20B1B2C979C}" type="pres">
      <dgm:prSet presAssocID="{66BEEDA5-CDBF-4C26-8BD3-3FD367033685}" presName="spacer" presStyleCnt="0"/>
      <dgm:spPr/>
    </dgm:pt>
    <dgm:pt modelId="{DFAA255B-4D26-A145-BE85-54FB8702B09E}" type="pres">
      <dgm:prSet presAssocID="{0D61F1D9-FF5A-40B9-85B7-59D25AA0E2F4}" presName="parentText" presStyleLbl="node1" presStyleIdx="1" presStyleCnt="2">
        <dgm:presLayoutVars>
          <dgm:chMax val="0"/>
          <dgm:bulletEnabled val="1"/>
        </dgm:presLayoutVars>
      </dgm:prSet>
      <dgm:spPr/>
    </dgm:pt>
  </dgm:ptLst>
  <dgm:cxnLst>
    <dgm:cxn modelId="{4F3D940A-6A12-4E47-A1C6-CC36776C0B8F}" srcId="{17431D95-CF7D-4B7C-BF66-372CC9646591}" destId="{6D2A62AB-6DEF-4E53-A27E-52E5FDB6CCE0}" srcOrd="0" destOrd="0" parTransId="{C6EE18D7-101D-4F22-8259-29B1CC55811D}" sibTransId="{66BEEDA5-CDBF-4C26-8BD3-3FD367033685}"/>
    <dgm:cxn modelId="{BD61AD7C-FA2C-354D-BB2C-A59AECFFF44F}" type="presOf" srcId="{0D61F1D9-FF5A-40B9-85B7-59D25AA0E2F4}" destId="{DFAA255B-4D26-A145-BE85-54FB8702B09E}" srcOrd="0" destOrd="0" presId="urn:microsoft.com/office/officeart/2005/8/layout/vList2"/>
    <dgm:cxn modelId="{3E3E8294-A4AA-4F6D-961B-69B56C5F8322}" srcId="{17431D95-CF7D-4B7C-BF66-372CC9646591}" destId="{0D61F1D9-FF5A-40B9-85B7-59D25AA0E2F4}" srcOrd="1" destOrd="0" parTransId="{E08EE9AF-F13C-46B3-B8FE-E39B8BF32AF2}" sibTransId="{BF59B9E5-246A-4F65-BE58-B4B8D38E3F02}"/>
    <dgm:cxn modelId="{9C8CCDDE-BB29-FA43-8FA8-0986175BC6EB}" type="presOf" srcId="{17431D95-CF7D-4B7C-BF66-372CC9646591}" destId="{1AEA1CD2-26E4-F743-8BCC-2CA9B0ABBA79}" srcOrd="0" destOrd="0" presId="urn:microsoft.com/office/officeart/2005/8/layout/vList2"/>
    <dgm:cxn modelId="{B2495EFE-9750-0A4E-9DC1-BBA9D2EF60EA}" type="presOf" srcId="{6D2A62AB-6DEF-4E53-A27E-52E5FDB6CCE0}" destId="{34E22B1F-5E5D-954F-A649-9F39A21A3ACD}" srcOrd="0" destOrd="0" presId="urn:microsoft.com/office/officeart/2005/8/layout/vList2"/>
    <dgm:cxn modelId="{67B39127-76AC-0E4D-B455-600C99A785F1}" type="presParOf" srcId="{1AEA1CD2-26E4-F743-8BCC-2CA9B0ABBA79}" destId="{34E22B1F-5E5D-954F-A649-9F39A21A3ACD}" srcOrd="0" destOrd="0" presId="urn:microsoft.com/office/officeart/2005/8/layout/vList2"/>
    <dgm:cxn modelId="{4E6300A7-0EA9-EF4C-A2C1-5808EEFDB927}" type="presParOf" srcId="{1AEA1CD2-26E4-F743-8BCC-2CA9B0ABBA79}" destId="{434BF182-8A6D-2D4A-995A-B20B1B2C979C}" srcOrd="1" destOrd="0" presId="urn:microsoft.com/office/officeart/2005/8/layout/vList2"/>
    <dgm:cxn modelId="{989AB6EB-DEB7-D946-8F56-BA0157D480DA}" type="presParOf" srcId="{1AEA1CD2-26E4-F743-8BCC-2CA9B0ABBA79}" destId="{DFAA255B-4D26-A145-BE85-54FB8702B09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22B1F-5E5D-954F-A649-9F39A21A3ACD}">
      <dsp:nvSpPr>
        <dsp:cNvPr id="0" name=""/>
        <dsp:cNvSpPr/>
      </dsp:nvSpPr>
      <dsp:spPr>
        <a:xfrm>
          <a:off x="0" y="318514"/>
          <a:ext cx="6773784" cy="2042381"/>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a:t>η “χωρική ενότητα”  δεν είναι απλώς ένα κομμάτι του έθνους ή  μιά διοικητική περιφέρεια, αλλά </a:t>
          </a:r>
          <a:r>
            <a:rPr lang="el-GR" sz="2100" b="1" kern="1200"/>
            <a:t>μια μορφή οργάνωσης και συντονισμού που εγγράφεται γεωγραφικά και δομείται κοινωνικά</a:t>
          </a:r>
          <a:r>
            <a:rPr lang="el-GR" sz="2100" kern="1200"/>
            <a:t>. </a:t>
          </a:r>
          <a:endParaRPr lang="en-US" sz="2100" kern="1200"/>
        </a:p>
      </dsp:txBody>
      <dsp:txXfrm>
        <a:off x="99701" y="418215"/>
        <a:ext cx="6574382" cy="1842979"/>
      </dsp:txXfrm>
    </dsp:sp>
    <dsp:sp modelId="{DFAA255B-4D26-A145-BE85-54FB8702B09E}">
      <dsp:nvSpPr>
        <dsp:cNvPr id="0" name=""/>
        <dsp:cNvSpPr/>
      </dsp:nvSpPr>
      <dsp:spPr>
        <a:xfrm>
          <a:off x="0" y="2421375"/>
          <a:ext cx="6773784" cy="2042381"/>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dirty="0"/>
            <a:t>Μία “χωρική ενότητα” είναι μια γεωγραφική ζώνη την οποία </a:t>
          </a:r>
          <a:r>
            <a:rPr lang="el-GR" sz="2100" b="1" kern="1200" dirty="0"/>
            <a:t>οι άνθρωποι οικειοποιούνται</a:t>
          </a:r>
          <a:r>
            <a:rPr lang="el-GR" sz="2100" kern="1200" dirty="0"/>
            <a:t>, στην οποία </a:t>
          </a:r>
          <a:r>
            <a:rPr lang="el-GR" sz="2100" b="1" kern="1200" dirty="0"/>
            <a:t>προσδιορίζουν την ταυτότητά τους</a:t>
          </a:r>
          <a:r>
            <a:rPr lang="el-GR" sz="2100" kern="1200" dirty="0"/>
            <a:t>,  πάνω στην  οποία έχουν επιλέξει να ζουν και να μοιράζονται κοινές αξίες, κοινές συνήθειες ζωής, για  την οποία </a:t>
          </a:r>
          <a:r>
            <a:rPr lang="el-GR" sz="2100" b="1" kern="1200" dirty="0"/>
            <a:t>χτίζουν από κοινού ένα αναπτυξιακό σχέδιο.</a:t>
          </a:r>
          <a:endParaRPr lang="en-US" sz="2100" kern="1200" dirty="0"/>
        </a:p>
      </dsp:txBody>
      <dsp:txXfrm>
        <a:off x="99701" y="2521076"/>
        <a:ext cx="6574382" cy="18429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0432EB-0F28-A947-A84A-565ADB8A8E94}"/>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Times New Roman" pitchFamily="18" charset="0"/>
                <a:ea typeface="+mn-ea"/>
              </a:defRPr>
            </a:lvl1pPr>
          </a:lstStyle>
          <a:p>
            <a:pPr>
              <a:defRPr/>
            </a:pPr>
            <a:endParaRPr lang="el-GR"/>
          </a:p>
        </p:txBody>
      </p:sp>
      <p:sp>
        <p:nvSpPr>
          <p:cNvPr id="1027" name="Rectangle 3">
            <a:extLst>
              <a:ext uri="{FF2B5EF4-FFF2-40B4-BE49-F238E27FC236}">
                <a16:creationId xmlns:a16="http://schemas.microsoft.com/office/drawing/2014/main" id="{83793A91-FA00-384F-AF58-517FE27A6DF1}"/>
              </a:ext>
            </a:extLst>
          </p:cNvPr>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Times New Roman" pitchFamily="18" charset="0"/>
                <a:ea typeface="+mn-ea"/>
              </a:defRPr>
            </a:lvl1pPr>
          </a:lstStyle>
          <a:p>
            <a:pPr>
              <a:defRPr/>
            </a:pPr>
            <a:endParaRPr lang="el-GR"/>
          </a:p>
        </p:txBody>
      </p:sp>
      <p:sp>
        <p:nvSpPr>
          <p:cNvPr id="1028" name="Rectangle 4">
            <a:extLst>
              <a:ext uri="{FF2B5EF4-FFF2-40B4-BE49-F238E27FC236}">
                <a16:creationId xmlns:a16="http://schemas.microsoft.com/office/drawing/2014/main" id="{60A402F6-BA53-494C-A00A-6874B616B983}"/>
              </a:ext>
            </a:extLst>
          </p:cNvPr>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Times New Roman" pitchFamily="18" charset="0"/>
                <a:ea typeface="+mn-ea"/>
              </a:defRPr>
            </a:lvl1pPr>
          </a:lstStyle>
          <a:p>
            <a:pPr>
              <a:defRPr/>
            </a:pPr>
            <a:r>
              <a:rPr lang="el-GR"/>
              <a:t>Tokyo Report</a:t>
            </a:r>
          </a:p>
        </p:txBody>
      </p:sp>
      <p:sp>
        <p:nvSpPr>
          <p:cNvPr id="1029" name="Rectangle 5">
            <a:extLst>
              <a:ext uri="{FF2B5EF4-FFF2-40B4-BE49-F238E27FC236}">
                <a16:creationId xmlns:a16="http://schemas.microsoft.com/office/drawing/2014/main" id="{8C2C639E-E048-2142-8E9F-7E56F95FA563}"/>
              </a:ext>
            </a:extLst>
          </p:cNvPr>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fld id="{9EF9F5CA-D3E4-B649-93D0-B293EB3E68E3}" type="slidenum">
              <a:rPr lang="el-GR" altLang="en-US"/>
              <a:pPr/>
              <a:t>‹#›</a:t>
            </a:fld>
            <a:endParaRPr lang="el-GR"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41C95CD-BC66-DA42-8C97-D8CF7EF92803}"/>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Times New Roman" pitchFamily="18" charset="0"/>
                <a:ea typeface="+mn-ea"/>
              </a:defRPr>
            </a:lvl1pPr>
          </a:lstStyle>
          <a:p>
            <a:pPr>
              <a:defRPr/>
            </a:pPr>
            <a:endParaRPr lang="el-GR"/>
          </a:p>
        </p:txBody>
      </p:sp>
      <p:sp>
        <p:nvSpPr>
          <p:cNvPr id="14339" name="Rectangle 3">
            <a:extLst>
              <a:ext uri="{FF2B5EF4-FFF2-40B4-BE49-F238E27FC236}">
                <a16:creationId xmlns:a16="http://schemas.microsoft.com/office/drawing/2014/main" id="{C6B51E4F-E941-3A40-9B14-90793E39C6F7}"/>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Times New Roman" pitchFamily="18" charset="0"/>
                <a:ea typeface="+mn-ea"/>
              </a:defRPr>
            </a:lvl1pPr>
          </a:lstStyle>
          <a:p>
            <a:pPr>
              <a:defRPr/>
            </a:pPr>
            <a:endParaRPr lang="el-GR"/>
          </a:p>
        </p:txBody>
      </p:sp>
      <p:sp>
        <p:nvSpPr>
          <p:cNvPr id="13316" name="Rectangle 4">
            <a:extLst>
              <a:ext uri="{FF2B5EF4-FFF2-40B4-BE49-F238E27FC236}">
                <a16:creationId xmlns:a16="http://schemas.microsoft.com/office/drawing/2014/main" id="{15F3AAE8-E5C8-1F45-8D2D-F639D966BF15}"/>
              </a:ext>
            </a:extLst>
          </p:cNvPr>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a:extLst>
              <a:ext uri="{FF2B5EF4-FFF2-40B4-BE49-F238E27FC236}">
                <a16:creationId xmlns:a16="http://schemas.microsoft.com/office/drawing/2014/main" id="{E480FC23-A269-1B4F-8E6A-E84BA73CD1D9}"/>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l-GR" altLang="en-US" noProof="0"/>
              <a:t>Κάντε κλικ για να επεξεργαστείτε τα στυλ κειμένου του υποδείγματος</a:t>
            </a:r>
          </a:p>
          <a:p>
            <a:pPr lvl="1"/>
            <a:r>
              <a:rPr lang="el-GR" altLang="en-US" noProof="0"/>
              <a:t>Δεύτερου επιπέδου</a:t>
            </a:r>
          </a:p>
          <a:p>
            <a:pPr lvl="2"/>
            <a:r>
              <a:rPr lang="el-GR" altLang="en-US" noProof="0"/>
              <a:t>Τρίτου επιπέδου</a:t>
            </a:r>
          </a:p>
          <a:p>
            <a:pPr lvl="3"/>
            <a:r>
              <a:rPr lang="el-GR" altLang="en-US" noProof="0"/>
              <a:t>Τέταρτου επιπέδου</a:t>
            </a:r>
          </a:p>
          <a:p>
            <a:pPr lvl="4"/>
            <a:r>
              <a:rPr lang="el-GR" altLang="en-US" noProof="0"/>
              <a:t>Πέμπτου επιπέδου</a:t>
            </a:r>
          </a:p>
        </p:txBody>
      </p:sp>
      <p:sp>
        <p:nvSpPr>
          <p:cNvPr id="14342" name="Rectangle 6">
            <a:extLst>
              <a:ext uri="{FF2B5EF4-FFF2-40B4-BE49-F238E27FC236}">
                <a16:creationId xmlns:a16="http://schemas.microsoft.com/office/drawing/2014/main" id="{4D24E4DA-2D5E-8943-8E79-C2943F04BD91}"/>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Times New Roman" pitchFamily="18" charset="0"/>
                <a:ea typeface="+mn-ea"/>
              </a:defRPr>
            </a:lvl1pPr>
          </a:lstStyle>
          <a:p>
            <a:pPr>
              <a:defRPr/>
            </a:pPr>
            <a:endParaRPr lang="el-GR"/>
          </a:p>
        </p:txBody>
      </p:sp>
      <p:sp>
        <p:nvSpPr>
          <p:cNvPr id="14343" name="Rectangle 7">
            <a:extLst>
              <a:ext uri="{FF2B5EF4-FFF2-40B4-BE49-F238E27FC236}">
                <a16:creationId xmlns:a16="http://schemas.microsoft.com/office/drawing/2014/main" id="{EAA7EDA9-EB64-E44E-9E68-920369BC7D1D}"/>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fld id="{9E3C1C75-DA4E-DE4F-BE6E-5BF7BE70D6DF}" type="slidenum">
              <a:rPr lang="el-GR" altLang="en-US"/>
              <a:pPr/>
              <a:t>‹#›</a:t>
            </a:fld>
            <a:endParaRPr lang="el-G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ED01F53B-D8C9-5245-82C1-4D0B1D5FEB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kumimoji="1"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kumimoji="1"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kumimoji="1"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kumimoji="1"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kumimoji="1"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7745B96-B9D0-C64F-A62F-D64DB2D79EFE}" type="slidenum">
              <a:rPr kumimoji="0" lang="el-GR" altLang="en-US" sz="1300">
                <a:latin typeface="Times New Roman" panose="02020603050405020304" pitchFamily="18" charset="0"/>
              </a:rPr>
              <a:pPr>
                <a:spcBef>
                  <a:spcPct val="0"/>
                </a:spcBef>
              </a:pPr>
              <a:t>1</a:t>
            </a:fld>
            <a:endParaRPr kumimoji="0" lang="el-GR" altLang="en-US" sz="1300">
              <a:latin typeface="Times New Roman" panose="02020603050405020304" pitchFamily="18" charset="0"/>
            </a:endParaRPr>
          </a:p>
        </p:txBody>
      </p:sp>
      <p:sp>
        <p:nvSpPr>
          <p:cNvPr id="16386" name="Rectangle 2">
            <a:extLst>
              <a:ext uri="{FF2B5EF4-FFF2-40B4-BE49-F238E27FC236}">
                <a16:creationId xmlns:a16="http://schemas.microsoft.com/office/drawing/2014/main" id="{7CC462A0-CD2B-2148-A1CD-680C846F986C}"/>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AF61BE0C-AA77-8A46-9FD4-ABA9235BC9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49B8A6C2-2934-F447-ABF6-DB5AF43A8B1B}"/>
              </a:ext>
            </a:extLst>
          </p:cNvPr>
          <p:cNvSpPr>
            <a:spLocks noChangeArrowheads="1"/>
          </p:cNvSpPr>
          <p:nvPr/>
        </p:nvSpPr>
        <p:spPr bwMode="white">
          <a:xfrm>
            <a:off x="0" y="6705600"/>
            <a:ext cx="12192000" cy="1524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5" name="Rectangle 20">
            <a:extLst>
              <a:ext uri="{FF2B5EF4-FFF2-40B4-BE49-F238E27FC236}">
                <a16:creationId xmlns:a16="http://schemas.microsoft.com/office/drawing/2014/main" id="{7A743178-B06A-8849-B3CC-AEA9C94EE2AB}"/>
              </a:ext>
            </a:extLst>
          </p:cNvPr>
          <p:cNvSpPr>
            <a:spLocks noChangeArrowheads="1"/>
          </p:cNvSpPr>
          <p:nvPr/>
        </p:nvSpPr>
        <p:spPr bwMode="white">
          <a:xfrm>
            <a:off x="11988800" y="3175"/>
            <a:ext cx="203200" cy="68580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6" name="Rectangle 23">
            <a:extLst>
              <a:ext uri="{FF2B5EF4-FFF2-40B4-BE49-F238E27FC236}">
                <a16:creationId xmlns:a16="http://schemas.microsoft.com/office/drawing/2014/main" id="{683E9A4D-C9CB-FB43-8E0B-AF81A44B1879}"/>
              </a:ext>
            </a:extLst>
          </p:cNvPr>
          <p:cNvSpPr>
            <a:spLocks noChangeArrowheads="1"/>
          </p:cNvSpPr>
          <p:nvPr/>
        </p:nvSpPr>
        <p:spPr bwMode="white">
          <a:xfrm>
            <a:off x="0" y="0"/>
            <a:ext cx="203200" cy="68580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7" name="Rectangle 24">
            <a:extLst>
              <a:ext uri="{FF2B5EF4-FFF2-40B4-BE49-F238E27FC236}">
                <a16:creationId xmlns:a16="http://schemas.microsoft.com/office/drawing/2014/main" id="{397035A6-4F5E-3040-B589-008362597858}"/>
              </a:ext>
            </a:extLst>
          </p:cNvPr>
          <p:cNvSpPr>
            <a:spLocks noChangeArrowheads="1"/>
          </p:cNvSpPr>
          <p:nvPr/>
        </p:nvSpPr>
        <p:spPr bwMode="white">
          <a:xfrm>
            <a:off x="0" y="0"/>
            <a:ext cx="12192000" cy="25146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10" name="Rectangle 9">
            <a:extLst>
              <a:ext uri="{FF2B5EF4-FFF2-40B4-BE49-F238E27FC236}">
                <a16:creationId xmlns:a16="http://schemas.microsoft.com/office/drawing/2014/main" id="{6E9707C8-EE64-E34D-8C9D-E59424AECBB8}"/>
              </a:ext>
            </a:extLst>
          </p:cNvPr>
          <p:cNvSpPr>
            <a:spLocks noChangeArrowheads="1"/>
          </p:cNvSpPr>
          <p:nvPr/>
        </p:nvSpPr>
        <p:spPr bwMode="auto">
          <a:xfrm>
            <a:off x="195263" y="6391275"/>
            <a:ext cx="11776075"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Times New Roman" charset="0"/>
              <a:ea typeface="ＭＳ Ｐゴシック" charset="0"/>
            </a:endParaRPr>
          </a:p>
        </p:txBody>
      </p:sp>
      <p:sp>
        <p:nvSpPr>
          <p:cNvPr id="11" name="Straight Connector 10">
            <a:extLst>
              <a:ext uri="{FF2B5EF4-FFF2-40B4-BE49-F238E27FC236}">
                <a16:creationId xmlns:a16="http://schemas.microsoft.com/office/drawing/2014/main" id="{2B77C938-4F05-2042-9565-DD8A91F27168}"/>
              </a:ext>
            </a:extLst>
          </p:cNvPr>
          <p:cNvSpPr>
            <a:spLocks noChangeShapeType="1"/>
          </p:cNvSpPr>
          <p:nvPr/>
        </p:nvSpPr>
        <p:spPr bwMode="auto">
          <a:xfrm>
            <a:off x="207963" y="2419350"/>
            <a:ext cx="1177607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Times New Roman" charset="0"/>
              <a:ea typeface="ＭＳ Ｐゴシック" charset="0"/>
            </a:endParaRPr>
          </a:p>
        </p:txBody>
      </p:sp>
      <p:sp>
        <p:nvSpPr>
          <p:cNvPr id="12" name="Rectangle 11">
            <a:extLst>
              <a:ext uri="{FF2B5EF4-FFF2-40B4-BE49-F238E27FC236}">
                <a16:creationId xmlns:a16="http://schemas.microsoft.com/office/drawing/2014/main" id="{D5D2AF33-C95F-CF40-B2D9-3FAFE9716413}"/>
              </a:ext>
            </a:extLst>
          </p:cNvPr>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a typeface="ＭＳ Ｐゴシック" charset="0"/>
            </a:endParaRPr>
          </a:p>
        </p:txBody>
      </p:sp>
      <p:sp>
        <p:nvSpPr>
          <p:cNvPr id="13" name="Oval 12">
            <a:extLst>
              <a:ext uri="{FF2B5EF4-FFF2-40B4-BE49-F238E27FC236}">
                <a16:creationId xmlns:a16="http://schemas.microsoft.com/office/drawing/2014/main" id="{909F6A76-6D72-0E4C-84E5-BFCC9CEC0964}"/>
              </a:ext>
            </a:extLst>
          </p:cNvPr>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ED7759B2-711F-7146-99D0-BBD80C980124}"/>
              </a:ext>
            </a:extLst>
          </p:cNvPr>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n-US"/>
              <a:t>Click to edit Master title style</a:t>
            </a:r>
          </a:p>
        </p:txBody>
      </p:sp>
      <p:sp>
        <p:nvSpPr>
          <p:cNvPr id="15" name="Date Placeholder 27">
            <a:extLst>
              <a:ext uri="{FF2B5EF4-FFF2-40B4-BE49-F238E27FC236}">
                <a16:creationId xmlns:a16="http://schemas.microsoft.com/office/drawing/2014/main" id="{625934A1-E35B-154F-9B7B-761ACAD75604}"/>
              </a:ext>
            </a:extLst>
          </p:cNvPr>
          <p:cNvSpPr>
            <a:spLocks noGrp="1"/>
          </p:cNvSpPr>
          <p:nvPr>
            <p:ph type="dt" sz="half" idx="10"/>
          </p:nvPr>
        </p:nvSpPr>
        <p:spPr/>
        <p:txBody>
          <a:bodyPr/>
          <a:lstStyle>
            <a:lvl1pPr>
              <a:defRPr/>
            </a:lvl1pPr>
          </a:lstStyle>
          <a:p>
            <a:pPr>
              <a:defRPr/>
            </a:pPr>
            <a:fld id="{1A4005A6-5E83-7C4F-80B0-9176CAEE49C1}" type="datetime1">
              <a:rPr lang="el-GR" altLang="en-US"/>
              <a:pPr>
                <a:defRPr/>
              </a:pPr>
              <a:t>9/12/21</a:t>
            </a:fld>
            <a:endParaRPr lang="el-GR" altLang="en-US"/>
          </a:p>
        </p:txBody>
      </p:sp>
      <p:sp>
        <p:nvSpPr>
          <p:cNvPr id="16" name="Footer Placeholder 16">
            <a:extLst>
              <a:ext uri="{FF2B5EF4-FFF2-40B4-BE49-F238E27FC236}">
                <a16:creationId xmlns:a16="http://schemas.microsoft.com/office/drawing/2014/main" id="{94169149-8BA4-A54D-A551-53254424CAD6}"/>
              </a:ext>
            </a:extLst>
          </p:cNvPr>
          <p:cNvSpPr>
            <a:spLocks noGrp="1"/>
          </p:cNvSpPr>
          <p:nvPr>
            <p:ph type="ftr" sz="quarter" idx="11"/>
          </p:nvPr>
        </p:nvSpPr>
        <p:spPr/>
        <p:txBody>
          <a:bodyPr/>
          <a:lstStyle>
            <a:lvl1pPr>
              <a:defRPr/>
            </a:lvl1pPr>
          </a:lstStyle>
          <a:p>
            <a:pPr>
              <a:defRPr/>
            </a:pPr>
            <a:endParaRPr lang="el-GR"/>
          </a:p>
        </p:txBody>
      </p:sp>
      <p:sp>
        <p:nvSpPr>
          <p:cNvPr id="17" name="Slide Number Placeholder 28">
            <a:extLst>
              <a:ext uri="{FF2B5EF4-FFF2-40B4-BE49-F238E27FC236}">
                <a16:creationId xmlns:a16="http://schemas.microsoft.com/office/drawing/2014/main" id="{FDF1F59C-475C-6C4C-878B-006828ED47B5}"/>
              </a:ext>
            </a:extLst>
          </p:cNvPr>
          <p:cNvSpPr>
            <a:spLocks noGrp="1"/>
          </p:cNvSpPr>
          <p:nvPr>
            <p:ph type="sldNum" sz="quarter" idx="12"/>
          </p:nvPr>
        </p:nvSpPr>
        <p:spPr>
          <a:xfrm>
            <a:off x="5791200" y="2198688"/>
            <a:ext cx="609600" cy="441325"/>
          </a:xfrm>
        </p:spPr>
        <p:txBody>
          <a:bodyPr/>
          <a:lstStyle>
            <a:lvl1pPr>
              <a:defRPr/>
            </a:lvl1pPr>
          </a:lstStyle>
          <a:p>
            <a:fld id="{6A2E3644-31F5-474D-B707-7219215094E0}" type="slidenum">
              <a:rPr lang="el-GR" altLang="en-US"/>
              <a:pPr/>
              <a:t>‹#›</a:t>
            </a:fld>
            <a:endParaRPr lang="el-GR" altLang="en-US"/>
          </a:p>
        </p:txBody>
      </p:sp>
    </p:spTree>
    <p:extLst>
      <p:ext uri="{BB962C8B-B14F-4D97-AF65-F5344CB8AC3E}">
        <p14:creationId xmlns:p14="http://schemas.microsoft.com/office/powerpoint/2010/main" val="214539201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FBEC4F-D62E-D242-9582-AC0F4DC19CB0}"/>
              </a:ext>
            </a:extLst>
          </p:cNvPr>
          <p:cNvSpPr>
            <a:spLocks noGrp="1"/>
          </p:cNvSpPr>
          <p:nvPr>
            <p:ph type="dt" sz="half" idx="10"/>
          </p:nvPr>
        </p:nvSpPr>
        <p:spPr/>
        <p:txBody>
          <a:bodyPr/>
          <a:lstStyle>
            <a:lvl1pPr>
              <a:defRPr/>
            </a:lvl1pPr>
          </a:lstStyle>
          <a:p>
            <a:pPr>
              <a:defRPr/>
            </a:pPr>
            <a:fld id="{0FC62A2D-29B3-FC48-898A-6274162D870E}" type="datetime1">
              <a:rPr lang="el-GR" altLang="en-US"/>
              <a:pPr>
                <a:defRPr/>
              </a:pPr>
              <a:t>9/12/21</a:t>
            </a:fld>
            <a:endParaRPr lang="el-GR" altLang="en-US"/>
          </a:p>
        </p:txBody>
      </p:sp>
      <p:sp>
        <p:nvSpPr>
          <p:cNvPr id="5" name="Footer Placeholder 4">
            <a:extLst>
              <a:ext uri="{FF2B5EF4-FFF2-40B4-BE49-F238E27FC236}">
                <a16:creationId xmlns:a16="http://schemas.microsoft.com/office/drawing/2014/main" id="{9E283DFE-563A-E945-BB4A-FDD7DBC9F470}"/>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0279FD8B-5967-0F45-AABD-953D4EA06F12}"/>
              </a:ext>
            </a:extLst>
          </p:cNvPr>
          <p:cNvSpPr>
            <a:spLocks noGrp="1"/>
          </p:cNvSpPr>
          <p:nvPr>
            <p:ph type="sldNum" sz="quarter" idx="12"/>
          </p:nvPr>
        </p:nvSpPr>
        <p:spPr/>
        <p:txBody>
          <a:bodyPr/>
          <a:lstStyle>
            <a:lvl1pPr>
              <a:defRPr/>
            </a:lvl1pPr>
          </a:lstStyle>
          <a:p>
            <a:fld id="{9EED3FCD-A443-9B44-BAB4-FBDE28D8EDC3}" type="slidenum">
              <a:rPr lang="el-GR" altLang="en-US"/>
              <a:pPr/>
              <a:t>‹#›</a:t>
            </a:fld>
            <a:endParaRPr lang="el-GR" altLang="en-US"/>
          </a:p>
        </p:txBody>
      </p:sp>
    </p:spTree>
    <p:extLst>
      <p:ext uri="{BB962C8B-B14F-4D97-AF65-F5344CB8AC3E}">
        <p14:creationId xmlns:p14="http://schemas.microsoft.com/office/powerpoint/2010/main" val="269273364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6615C98F-4400-2542-A1BC-458E3518D84B}"/>
              </a:ext>
            </a:extLst>
          </p:cNvPr>
          <p:cNvSpPr>
            <a:spLocks noChangeArrowheads="1"/>
          </p:cNvSpPr>
          <p:nvPr/>
        </p:nvSpPr>
        <p:spPr bwMode="white">
          <a:xfrm>
            <a:off x="0" y="6705600"/>
            <a:ext cx="12192000" cy="1524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5" name="Rectangle 20">
            <a:extLst>
              <a:ext uri="{FF2B5EF4-FFF2-40B4-BE49-F238E27FC236}">
                <a16:creationId xmlns:a16="http://schemas.microsoft.com/office/drawing/2014/main" id="{CA5368BE-DB35-C34E-9F28-331DBA726D75}"/>
              </a:ext>
            </a:extLst>
          </p:cNvPr>
          <p:cNvSpPr>
            <a:spLocks noChangeArrowheads="1"/>
          </p:cNvSpPr>
          <p:nvPr/>
        </p:nvSpPr>
        <p:spPr bwMode="white">
          <a:xfrm>
            <a:off x="9347200" y="0"/>
            <a:ext cx="2844800" cy="68580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6" name="Rectangle 23">
            <a:extLst>
              <a:ext uri="{FF2B5EF4-FFF2-40B4-BE49-F238E27FC236}">
                <a16:creationId xmlns:a16="http://schemas.microsoft.com/office/drawing/2014/main" id="{960541D7-1B8D-0B40-B526-AF975ACB1D9F}"/>
              </a:ext>
            </a:extLst>
          </p:cNvPr>
          <p:cNvSpPr>
            <a:spLocks noChangeArrowheads="1"/>
          </p:cNvSpPr>
          <p:nvPr/>
        </p:nvSpPr>
        <p:spPr bwMode="white">
          <a:xfrm>
            <a:off x="0" y="0"/>
            <a:ext cx="12192000" cy="155575"/>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7" name="Rectangle 24">
            <a:extLst>
              <a:ext uri="{FF2B5EF4-FFF2-40B4-BE49-F238E27FC236}">
                <a16:creationId xmlns:a16="http://schemas.microsoft.com/office/drawing/2014/main" id="{E33E124B-0E9D-6F4C-BCA1-095FD495F836}"/>
              </a:ext>
            </a:extLst>
          </p:cNvPr>
          <p:cNvSpPr>
            <a:spLocks noChangeArrowheads="1"/>
          </p:cNvSpPr>
          <p:nvPr/>
        </p:nvSpPr>
        <p:spPr bwMode="white">
          <a:xfrm>
            <a:off x="0" y="0"/>
            <a:ext cx="203200" cy="68580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8" name="Rectangle 7">
            <a:extLst>
              <a:ext uri="{FF2B5EF4-FFF2-40B4-BE49-F238E27FC236}">
                <a16:creationId xmlns:a16="http://schemas.microsoft.com/office/drawing/2014/main" id="{E550D21A-3CA5-3443-B2E8-7BF921854AB2}"/>
              </a:ext>
            </a:extLst>
          </p:cNvPr>
          <p:cNvSpPr>
            <a:spLocks noChangeArrowheads="1"/>
          </p:cNvSpPr>
          <p:nvPr/>
        </p:nvSpPr>
        <p:spPr bwMode="auto">
          <a:xfrm>
            <a:off x="195263" y="6391275"/>
            <a:ext cx="11776075"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Times New Roman" charset="0"/>
              <a:ea typeface="ＭＳ Ｐゴシック" charset="0"/>
            </a:endParaRPr>
          </a:p>
        </p:txBody>
      </p:sp>
      <p:sp>
        <p:nvSpPr>
          <p:cNvPr id="9" name="Rectangle 8">
            <a:extLst>
              <a:ext uri="{FF2B5EF4-FFF2-40B4-BE49-F238E27FC236}">
                <a16:creationId xmlns:a16="http://schemas.microsoft.com/office/drawing/2014/main" id="{2755B105-8C25-054F-9772-2F23C84F7695}"/>
              </a:ext>
            </a:extLst>
          </p:cNvPr>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a typeface="ＭＳ Ｐゴシック" charset="0"/>
            </a:endParaRPr>
          </a:p>
        </p:txBody>
      </p:sp>
      <p:sp>
        <p:nvSpPr>
          <p:cNvPr id="10" name="Straight Connector 9">
            <a:extLst>
              <a:ext uri="{FF2B5EF4-FFF2-40B4-BE49-F238E27FC236}">
                <a16:creationId xmlns:a16="http://schemas.microsoft.com/office/drawing/2014/main" id="{A0986397-F1EF-7C49-9AE7-F739D6D4B3DC}"/>
              </a:ext>
            </a:extLst>
          </p:cNvPr>
          <p:cNvSpPr>
            <a:spLocks noChangeShapeType="1"/>
          </p:cNvSpPr>
          <p:nvPr/>
        </p:nvSpPr>
        <p:spPr bwMode="auto">
          <a:xfrm rot="5400000">
            <a:off x="640238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Times New Roman" charset="0"/>
              <a:ea typeface="ＭＳ Ｐゴシック" charset="0"/>
            </a:endParaRPr>
          </a:p>
        </p:txBody>
      </p:sp>
      <p:sp>
        <p:nvSpPr>
          <p:cNvPr id="11" name="Oval 10">
            <a:extLst>
              <a:ext uri="{FF2B5EF4-FFF2-40B4-BE49-F238E27FC236}">
                <a16:creationId xmlns:a16="http://schemas.microsoft.com/office/drawing/2014/main" id="{04F06AD9-2E97-424A-80CE-E0941A17C32D}"/>
              </a:ext>
            </a:extLst>
          </p:cNvPr>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Oval 11">
            <a:extLst>
              <a:ext uri="{FF2B5EF4-FFF2-40B4-BE49-F238E27FC236}">
                <a16:creationId xmlns:a16="http://schemas.microsoft.com/office/drawing/2014/main" id="{47F3E486-7E06-2F49-AFC1-C862C674E5DE}"/>
              </a:ext>
            </a:extLst>
          </p:cNvPr>
          <p:cNvSpPr/>
          <p:nvPr/>
        </p:nvSpPr>
        <p:spPr>
          <a:xfrm>
            <a:off x="9245600" y="3021013"/>
            <a:ext cx="5603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Vertical Text Placeholder 2"/>
          <p:cNvSpPr>
            <a:spLocks noGrp="1"/>
          </p:cNvSpPr>
          <p:nvPr>
            <p:ph type="body" orient="vert" idx="1"/>
          </p:nvPr>
        </p:nvSpPr>
        <p:spPr>
          <a:xfrm>
            <a:off x="406400" y="304800"/>
            <a:ext cx="87376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9855200" y="304802"/>
            <a:ext cx="1930400" cy="5851525"/>
          </a:xfrm>
        </p:spPr>
        <p:txBody>
          <a:bodyPr vert="eaVert"/>
          <a:lstStyle/>
          <a:p>
            <a:r>
              <a:rPr lang="en-US"/>
              <a:t>Click to edit Master title style</a:t>
            </a:r>
          </a:p>
        </p:txBody>
      </p:sp>
      <p:sp>
        <p:nvSpPr>
          <p:cNvPr id="13" name="Slide Number Placeholder 5">
            <a:extLst>
              <a:ext uri="{FF2B5EF4-FFF2-40B4-BE49-F238E27FC236}">
                <a16:creationId xmlns:a16="http://schemas.microsoft.com/office/drawing/2014/main" id="{4F99FFFA-FA5D-BB48-B565-8DB6D5972616}"/>
              </a:ext>
            </a:extLst>
          </p:cNvPr>
          <p:cNvSpPr>
            <a:spLocks noGrp="1"/>
          </p:cNvSpPr>
          <p:nvPr>
            <p:ph type="sldNum" sz="quarter" idx="10"/>
          </p:nvPr>
        </p:nvSpPr>
        <p:spPr>
          <a:xfrm>
            <a:off x="9220200" y="3009900"/>
            <a:ext cx="609600" cy="441325"/>
          </a:xfrm>
        </p:spPr>
        <p:txBody>
          <a:bodyPr/>
          <a:lstStyle>
            <a:lvl1pPr>
              <a:defRPr/>
            </a:lvl1pPr>
          </a:lstStyle>
          <a:p>
            <a:fld id="{A03676DA-A25B-A743-893C-12C642272E22}" type="slidenum">
              <a:rPr lang="el-GR" altLang="en-US"/>
              <a:pPr/>
              <a:t>‹#›</a:t>
            </a:fld>
            <a:endParaRPr lang="el-GR" altLang="en-US"/>
          </a:p>
        </p:txBody>
      </p:sp>
      <p:sp>
        <p:nvSpPr>
          <p:cNvPr id="14" name="Date Placeholder 3">
            <a:extLst>
              <a:ext uri="{FF2B5EF4-FFF2-40B4-BE49-F238E27FC236}">
                <a16:creationId xmlns:a16="http://schemas.microsoft.com/office/drawing/2014/main" id="{03B96F54-CED1-8347-A2F9-0176164A4E3B}"/>
              </a:ext>
            </a:extLst>
          </p:cNvPr>
          <p:cNvSpPr>
            <a:spLocks noGrp="1"/>
          </p:cNvSpPr>
          <p:nvPr>
            <p:ph type="dt" sz="half" idx="11"/>
          </p:nvPr>
        </p:nvSpPr>
        <p:spPr/>
        <p:txBody>
          <a:bodyPr/>
          <a:lstStyle>
            <a:lvl1pPr>
              <a:defRPr/>
            </a:lvl1pPr>
          </a:lstStyle>
          <a:p>
            <a:pPr>
              <a:defRPr/>
            </a:pPr>
            <a:fld id="{FA1860D9-4CAD-B84E-BC56-7C0DA9044702}" type="datetime1">
              <a:rPr lang="el-GR" altLang="en-US"/>
              <a:pPr>
                <a:defRPr/>
              </a:pPr>
              <a:t>9/12/21</a:t>
            </a:fld>
            <a:endParaRPr lang="el-GR" altLang="en-US"/>
          </a:p>
        </p:txBody>
      </p:sp>
      <p:sp>
        <p:nvSpPr>
          <p:cNvPr id="15" name="Footer Placeholder 4">
            <a:extLst>
              <a:ext uri="{FF2B5EF4-FFF2-40B4-BE49-F238E27FC236}">
                <a16:creationId xmlns:a16="http://schemas.microsoft.com/office/drawing/2014/main" id="{DA89A400-A65A-D54F-83AB-E55698423353}"/>
              </a:ext>
            </a:extLst>
          </p:cNvPr>
          <p:cNvSpPr>
            <a:spLocks noGrp="1"/>
          </p:cNvSpPr>
          <p:nvPr>
            <p:ph type="ftr" sz="quarter" idx="12"/>
          </p:nvPr>
        </p:nvSpPr>
        <p:spPr/>
        <p:txBody>
          <a:bodyPr/>
          <a:lstStyle>
            <a:lvl1pPr>
              <a:defRPr/>
            </a:lvl1pPr>
          </a:lstStyle>
          <a:p>
            <a:pPr>
              <a:defRPr/>
            </a:pPr>
            <a:endParaRPr lang="el-GR"/>
          </a:p>
        </p:txBody>
      </p:sp>
    </p:spTree>
    <p:extLst>
      <p:ext uri="{BB962C8B-B14F-4D97-AF65-F5344CB8AC3E}">
        <p14:creationId xmlns:p14="http://schemas.microsoft.com/office/powerpoint/2010/main" val="9023174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402336" y="1527048"/>
            <a:ext cx="113385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6F5F4D-5BC7-5749-9A9D-7012BBC9ADE8}"/>
              </a:ext>
            </a:extLst>
          </p:cNvPr>
          <p:cNvSpPr>
            <a:spLocks noGrp="1"/>
          </p:cNvSpPr>
          <p:nvPr>
            <p:ph type="dt" sz="half" idx="10"/>
          </p:nvPr>
        </p:nvSpPr>
        <p:spPr/>
        <p:txBody>
          <a:bodyPr/>
          <a:lstStyle>
            <a:lvl1pPr>
              <a:defRPr/>
            </a:lvl1pPr>
          </a:lstStyle>
          <a:p>
            <a:pPr>
              <a:defRPr/>
            </a:pPr>
            <a:fld id="{BDEB8374-BD57-7C4D-8D5F-31429332A80A}" type="datetime1">
              <a:rPr lang="el-GR" altLang="en-US"/>
              <a:pPr>
                <a:defRPr/>
              </a:pPr>
              <a:t>9/12/21</a:t>
            </a:fld>
            <a:endParaRPr lang="el-GR" altLang="en-US"/>
          </a:p>
        </p:txBody>
      </p:sp>
      <p:sp>
        <p:nvSpPr>
          <p:cNvPr id="5" name="Footer Placeholder 4">
            <a:extLst>
              <a:ext uri="{FF2B5EF4-FFF2-40B4-BE49-F238E27FC236}">
                <a16:creationId xmlns:a16="http://schemas.microsoft.com/office/drawing/2014/main" id="{2A032EF9-0A31-7845-AD9A-AA4BEADD2032}"/>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7D8AFD14-AB88-0B49-AA02-C52B1E2747B1}"/>
              </a:ext>
            </a:extLst>
          </p:cNvPr>
          <p:cNvSpPr>
            <a:spLocks noGrp="1"/>
          </p:cNvSpPr>
          <p:nvPr>
            <p:ph type="sldNum" sz="quarter" idx="12"/>
          </p:nvPr>
        </p:nvSpPr>
        <p:spPr>
          <a:xfrm>
            <a:off x="5816600" y="1027113"/>
            <a:ext cx="609600" cy="441325"/>
          </a:xfrm>
        </p:spPr>
        <p:txBody>
          <a:bodyPr/>
          <a:lstStyle>
            <a:lvl1pPr>
              <a:defRPr/>
            </a:lvl1pPr>
          </a:lstStyle>
          <a:p>
            <a:fld id="{316CA4E0-DED3-F147-B976-38E60FB12C68}" type="slidenum">
              <a:rPr lang="el-GR" altLang="en-US"/>
              <a:pPr/>
              <a:t>‹#›</a:t>
            </a:fld>
            <a:endParaRPr lang="el-GR" altLang="en-US"/>
          </a:p>
        </p:txBody>
      </p:sp>
    </p:spTree>
    <p:extLst>
      <p:ext uri="{BB962C8B-B14F-4D97-AF65-F5344CB8AC3E}">
        <p14:creationId xmlns:p14="http://schemas.microsoft.com/office/powerpoint/2010/main" val="114482307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39CC42CB-4217-0740-BC35-3EF414A5B332}"/>
              </a:ext>
            </a:extLst>
          </p:cNvPr>
          <p:cNvSpPr>
            <a:spLocks noChangeArrowheads="1"/>
          </p:cNvSpPr>
          <p:nvPr/>
        </p:nvSpPr>
        <p:spPr bwMode="white">
          <a:xfrm>
            <a:off x="0" y="0"/>
            <a:ext cx="203200" cy="68580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5" name="Rectangle 20">
            <a:extLst>
              <a:ext uri="{FF2B5EF4-FFF2-40B4-BE49-F238E27FC236}">
                <a16:creationId xmlns:a16="http://schemas.microsoft.com/office/drawing/2014/main" id="{3B4F590B-1451-6542-BBCB-91A2C3B16459}"/>
              </a:ext>
            </a:extLst>
          </p:cNvPr>
          <p:cNvSpPr>
            <a:spLocks noChangeArrowheads="1"/>
          </p:cNvSpPr>
          <p:nvPr/>
        </p:nvSpPr>
        <p:spPr bwMode="white">
          <a:xfrm>
            <a:off x="0" y="6705600"/>
            <a:ext cx="12192000" cy="1524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6" name="Rectangle 23">
            <a:extLst>
              <a:ext uri="{FF2B5EF4-FFF2-40B4-BE49-F238E27FC236}">
                <a16:creationId xmlns:a16="http://schemas.microsoft.com/office/drawing/2014/main" id="{8D4B57C4-1D7C-DF47-839B-FF695F97AE08}"/>
              </a:ext>
            </a:extLst>
          </p:cNvPr>
          <p:cNvSpPr>
            <a:spLocks noChangeArrowheads="1"/>
          </p:cNvSpPr>
          <p:nvPr/>
        </p:nvSpPr>
        <p:spPr bwMode="white">
          <a:xfrm>
            <a:off x="0" y="0"/>
            <a:ext cx="12192000" cy="1524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7" name="Rectangle 24">
            <a:extLst>
              <a:ext uri="{FF2B5EF4-FFF2-40B4-BE49-F238E27FC236}">
                <a16:creationId xmlns:a16="http://schemas.microsoft.com/office/drawing/2014/main" id="{89AAC261-BB8A-5348-8E3B-A8D6D7144697}"/>
              </a:ext>
            </a:extLst>
          </p:cNvPr>
          <p:cNvSpPr>
            <a:spLocks noChangeArrowheads="1"/>
          </p:cNvSpPr>
          <p:nvPr/>
        </p:nvSpPr>
        <p:spPr bwMode="white">
          <a:xfrm>
            <a:off x="11988800" y="19050"/>
            <a:ext cx="203200" cy="68580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8" name="Rectangle 25">
            <a:extLst>
              <a:ext uri="{FF2B5EF4-FFF2-40B4-BE49-F238E27FC236}">
                <a16:creationId xmlns:a16="http://schemas.microsoft.com/office/drawing/2014/main" id="{2841A252-409F-4742-8B53-A7C5CEC42E06}"/>
              </a:ext>
            </a:extLst>
          </p:cNvPr>
          <p:cNvSpPr>
            <a:spLocks noChangeArrowheads="1"/>
          </p:cNvSpPr>
          <p:nvPr/>
        </p:nvSpPr>
        <p:spPr bwMode="white">
          <a:xfrm>
            <a:off x="203200" y="2286000"/>
            <a:ext cx="11777663" cy="3048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9" name="Rectangle 26">
            <a:extLst>
              <a:ext uri="{FF2B5EF4-FFF2-40B4-BE49-F238E27FC236}">
                <a16:creationId xmlns:a16="http://schemas.microsoft.com/office/drawing/2014/main" id="{AA77E83D-71C6-564F-9A68-BC9B65D3D11E}"/>
              </a:ext>
            </a:extLst>
          </p:cNvPr>
          <p:cNvSpPr>
            <a:spLocks noChangeArrowheads="1"/>
          </p:cNvSpPr>
          <p:nvPr/>
        </p:nvSpPr>
        <p:spPr bwMode="auto">
          <a:xfrm>
            <a:off x="207963" y="142875"/>
            <a:ext cx="11776075" cy="2139950"/>
          </a:xfrm>
          <a:prstGeom prst="rect">
            <a:avLst/>
          </a:prstGeom>
          <a:solidFill>
            <a:schemeClr val="accent1"/>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10" name="Rectangle 9">
            <a:extLst>
              <a:ext uri="{FF2B5EF4-FFF2-40B4-BE49-F238E27FC236}">
                <a16:creationId xmlns:a16="http://schemas.microsoft.com/office/drawing/2014/main" id="{8AC4FD05-ED05-454B-9621-ED3F726755BF}"/>
              </a:ext>
            </a:extLst>
          </p:cNvPr>
          <p:cNvSpPr>
            <a:spLocks noChangeArrowheads="1"/>
          </p:cNvSpPr>
          <p:nvPr/>
        </p:nvSpPr>
        <p:spPr bwMode="auto">
          <a:xfrm>
            <a:off x="195263" y="6391275"/>
            <a:ext cx="11776075"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Times New Roman" charset="0"/>
              <a:ea typeface="ＭＳ Ｐゴシック" charset="0"/>
            </a:endParaRPr>
          </a:p>
        </p:txBody>
      </p:sp>
      <p:sp>
        <p:nvSpPr>
          <p:cNvPr id="11" name="Rectangle 10">
            <a:extLst>
              <a:ext uri="{FF2B5EF4-FFF2-40B4-BE49-F238E27FC236}">
                <a16:creationId xmlns:a16="http://schemas.microsoft.com/office/drawing/2014/main" id="{58C93327-ED04-5344-8D5C-B740B1A89105}"/>
              </a:ext>
            </a:extLst>
          </p:cNvPr>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a typeface="ＭＳ Ｐゴシック" charset="0"/>
            </a:endParaRPr>
          </a:p>
        </p:txBody>
      </p:sp>
      <p:sp>
        <p:nvSpPr>
          <p:cNvPr id="12" name="Straight Connector 11">
            <a:extLst>
              <a:ext uri="{FF2B5EF4-FFF2-40B4-BE49-F238E27FC236}">
                <a16:creationId xmlns:a16="http://schemas.microsoft.com/office/drawing/2014/main" id="{33AC8126-B9E2-3E47-BB2F-258EE5212A5F}"/>
              </a:ext>
            </a:extLst>
          </p:cNvPr>
          <p:cNvSpPr>
            <a:spLocks noChangeShapeType="1"/>
          </p:cNvSpPr>
          <p:nvPr/>
        </p:nvSpPr>
        <p:spPr bwMode="auto">
          <a:xfrm>
            <a:off x="203200" y="2438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Times New Roman" charset="0"/>
              <a:ea typeface="ＭＳ Ｐゴシック" charset="0"/>
            </a:endParaRPr>
          </a:p>
        </p:txBody>
      </p:sp>
      <p:sp>
        <p:nvSpPr>
          <p:cNvPr id="13" name="Oval 12">
            <a:extLst>
              <a:ext uri="{FF2B5EF4-FFF2-40B4-BE49-F238E27FC236}">
                <a16:creationId xmlns:a16="http://schemas.microsoft.com/office/drawing/2014/main" id="{B2AEC5D1-B774-484C-A232-B4640674C146}"/>
              </a:ext>
            </a:extLst>
          </p:cNvPr>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4FD96A40-E6C3-424C-99A9-7C371C19E863}"/>
              </a:ext>
            </a:extLst>
          </p:cNvPr>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a:extLst>
              <a:ext uri="{FF2B5EF4-FFF2-40B4-BE49-F238E27FC236}">
                <a16:creationId xmlns:a16="http://schemas.microsoft.com/office/drawing/2014/main" id="{772CE97D-3F87-0341-9786-041BA5B65461}"/>
              </a:ext>
            </a:extLst>
          </p:cNvPr>
          <p:cNvSpPr>
            <a:spLocks noGrp="1"/>
          </p:cNvSpPr>
          <p:nvPr>
            <p:ph type="ftr" sz="quarter" idx="10"/>
          </p:nvPr>
        </p:nvSpPr>
        <p:spPr/>
        <p:txBody>
          <a:bodyPr/>
          <a:lstStyle>
            <a:lvl1pPr>
              <a:defRPr/>
            </a:lvl1pPr>
          </a:lstStyle>
          <a:p>
            <a:pPr>
              <a:defRPr/>
            </a:pPr>
            <a:endParaRPr lang="el-GR"/>
          </a:p>
        </p:txBody>
      </p:sp>
      <p:sp>
        <p:nvSpPr>
          <p:cNvPr id="16" name="Date Placeholder 3">
            <a:extLst>
              <a:ext uri="{FF2B5EF4-FFF2-40B4-BE49-F238E27FC236}">
                <a16:creationId xmlns:a16="http://schemas.microsoft.com/office/drawing/2014/main" id="{36697F11-F72D-D242-B712-505C2519B7FE}"/>
              </a:ext>
            </a:extLst>
          </p:cNvPr>
          <p:cNvSpPr>
            <a:spLocks noGrp="1"/>
          </p:cNvSpPr>
          <p:nvPr>
            <p:ph type="dt" sz="half" idx="11"/>
          </p:nvPr>
        </p:nvSpPr>
        <p:spPr/>
        <p:txBody>
          <a:bodyPr/>
          <a:lstStyle>
            <a:lvl1pPr>
              <a:defRPr/>
            </a:lvl1pPr>
          </a:lstStyle>
          <a:p>
            <a:pPr>
              <a:defRPr/>
            </a:pPr>
            <a:fld id="{09ED4F54-F393-2C48-AF18-2E3685C6FD73}" type="datetime1">
              <a:rPr lang="el-GR" altLang="en-US"/>
              <a:pPr>
                <a:defRPr/>
              </a:pPr>
              <a:t>9/12/21</a:t>
            </a:fld>
            <a:endParaRPr lang="el-GR" altLang="en-US"/>
          </a:p>
        </p:txBody>
      </p:sp>
      <p:sp>
        <p:nvSpPr>
          <p:cNvPr id="17" name="Slide Number Placeholder 5">
            <a:extLst>
              <a:ext uri="{FF2B5EF4-FFF2-40B4-BE49-F238E27FC236}">
                <a16:creationId xmlns:a16="http://schemas.microsoft.com/office/drawing/2014/main" id="{E65BB017-E87D-554A-873B-8BF5CFD8BD7E}"/>
              </a:ext>
            </a:extLst>
          </p:cNvPr>
          <p:cNvSpPr>
            <a:spLocks noGrp="1"/>
          </p:cNvSpPr>
          <p:nvPr>
            <p:ph type="sldNum" sz="quarter" idx="12"/>
          </p:nvPr>
        </p:nvSpPr>
        <p:spPr>
          <a:xfrm>
            <a:off x="5791200" y="2198688"/>
            <a:ext cx="609600" cy="441325"/>
          </a:xfrm>
        </p:spPr>
        <p:txBody>
          <a:bodyPr/>
          <a:lstStyle>
            <a:lvl1pPr>
              <a:defRPr/>
            </a:lvl1pPr>
          </a:lstStyle>
          <a:p>
            <a:fld id="{0216C43D-7390-9045-91E0-3E75E553228C}" type="slidenum">
              <a:rPr lang="el-GR" altLang="en-US"/>
              <a:pPr/>
              <a:t>‹#›</a:t>
            </a:fld>
            <a:endParaRPr lang="el-GR" altLang="en-US"/>
          </a:p>
        </p:txBody>
      </p:sp>
    </p:spTree>
    <p:extLst>
      <p:ext uri="{BB962C8B-B14F-4D97-AF65-F5344CB8AC3E}">
        <p14:creationId xmlns:p14="http://schemas.microsoft.com/office/powerpoint/2010/main" val="151265874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a:extLst>
              <a:ext uri="{FF2B5EF4-FFF2-40B4-BE49-F238E27FC236}">
                <a16:creationId xmlns:a16="http://schemas.microsoft.com/office/drawing/2014/main" id="{947D602B-BAB7-0441-A684-ADC4961F9098}"/>
              </a:ext>
            </a:extLst>
          </p:cNvPr>
          <p:cNvSpPr>
            <a:spLocks noChangeShapeType="1"/>
          </p:cNvSpPr>
          <p:nvPr/>
        </p:nvSpPr>
        <p:spPr bwMode="auto">
          <a:xfrm flipV="1">
            <a:off x="6083300" y="1576388"/>
            <a:ext cx="12700" cy="4818062"/>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GR"/>
          </a:p>
        </p:txBody>
      </p:sp>
      <p:sp>
        <p:nvSpPr>
          <p:cNvPr id="2" name="Title 1"/>
          <p:cNvSpPr>
            <a:spLocks noGrp="1"/>
          </p:cNvSpPr>
          <p:nvPr>
            <p:ph type="title"/>
          </p:nvPr>
        </p:nvSpPr>
        <p:spPr>
          <a:xfrm>
            <a:off x="402336" y="228600"/>
            <a:ext cx="11379200" cy="758952"/>
          </a:xfrm>
        </p:spPr>
        <p:txBody>
          <a:bodyPr/>
          <a:lstStyle/>
          <a:p>
            <a:r>
              <a:rPr lang="en-US"/>
              <a:t>Click to edit Master title style</a:t>
            </a: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3C059A99-C82B-4349-BA67-496F2A51E5BB}"/>
              </a:ext>
            </a:extLst>
          </p:cNvPr>
          <p:cNvSpPr>
            <a:spLocks noGrp="1"/>
          </p:cNvSpPr>
          <p:nvPr>
            <p:ph type="dt" sz="half" idx="10"/>
          </p:nvPr>
        </p:nvSpPr>
        <p:spPr>
          <a:xfrm>
            <a:off x="7721600" y="6410325"/>
            <a:ext cx="4059238" cy="365125"/>
          </a:xfrm>
        </p:spPr>
        <p:txBody>
          <a:bodyPr/>
          <a:lstStyle>
            <a:lvl1pPr>
              <a:defRPr/>
            </a:lvl1pPr>
          </a:lstStyle>
          <a:p>
            <a:pPr>
              <a:defRPr/>
            </a:pPr>
            <a:fld id="{00E19B26-E3EC-6443-AE24-812A407EAFB1}" type="datetime1">
              <a:rPr lang="el-GR" altLang="en-US"/>
              <a:pPr>
                <a:defRPr/>
              </a:pPr>
              <a:t>9/12/21</a:t>
            </a:fld>
            <a:endParaRPr lang="el-GR" altLang="en-US"/>
          </a:p>
        </p:txBody>
      </p:sp>
      <p:sp>
        <p:nvSpPr>
          <p:cNvPr id="7" name="Footer Placeholder 5">
            <a:extLst>
              <a:ext uri="{FF2B5EF4-FFF2-40B4-BE49-F238E27FC236}">
                <a16:creationId xmlns:a16="http://schemas.microsoft.com/office/drawing/2014/main" id="{61D393B9-9AE1-6D4A-AB3C-BF76CE49C4EC}"/>
              </a:ext>
            </a:extLst>
          </p:cNvPr>
          <p:cNvSpPr>
            <a:spLocks noGrp="1"/>
          </p:cNvSpPr>
          <p:nvPr>
            <p:ph type="ftr" sz="quarter" idx="11"/>
          </p:nvPr>
        </p:nvSpPr>
        <p:spPr/>
        <p:txBody>
          <a:bodyPr/>
          <a:lstStyle>
            <a:lvl1pPr>
              <a:defRPr/>
            </a:lvl1pPr>
          </a:lstStyle>
          <a:p>
            <a:pPr>
              <a:defRPr/>
            </a:pPr>
            <a:endParaRPr lang="el-GR"/>
          </a:p>
        </p:txBody>
      </p:sp>
      <p:sp>
        <p:nvSpPr>
          <p:cNvPr id="8" name="Slide Number Placeholder 6">
            <a:extLst>
              <a:ext uri="{FF2B5EF4-FFF2-40B4-BE49-F238E27FC236}">
                <a16:creationId xmlns:a16="http://schemas.microsoft.com/office/drawing/2014/main" id="{0934DDFA-B445-3942-96C3-22BCB0EDA6A9}"/>
              </a:ext>
            </a:extLst>
          </p:cNvPr>
          <p:cNvSpPr>
            <a:spLocks noGrp="1"/>
          </p:cNvSpPr>
          <p:nvPr>
            <p:ph type="sldNum" sz="quarter" idx="12"/>
          </p:nvPr>
        </p:nvSpPr>
        <p:spPr/>
        <p:txBody>
          <a:bodyPr/>
          <a:lstStyle>
            <a:lvl1pPr>
              <a:defRPr/>
            </a:lvl1pPr>
          </a:lstStyle>
          <a:p>
            <a:fld id="{E1BCC216-CBED-C543-B186-D9016378A415}" type="slidenum">
              <a:rPr lang="el-GR" altLang="en-US"/>
              <a:pPr/>
              <a:t>‹#›</a:t>
            </a:fld>
            <a:endParaRPr lang="el-GR" altLang="en-US"/>
          </a:p>
        </p:txBody>
      </p:sp>
    </p:spTree>
    <p:extLst>
      <p:ext uri="{BB962C8B-B14F-4D97-AF65-F5344CB8AC3E}">
        <p14:creationId xmlns:p14="http://schemas.microsoft.com/office/powerpoint/2010/main" val="83163635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a:extLst>
              <a:ext uri="{FF2B5EF4-FFF2-40B4-BE49-F238E27FC236}">
                <a16:creationId xmlns:a16="http://schemas.microsoft.com/office/drawing/2014/main" id="{35A2B1E8-41CD-EE44-806B-6E88FB0632DF}"/>
              </a:ext>
            </a:extLst>
          </p:cNvPr>
          <p:cNvSpPr>
            <a:spLocks noChangeShapeType="1"/>
          </p:cNvSpPr>
          <p:nvPr/>
        </p:nvSpPr>
        <p:spPr bwMode="auto">
          <a:xfrm flipV="1">
            <a:off x="6096000" y="2200275"/>
            <a:ext cx="0" cy="4187825"/>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GR"/>
          </a:p>
        </p:txBody>
      </p:sp>
      <p:sp>
        <p:nvSpPr>
          <p:cNvPr id="8" name="Rectangle 20">
            <a:extLst>
              <a:ext uri="{FF2B5EF4-FFF2-40B4-BE49-F238E27FC236}">
                <a16:creationId xmlns:a16="http://schemas.microsoft.com/office/drawing/2014/main" id="{0C1081DF-8267-074B-92CB-1D1B70DFF2CA}"/>
              </a:ext>
            </a:extLst>
          </p:cNvPr>
          <p:cNvSpPr>
            <a:spLocks noChangeArrowheads="1"/>
          </p:cNvSpPr>
          <p:nvPr/>
        </p:nvSpPr>
        <p:spPr bwMode="white">
          <a:xfrm>
            <a:off x="0" y="0"/>
            <a:ext cx="12192000" cy="14478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9" name="Rectangle 23">
            <a:extLst>
              <a:ext uri="{FF2B5EF4-FFF2-40B4-BE49-F238E27FC236}">
                <a16:creationId xmlns:a16="http://schemas.microsoft.com/office/drawing/2014/main" id="{EB5B0BAA-C72F-2D41-B5DF-033C105661D6}"/>
              </a:ext>
            </a:extLst>
          </p:cNvPr>
          <p:cNvSpPr>
            <a:spLocks noChangeArrowheads="1"/>
          </p:cNvSpPr>
          <p:nvPr/>
        </p:nvSpPr>
        <p:spPr bwMode="white">
          <a:xfrm>
            <a:off x="0" y="6705600"/>
            <a:ext cx="12192000" cy="1524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10" name="Rectangle 24">
            <a:extLst>
              <a:ext uri="{FF2B5EF4-FFF2-40B4-BE49-F238E27FC236}">
                <a16:creationId xmlns:a16="http://schemas.microsoft.com/office/drawing/2014/main" id="{9C2354EC-3605-FF46-BA84-1A014C9F8E4E}"/>
              </a:ext>
            </a:extLst>
          </p:cNvPr>
          <p:cNvSpPr>
            <a:spLocks noChangeArrowheads="1"/>
          </p:cNvSpPr>
          <p:nvPr/>
        </p:nvSpPr>
        <p:spPr bwMode="white">
          <a:xfrm>
            <a:off x="0" y="0"/>
            <a:ext cx="203200" cy="68580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11" name="Rectangle 25">
            <a:extLst>
              <a:ext uri="{FF2B5EF4-FFF2-40B4-BE49-F238E27FC236}">
                <a16:creationId xmlns:a16="http://schemas.microsoft.com/office/drawing/2014/main" id="{0B075389-59A4-7F42-9172-779FEE3B8788}"/>
              </a:ext>
            </a:extLst>
          </p:cNvPr>
          <p:cNvSpPr>
            <a:spLocks noChangeArrowheads="1"/>
          </p:cNvSpPr>
          <p:nvPr/>
        </p:nvSpPr>
        <p:spPr bwMode="white">
          <a:xfrm>
            <a:off x="11988800" y="0"/>
            <a:ext cx="203200" cy="68580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12" name="Rectangle 11">
            <a:extLst>
              <a:ext uri="{FF2B5EF4-FFF2-40B4-BE49-F238E27FC236}">
                <a16:creationId xmlns:a16="http://schemas.microsoft.com/office/drawing/2014/main" id="{23BBF74E-F0B5-8445-AA1F-AA2641547754}"/>
              </a:ext>
            </a:extLst>
          </p:cNvPr>
          <p:cNvSpPr/>
          <p:nvPr/>
        </p:nvSpPr>
        <p:spPr>
          <a:xfrm>
            <a:off x="203200" y="1371600"/>
            <a:ext cx="1177766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a:extLst>
              <a:ext uri="{FF2B5EF4-FFF2-40B4-BE49-F238E27FC236}">
                <a16:creationId xmlns:a16="http://schemas.microsoft.com/office/drawing/2014/main" id="{9B744550-22CB-7249-9BA9-986003A01676}"/>
              </a:ext>
            </a:extLst>
          </p:cNvPr>
          <p:cNvSpPr>
            <a:spLocks noChangeArrowheads="1"/>
          </p:cNvSpPr>
          <p:nvPr/>
        </p:nvSpPr>
        <p:spPr bwMode="auto">
          <a:xfrm>
            <a:off x="195263" y="6391275"/>
            <a:ext cx="11776075"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Times New Roman" charset="0"/>
              <a:ea typeface="ＭＳ Ｐゴシック" charset="0"/>
            </a:endParaRPr>
          </a:p>
        </p:txBody>
      </p:sp>
      <p:sp>
        <p:nvSpPr>
          <p:cNvPr id="14" name="Straight Connector 13">
            <a:extLst>
              <a:ext uri="{FF2B5EF4-FFF2-40B4-BE49-F238E27FC236}">
                <a16:creationId xmlns:a16="http://schemas.microsoft.com/office/drawing/2014/main" id="{6B81F0B6-BA58-E04B-81C0-AA7243FE6E80}"/>
              </a:ext>
            </a:extLst>
          </p:cNvPr>
          <p:cNvSpPr>
            <a:spLocks noChangeShapeType="1"/>
          </p:cNvSpPr>
          <p:nvPr/>
        </p:nvSpPr>
        <p:spPr bwMode="auto">
          <a:xfrm>
            <a:off x="203200" y="1279525"/>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Times New Roman" charset="0"/>
              <a:ea typeface="ＭＳ Ｐゴシック" charset="0"/>
            </a:endParaRPr>
          </a:p>
        </p:txBody>
      </p:sp>
      <p:sp>
        <p:nvSpPr>
          <p:cNvPr id="15" name="Rectangle 14">
            <a:extLst>
              <a:ext uri="{FF2B5EF4-FFF2-40B4-BE49-F238E27FC236}">
                <a16:creationId xmlns:a16="http://schemas.microsoft.com/office/drawing/2014/main" id="{64A41CC9-5C4D-A640-BE46-AC205DD6B38A}"/>
              </a:ext>
            </a:extLst>
          </p:cNvPr>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a typeface="ＭＳ Ｐゴシック" charset="0"/>
            </a:endParaRPr>
          </a:p>
        </p:txBody>
      </p:sp>
      <p:sp>
        <p:nvSpPr>
          <p:cNvPr id="16" name="Oval 15">
            <a:extLst>
              <a:ext uri="{FF2B5EF4-FFF2-40B4-BE49-F238E27FC236}">
                <a16:creationId xmlns:a16="http://schemas.microsoft.com/office/drawing/2014/main" id="{3F4DD0AE-1A83-8D46-B7E9-4D2FAF303A0B}"/>
              </a:ext>
            </a:extLst>
          </p:cNvPr>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7" name="Oval 16">
            <a:extLst>
              <a:ext uri="{FF2B5EF4-FFF2-40B4-BE49-F238E27FC236}">
                <a16:creationId xmlns:a16="http://schemas.microsoft.com/office/drawing/2014/main" id="{E7D4D5E0-02E0-6844-A056-82BED7488F6C}"/>
              </a:ext>
            </a:extLst>
          </p:cNvPr>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402336" y="2471383"/>
            <a:ext cx="5388864"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6400800" y="2471383"/>
            <a:ext cx="53848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a:extLst>
              <a:ext uri="{FF2B5EF4-FFF2-40B4-BE49-F238E27FC236}">
                <a16:creationId xmlns:a16="http://schemas.microsoft.com/office/drawing/2014/main" id="{9D43760E-A96C-E34C-A107-075424AB2BCC}"/>
              </a:ext>
            </a:extLst>
          </p:cNvPr>
          <p:cNvSpPr>
            <a:spLocks noGrp="1"/>
          </p:cNvSpPr>
          <p:nvPr>
            <p:ph type="dt" sz="half" idx="10"/>
          </p:nvPr>
        </p:nvSpPr>
        <p:spPr/>
        <p:txBody>
          <a:bodyPr/>
          <a:lstStyle>
            <a:lvl1pPr>
              <a:defRPr/>
            </a:lvl1pPr>
          </a:lstStyle>
          <a:p>
            <a:pPr>
              <a:defRPr/>
            </a:pPr>
            <a:fld id="{57B21932-A9C3-304A-8B62-610370702515}" type="datetime1">
              <a:rPr lang="el-GR" altLang="en-US"/>
              <a:pPr>
                <a:defRPr/>
              </a:pPr>
              <a:t>9/12/21</a:t>
            </a:fld>
            <a:endParaRPr lang="el-GR" altLang="en-US"/>
          </a:p>
        </p:txBody>
      </p:sp>
      <p:sp>
        <p:nvSpPr>
          <p:cNvPr id="19" name="Footer Placeholder 7">
            <a:extLst>
              <a:ext uri="{FF2B5EF4-FFF2-40B4-BE49-F238E27FC236}">
                <a16:creationId xmlns:a16="http://schemas.microsoft.com/office/drawing/2014/main" id="{2A7ECCCA-42EF-8C4C-B484-7019090CEBCC}"/>
              </a:ext>
            </a:extLst>
          </p:cNvPr>
          <p:cNvSpPr>
            <a:spLocks noGrp="1"/>
          </p:cNvSpPr>
          <p:nvPr>
            <p:ph type="ftr" sz="quarter" idx="11"/>
          </p:nvPr>
        </p:nvSpPr>
        <p:spPr>
          <a:xfrm>
            <a:off x="406400" y="6410325"/>
            <a:ext cx="4775200" cy="365125"/>
          </a:xfrm>
        </p:spPr>
        <p:txBody>
          <a:bodyPr/>
          <a:lstStyle>
            <a:lvl1pPr>
              <a:defRPr/>
            </a:lvl1pPr>
          </a:lstStyle>
          <a:p>
            <a:pPr>
              <a:defRPr/>
            </a:pPr>
            <a:endParaRPr lang="el-GR"/>
          </a:p>
        </p:txBody>
      </p:sp>
      <p:sp>
        <p:nvSpPr>
          <p:cNvPr id="20" name="Slide Number Placeholder 8">
            <a:extLst>
              <a:ext uri="{FF2B5EF4-FFF2-40B4-BE49-F238E27FC236}">
                <a16:creationId xmlns:a16="http://schemas.microsoft.com/office/drawing/2014/main" id="{4E537366-3A7B-7C4E-8C62-B5966D7CAA9A}"/>
              </a:ext>
            </a:extLst>
          </p:cNvPr>
          <p:cNvSpPr>
            <a:spLocks noGrp="1"/>
          </p:cNvSpPr>
          <p:nvPr>
            <p:ph type="sldNum" sz="quarter" idx="12"/>
          </p:nvPr>
        </p:nvSpPr>
        <p:spPr>
          <a:xfrm>
            <a:off x="5791200" y="1042988"/>
            <a:ext cx="609600" cy="441325"/>
          </a:xfrm>
        </p:spPr>
        <p:txBody>
          <a:bodyPr/>
          <a:lstStyle>
            <a:lvl1pPr>
              <a:defRPr/>
            </a:lvl1pPr>
          </a:lstStyle>
          <a:p>
            <a:fld id="{E305D707-B6E2-DF41-8E26-3FBCADD215E9}" type="slidenum">
              <a:rPr lang="el-GR" altLang="en-US"/>
              <a:pPr/>
              <a:t>‹#›</a:t>
            </a:fld>
            <a:endParaRPr lang="el-GR" altLang="en-US"/>
          </a:p>
        </p:txBody>
      </p:sp>
    </p:spTree>
    <p:extLst>
      <p:ext uri="{BB962C8B-B14F-4D97-AF65-F5344CB8AC3E}">
        <p14:creationId xmlns:p14="http://schemas.microsoft.com/office/powerpoint/2010/main" val="141378035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38C977-0AEB-1141-AB85-4A4BA66B7698}"/>
              </a:ext>
            </a:extLst>
          </p:cNvPr>
          <p:cNvSpPr>
            <a:spLocks noGrp="1"/>
          </p:cNvSpPr>
          <p:nvPr>
            <p:ph type="dt" sz="half" idx="10"/>
          </p:nvPr>
        </p:nvSpPr>
        <p:spPr/>
        <p:txBody>
          <a:bodyPr/>
          <a:lstStyle>
            <a:lvl1pPr>
              <a:defRPr/>
            </a:lvl1pPr>
          </a:lstStyle>
          <a:p>
            <a:pPr>
              <a:defRPr/>
            </a:pPr>
            <a:fld id="{88A4EC48-69C2-7344-8756-EF87D47ED13E}" type="datetime1">
              <a:rPr lang="el-GR" altLang="en-US"/>
              <a:pPr>
                <a:defRPr/>
              </a:pPr>
              <a:t>9/12/21</a:t>
            </a:fld>
            <a:endParaRPr lang="el-GR" altLang="en-US"/>
          </a:p>
        </p:txBody>
      </p:sp>
      <p:sp>
        <p:nvSpPr>
          <p:cNvPr id="4" name="Footer Placeholder 3">
            <a:extLst>
              <a:ext uri="{FF2B5EF4-FFF2-40B4-BE49-F238E27FC236}">
                <a16:creationId xmlns:a16="http://schemas.microsoft.com/office/drawing/2014/main" id="{D10EB8A9-ACEF-454A-9E1B-BA2FAB1E3CA0}"/>
              </a:ext>
            </a:extLst>
          </p:cNvPr>
          <p:cNvSpPr>
            <a:spLocks noGrp="1"/>
          </p:cNvSpPr>
          <p:nvPr>
            <p:ph type="ftr" sz="quarter" idx="11"/>
          </p:nvPr>
        </p:nvSpPr>
        <p:spPr/>
        <p:txBody>
          <a:bodyPr/>
          <a:lstStyle>
            <a:lvl1pPr>
              <a:defRPr/>
            </a:lvl1pPr>
          </a:lstStyle>
          <a:p>
            <a:pPr>
              <a:defRPr/>
            </a:pPr>
            <a:endParaRPr lang="el-GR"/>
          </a:p>
        </p:txBody>
      </p:sp>
      <p:sp>
        <p:nvSpPr>
          <p:cNvPr id="5" name="Slide Number Placeholder 4">
            <a:extLst>
              <a:ext uri="{FF2B5EF4-FFF2-40B4-BE49-F238E27FC236}">
                <a16:creationId xmlns:a16="http://schemas.microsoft.com/office/drawing/2014/main" id="{304F59E0-684F-5348-8065-AF4217AF8A83}"/>
              </a:ext>
            </a:extLst>
          </p:cNvPr>
          <p:cNvSpPr>
            <a:spLocks noGrp="1"/>
          </p:cNvSpPr>
          <p:nvPr>
            <p:ph type="sldNum" sz="quarter" idx="12"/>
          </p:nvPr>
        </p:nvSpPr>
        <p:spPr>
          <a:xfrm>
            <a:off x="5791200" y="1036638"/>
            <a:ext cx="609600" cy="441325"/>
          </a:xfrm>
        </p:spPr>
        <p:txBody>
          <a:bodyPr/>
          <a:lstStyle>
            <a:lvl1pPr>
              <a:defRPr/>
            </a:lvl1pPr>
          </a:lstStyle>
          <a:p>
            <a:fld id="{36FF9974-914A-754C-83A4-829EB04113D6}" type="slidenum">
              <a:rPr lang="el-GR" altLang="en-US"/>
              <a:pPr/>
              <a:t>‹#›</a:t>
            </a:fld>
            <a:endParaRPr lang="el-GR" altLang="en-US"/>
          </a:p>
        </p:txBody>
      </p:sp>
    </p:spTree>
    <p:extLst>
      <p:ext uri="{BB962C8B-B14F-4D97-AF65-F5344CB8AC3E}">
        <p14:creationId xmlns:p14="http://schemas.microsoft.com/office/powerpoint/2010/main" val="1237521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0C94F2F1-52FB-7B45-935D-B567523DE078}"/>
              </a:ext>
            </a:extLst>
          </p:cNvPr>
          <p:cNvSpPr>
            <a:spLocks noChangeArrowheads="1"/>
          </p:cNvSpPr>
          <p:nvPr/>
        </p:nvSpPr>
        <p:spPr bwMode="white">
          <a:xfrm>
            <a:off x="0" y="6705600"/>
            <a:ext cx="12192000" cy="1524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3" name="Rectangle 20">
            <a:extLst>
              <a:ext uri="{FF2B5EF4-FFF2-40B4-BE49-F238E27FC236}">
                <a16:creationId xmlns:a16="http://schemas.microsoft.com/office/drawing/2014/main" id="{79ED1077-30C9-DB4D-A7AB-AAD12E7C8A12}"/>
              </a:ext>
            </a:extLst>
          </p:cNvPr>
          <p:cNvSpPr>
            <a:spLocks noChangeArrowheads="1"/>
          </p:cNvSpPr>
          <p:nvPr/>
        </p:nvSpPr>
        <p:spPr bwMode="white">
          <a:xfrm>
            <a:off x="0" y="0"/>
            <a:ext cx="12192000" cy="155575"/>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4" name="Rectangle 23">
            <a:extLst>
              <a:ext uri="{FF2B5EF4-FFF2-40B4-BE49-F238E27FC236}">
                <a16:creationId xmlns:a16="http://schemas.microsoft.com/office/drawing/2014/main" id="{6B7229FF-EA9D-0745-908D-68997F32B50E}"/>
              </a:ext>
            </a:extLst>
          </p:cNvPr>
          <p:cNvSpPr>
            <a:spLocks noChangeArrowheads="1"/>
          </p:cNvSpPr>
          <p:nvPr/>
        </p:nvSpPr>
        <p:spPr bwMode="white">
          <a:xfrm>
            <a:off x="11988800" y="0"/>
            <a:ext cx="203200" cy="68580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5" name="Rectangle 24">
            <a:extLst>
              <a:ext uri="{FF2B5EF4-FFF2-40B4-BE49-F238E27FC236}">
                <a16:creationId xmlns:a16="http://schemas.microsoft.com/office/drawing/2014/main" id="{65B3D045-E557-834F-825D-CB215FCC130E}"/>
              </a:ext>
            </a:extLst>
          </p:cNvPr>
          <p:cNvSpPr>
            <a:spLocks noChangeArrowheads="1"/>
          </p:cNvSpPr>
          <p:nvPr/>
        </p:nvSpPr>
        <p:spPr bwMode="white">
          <a:xfrm>
            <a:off x="0" y="0"/>
            <a:ext cx="203200" cy="68580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6" name="Rectangle 5">
            <a:extLst>
              <a:ext uri="{FF2B5EF4-FFF2-40B4-BE49-F238E27FC236}">
                <a16:creationId xmlns:a16="http://schemas.microsoft.com/office/drawing/2014/main" id="{B371B742-03F8-1545-B91C-0CEE0205E04D}"/>
              </a:ext>
            </a:extLst>
          </p:cNvPr>
          <p:cNvSpPr>
            <a:spLocks noChangeArrowheads="1"/>
          </p:cNvSpPr>
          <p:nvPr/>
        </p:nvSpPr>
        <p:spPr bwMode="auto">
          <a:xfrm>
            <a:off x="195263" y="6391275"/>
            <a:ext cx="11776075"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Times New Roman" charset="0"/>
              <a:ea typeface="ＭＳ Ｐゴシック" charset="0"/>
            </a:endParaRPr>
          </a:p>
        </p:txBody>
      </p:sp>
      <p:sp>
        <p:nvSpPr>
          <p:cNvPr id="7" name="Rectangle 6">
            <a:extLst>
              <a:ext uri="{FF2B5EF4-FFF2-40B4-BE49-F238E27FC236}">
                <a16:creationId xmlns:a16="http://schemas.microsoft.com/office/drawing/2014/main" id="{FCF3B136-B313-564B-836B-F477BB014C56}"/>
              </a:ext>
            </a:extLst>
          </p:cNvPr>
          <p:cNvSpPr>
            <a:spLocks noChangeArrowheads="1"/>
          </p:cNvSpPr>
          <p:nvPr/>
        </p:nvSpPr>
        <p:spPr bwMode="auto">
          <a:xfrm>
            <a:off x="203200" y="15875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a typeface="ＭＳ Ｐゴシック" charset="0"/>
            </a:endParaRPr>
          </a:p>
        </p:txBody>
      </p:sp>
      <p:sp>
        <p:nvSpPr>
          <p:cNvPr id="8" name="Date Placeholder 1">
            <a:extLst>
              <a:ext uri="{FF2B5EF4-FFF2-40B4-BE49-F238E27FC236}">
                <a16:creationId xmlns:a16="http://schemas.microsoft.com/office/drawing/2014/main" id="{53FCAE38-C446-D54A-BE2B-D606752303EA}"/>
              </a:ext>
            </a:extLst>
          </p:cNvPr>
          <p:cNvSpPr>
            <a:spLocks noGrp="1"/>
          </p:cNvSpPr>
          <p:nvPr>
            <p:ph type="dt" sz="half" idx="10"/>
          </p:nvPr>
        </p:nvSpPr>
        <p:spPr/>
        <p:txBody>
          <a:bodyPr/>
          <a:lstStyle>
            <a:lvl1pPr>
              <a:defRPr/>
            </a:lvl1pPr>
          </a:lstStyle>
          <a:p>
            <a:pPr>
              <a:defRPr/>
            </a:pPr>
            <a:fld id="{B6216D91-31E6-E441-A291-656482683838}" type="datetime1">
              <a:rPr lang="el-GR" altLang="en-US"/>
              <a:pPr>
                <a:defRPr/>
              </a:pPr>
              <a:t>9/12/21</a:t>
            </a:fld>
            <a:endParaRPr lang="el-GR" altLang="en-US"/>
          </a:p>
        </p:txBody>
      </p:sp>
      <p:sp>
        <p:nvSpPr>
          <p:cNvPr id="9" name="Footer Placeholder 2">
            <a:extLst>
              <a:ext uri="{FF2B5EF4-FFF2-40B4-BE49-F238E27FC236}">
                <a16:creationId xmlns:a16="http://schemas.microsoft.com/office/drawing/2014/main" id="{F821F235-AF47-3D40-AE45-58B0303B023C}"/>
              </a:ext>
            </a:extLst>
          </p:cNvPr>
          <p:cNvSpPr>
            <a:spLocks noGrp="1"/>
          </p:cNvSpPr>
          <p:nvPr>
            <p:ph type="ftr" sz="quarter" idx="11"/>
          </p:nvPr>
        </p:nvSpPr>
        <p:spPr/>
        <p:txBody>
          <a:bodyPr/>
          <a:lstStyle>
            <a:lvl1pPr>
              <a:defRPr/>
            </a:lvl1pPr>
          </a:lstStyle>
          <a:p>
            <a:pPr>
              <a:defRPr/>
            </a:pPr>
            <a:endParaRPr lang="el-GR"/>
          </a:p>
        </p:txBody>
      </p:sp>
      <p:sp>
        <p:nvSpPr>
          <p:cNvPr id="10" name="Slide Number Placeholder 3">
            <a:extLst>
              <a:ext uri="{FF2B5EF4-FFF2-40B4-BE49-F238E27FC236}">
                <a16:creationId xmlns:a16="http://schemas.microsoft.com/office/drawing/2014/main" id="{4FDC4834-00FB-1044-B0DD-EFDB0ED02337}"/>
              </a:ext>
            </a:extLst>
          </p:cNvPr>
          <p:cNvSpPr>
            <a:spLocks noGrp="1"/>
          </p:cNvSpPr>
          <p:nvPr>
            <p:ph type="sldNum" sz="quarter" idx="12"/>
          </p:nvPr>
        </p:nvSpPr>
        <p:spPr>
          <a:xfrm>
            <a:off x="5689600" y="6324600"/>
            <a:ext cx="812800" cy="441325"/>
          </a:xfrm>
        </p:spPr>
        <p:txBody>
          <a:bodyPr/>
          <a:lstStyle>
            <a:lvl1pPr>
              <a:defRPr>
                <a:solidFill>
                  <a:srgbClr val="FFFFFF"/>
                </a:solidFill>
              </a:defRPr>
            </a:lvl1pPr>
          </a:lstStyle>
          <a:p>
            <a:fld id="{0F38D2BD-BDA9-BD47-8E94-7C2FD3DAE6C3}" type="slidenum">
              <a:rPr lang="el-GR" altLang="en-US"/>
              <a:pPr/>
              <a:t>‹#›</a:t>
            </a:fld>
            <a:endParaRPr lang="el-GR" altLang="en-US"/>
          </a:p>
        </p:txBody>
      </p:sp>
    </p:spTree>
    <p:extLst>
      <p:ext uri="{BB962C8B-B14F-4D97-AF65-F5344CB8AC3E}">
        <p14:creationId xmlns:p14="http://schemas.microsoft.com/office/powerpoint/2010/main" val="250971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27088B-9934-724F-A140-08399745D245}"/>
              </a:ext>
            </a:extLst>
          </p:cNvPr>
          <p:cNvSpPr>
            <a:spLocks noChangeArrowheads="1"/>
          </p:cNvSpPr>
          <p:nvPr/>
        </p:nvSpPr>
        <p:spPr bwMode="auto">
          <a:xfrm>
            <a:off x="203200" y="152400"/>
            <a:ext cx="1177766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Times New Roman" charset="0"/>
              <a:ea typeface="ＭＳ Ｐゴシック" charset="0"/>
            </a:endParaRPr>
          </a:p>
        </p:txBody>
      </p:sp>
      <p:sp>
        <p:nvSpPr>
          <p:cNvPr id="6" name="Rectangle 20">
            <a:extLst>
              <a:ext uri="{FF2B5EF4-FFF2-40B4-BE49-F238E27FC236}">
                <a16:creationId xmlns:a16="http://schemas.microsoft.com/office/drawing/2014/main" id="{BE63D61A-8991-284B-994E-2A13DB0AC4F9}"/>
              </a:ext>
            </a:extLst>
          </p:cNvPr>
          <p:cNvSpPr>
            <a:spLocks noChangeArrowheads="1"/>
          </p:cNvSpPr>
          <p:nvPr/>
        </p:nvSpPr>
        <p:spPr bwMode="white">
          <a:xfrm>
            <a:off x="0" y="6705600"/>
            <a:ext cx="12192000" cy="1524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7" name="Rectangle 23">
            <a:extLst>
              <a:ext uri="{FF2B5EF4-FFF2-40B4-BE49-F238E27FC236}">
                <a16:creationId xmlns:a16="http://schemas.microsoft.com/office/drawing/2014/main" id="{14A538E9-CFE6-954D-845C-42077485CA8E}"/>
              </a:ext>
            </a:extLst>
          </p:cNvPr>
          <p:cNvSpPr>
            <a:spLocks noChangeArrowheads="1"/>
          </p:cNvSpPr>
          <p:nvPr/>
        </p:nvSpPr>
        <p:spPr bwMode="white">
          <a:xfrm>
            <a:off x="11988800" y="0"/>
            <a:ext cx="203200" cy="68580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8" name="Rectangle 24">
            <a:extLst>
              <a:ext uri="{FF2B5EF4-FFF2-40B4-BE49-F238E27FC236}">
                <a16:creationId xmlns:a16="http://schemas.microsoft.com/office/drawing/2014/main" id="{2068D295-4530-2542-A131-C3826DC62D03}"/>
              </a:ext>
            </a:extLst>
          </p:cNvPr>
          <p:cNvSpPr>
            <a:spLocks noChangeArrowheads="1"/>
          </p:cNvSpPr>
          <p:nvPr/>
        </p:nvSpPr>
        <p:spPr bwMode="white">
          <a:xfrm>
            <a:off x="0" y="0"/>
            <a:ext cx="12192000" cy="119063"/>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9" name="Rectangle 25">
            <a:extLst>
              <a:ext uri="{FF2B5EF4-FFF2-40B4-BE49-F238E27FC236}">
                <a16:creationId xmlns:a16="http://schemas.microsoft.com/office/drawing/2014/main" id="{0F153A2E-7F9F-FF4A-AF7E-DEDE02A75022}"/>
              </a:ext>
            </a:extLst>
          </p:cNvPr>
          <p:cNvSpPr>
            <a:spLocks noChangeArrowheads="1"/>
          </p:cNvSpPr>
          <p:nvPr/>
        </p:nvSpPr>
        <p:spPr bwMode="white">
          <a:xfrm>
            <a:off x="0" y="0"/>
            <a:ext cx="203200" cy="68580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10" name="Rectangle 9">
            <a:extLst>
              <a:ext uri="{FF2B5EF4-FFF2-40B4-BE49-F238E27FC236}">
                <a16:creationId xmlns:a16="http://schemas.microsoft.com/office/drawing/2014/main" id="{1EAED0CB-D1A5-F04D-B61F-E06545C5400D}"/>
              </a:ext>
            </a:extLst>
          </p:cNvPr>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a:extLst>
              <a:ext uri="{FF2B5EF4-FFF2-40B4-BE49-F238E27FC236}">
                <a16:creationId xmlns:a16="http://schemas.microsoft.com/office/drawing/2014/main" id="{3FD99B6D-1D71-3041-89E2-DF5B8F070614}"/>
              </a:ext>
            </a:extLst>
          </p:cNvPr>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a typeface="ＭＳ Ｐゴシック" charset="0"/>
            </a:endParaRPr>
          </a:p>
        </p:txBody>
      </p:sp>
      <p:sp>
        <p:nvSpPr>
          <p:cNvPr id="12" name="Straight Connector 11">
            <a:extLst>
              <a:ext uri="{FF2B5EF4-FFF2-40B4-BE49-F238E27FC236}">
                <a16:creationId xmlns:a16="http://schemas.microsoft.com/office/drawing/2014/main" id="{5F5D1A9F-EA83-CB4A-84E9-A01677BEB6CE}"/>
              </a:ext>
            </a:extLst>
          </p:cNvPr>
          <p:cNvSpPr>
            <a:spLocks noChangeShapeType="1"/>
          </p:cNvSpPr>
          <p:nvPr/>
        </p:nvSpPr>
        <p:spPr bwMode="auto">
          <a:xfrm>
            <a:off x="203200" y="533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Times New Roman" charset="0"/>
              <a:ea typeface="ＭＳ Ｐゴシック" charset="0"/>
            </a:endParaRPr>
          </a:p>
        </p:txBody>
      </p:sp>
      <p:sp>
        <p:nvSpPr>
          <p:cNvPr id="13" name="Oval 12">
            <a:extLst>
              <a:ext uri="{FF2B5EF4-FFF2-40B4-BE49-F238E27FC236}">
                <a16:creationId xmlns:a16="http://schemas.microsoft.com/office/drawing/2014/main" id="{C2F5DA13-EE9A-4248-B277-40FA09C53822}"/>
              </a:ext>
            </a:extLst>
          </p:cNvPr>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BBC6D859-D296-5742-9BE8-82FBF3D9E32A}"/>
              </a:ext>
            </a:extLst>
          </p:cNvPr>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id="{DFB634EE-EF6E-9044-93A1-65A314C02A6C}"/>
              </a:ext>
            </a:extLst>
          </p:cNvPr>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Times New Roman" charset="0"/>
              <a:ea typeface="ＭＳ Ｐゴシック" charset="0"/>
            </a:endParaRPr>
          </a:p>
        </p:txBody>
      </p:sp>
      <p:sp>
        <p:nvSpPr>
          <p:cNvPr id="2" name="Title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4165600" y="685800"/>
            <a:ext cx="75184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a:extLst>
              <a:ext uri="{FF2B5EF4-FFF2-40B4-BE49-F238E27FC236}">
                <a16:creationId xmlns:a16="http://schemas.microsoft.com/office/drawing/2014/main" id="{07B42019-2C6F-A144-946D-8FBFF88748A3}"/>
              </a:ext>
            </a:extLst>
          </p:cNvPr>
          <p:cNvSpPr>
            <a:spLocks noGrp="1"/>
          </p:cNvSpPr>
          <p:nvPr>
            <p:ph type="sldNum" sz="quarter" idx="10"/>
          </p:nvPr>
        </p:nvSpPr>
        <p:spPr>
          <a:xfrm>
            <a:off x="1828800" y="312738"/>
            <a:ext cx="609600" cy="441325"/>
          </a:xfrm>
        </p:spPr>
        <p:txBody>
          <a:bodyPr/>
          <a:lstStyle>
            <a:lvl1pPr>
              <a:defRPr/>
            </a:lvl1pPr>
          </a:lstStyle>
          <a:p>
            <a:fld id="{0ECDD75F-160B-574F-84D8-3AD4A761E60B}" type="slidenum">
              <a:rPr lang="el-GR" altLang="en-US"/>
              <a:pPr/>
              <a:t>‹#›</a:t>
            </a:fld>
            <a:endParaRPr lang="el-GR" altLang="en-US"/>
          </a:p>
        </p:txBody>
      </p:sp>
      <p:sp>
        <p:nvSpPr>
          <p:cNvPr id="17" name="Date Placeholder 4">
            <a:extLst>
              <a:ext uri="{FF2B5EF4-FFF2-40B4-BE49-F238E27FC236}">
                <a16:creationId xmlns:a16="http://schemas.microsoft.com/office/drawing/2014/main" id="{CED502F5-F535-BB42-85CA-1818D93491C0}"/>
              </a:ext>
            </a:extLst>
          </p:cNvPr>
          <p:cNvSpPr>
            <a:spLocks noGrp="1"/>
          </p:cNvSpPr>
          <p:nvPr>
            <p:ph type="dt" sz="half" idx="11"/>
          </p:nvPr>
        </p:nvSpPr>
        <p:spPr/>
        <p:txBody>
          <a:bodyPr/>
          <a:lstStyle>
            <a:lvl1pPr>
              <a:defRPr/>
            </a:lvl1pPr>
          </a:lstStyle>
          <a:p>
            <a:pPr>
              <a:defRPr/>
            </a:pPr>
            <a:fld id="{83891A9E-2613-834D-BC30-505B79C89858}" type="datetime1">
              <a:rPr lang="el-GR" altLang="en-US"/>
              <a:pPr>
                <a:defRPr/>
              </a:pPr>
              <a:t>9/12/21</a:t>
            </a:fld>
            <a:endParaRPr lang="el-GR" altLang="en-US"/>
          </a:p>
        </p:txBody>
      </p:sp>
      <p:sp>
        <p:nvSpPr>
          <p:cNvPr id="18" name="Footer Placeholder 5">
            <a:extLst>
              <a:ext uri="{FF2B5EF4-FFF2-40B4-BE49-F238E27FC236}">
                <a16:creationId xmlns:a16="http://schemas.microsoft.com/office/drawing/2014/main" id="{2410DE88-4696-5748-9D6C-83398BA3FA07}"/>
              </a:ext>
            </a:extLst>
          </p:cNvPr>
          <p:cNvSpPr>
            <a:spLocks noGrp="1"/>
          </p:cNvSpPr>
          <p:nvPr>
            <p:ph type="ftr" sz="quarter" idx="12"/>
          </p:nvPr>
        </p:nvSpPr>
        <p:spPr>
          <a:xfrm>
            <a:off x="401638" y="6410325"/>
            <a:ext cx="4511675" cy="366713"/>
          </a:xfrm>
        </p:spPr>
        <p:txBody>
          <a:bodyPr/>
          <a:lstStyle>
            <a:lvl1pPr>
              <a:defRPr/>
            </a:lvl1pPr>
          </a:lstStyle>
          <a:p>
            <a:pPr>
              <a:defRPr/>
            </a:pPr>
            <a:endParaRPr lang="el-GR"/>
          </a:p>
        </p:txBody>
      </p:sp>
    </p:spTree>
    <p:extLst>
      <p:ext uri="{BB962C8B-B14F-4D97-AF65-F5344CB8AC3E}">
        <p14:creationId xmlns:p14="http://schemas.microsoft.com/office/powerpoint/2010/main" val="111193870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F5AA8DEC-BD21-AB44-B91E-324078DCD7FE}"/>
              </a:ext>
            </a:extLst>
          </p:cNvPr>
          <p:cNvSpPr>
            <a:spLocks noChangeShapeType="1"/>
          </p:cNvSpPr>
          <p:nvPr/>
        </p:nvSpPr>
        <p:spPr bwMode="auto">
          <a:xfrm>
            <a:off x="203200" y="533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Times New Roman" charset="0"/>
              <a:ea typeface="ＭＳ Ｐゴシック" charset="0"/>
            </a:endParaRPr>
          </a:p>
        </p:txBody>
      </p:sp>
      <p:sp>
        <p:nvSpPr>
          <p:cNvPr id="6" name="Rectangle 20">
            <a:extLst>
              <a:ext uri="{FF2B5EF4-FFF2-40B4-BE49-F238E27FC236}">
                <a16:creationId xmlns:a16="http://schemas.microsoft.com/office/drawing/2014/main" id="{50E53375-CD5A-DF48-AB55-3692007ABE24}"/>
              </a:ext>
            </a:extLst>
          </p:cNvPr>
          <p:cNvSpPr>
            <a:spLocks noChangeArrowheads="1"/>
          </p:cNvSpPr>
          <p:nvPr/>
        </p:nvSpPr>
        <p:spPr bwMode="white">
          <a:xfrm>
            <a:off x="0" y="6705600"/>
            <a:ext cx="12192000" cy="1524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7" name="Rectangle 23">
            <a:extLst>
              <a:ext uri="{FF2B5EF4-FFF2-40B4-BE49-F238E27FC236}">
                <a16:creationId xmlns:a16="http://schemas.microsoft.com/office/drawing/2014/main" id="{6EA82630-C57F-FA45-8266-B099D24BA728}"/>
              </a:ext>
            </a:extLst>
          </p:cNvPr>
          <p:cNvSpPr>
            <a:spLocks noChangeArrowheads="1"/>
          </p:cNvSpPr>
          <p:nvPr/>
        </p:nvSpPr>
        <p:spPr bwMode="white">
          <a:xfrm>
            <a:off x="11988800" y="0"/>
            <a:ext cx="203200" cy="68580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8" name="Rectangle 24">
            <a:extLst>
              <a:ext uri="{FF2B5EF4-FFF2-40B4-BE49-F238E27FC236}">
                <a16:creationId xmlns:a16="http://schemas.microsoft.com/office/drawing/2014/main" id="{097863DC-7CC7-2942-911D-54DC5F69030A}"/>
              </a:ext>
            </a:extLst>
          </p:cNvPr>
          <p:cNvSpPr>
            <a:spLocks noChangeArrowheads="1"/>
          </p:cNvSpPr>
          <p:nvPr/>
        </p:nvSpPr>
        <p:spPr bwMode="white">
          <a:xfrm>
            <a:off x="0" y="0"/>
            <a:ext cx="12192000" cy="1524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9" name="Rectangle 25">
            <a:extLst>
              <a:ext uri="{FF2B5EF4-FFF2-40B4-BE49-F238E27FC236}">
                <a16:creationId xmlns:a16="http://schemas.microsoft.com/office/drawing/2014/main" id="{69017509-CA9B-964A-A595-18BCF5412664}"/>
              </a:ext>
            </a:extLst>
          </p:cNvPr>
          <p:cNvSpPr>
            <a:spLocks noChangeArrowheads="1"/>
          </p:cNvSpPr>
          <p:nvPr/>
        </p:nvSpPr>
        <p:spPr bwMode="white">
          <a:xfrm>
            <a:off x="0" y="0"/>
            <a:ext cx="203200" cy="68580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10" name="Rectangle 9">
            <a:extLst>
              <a:ext uri="{FF2B5EF4-FFF2-40B4-BE49-F238E27FC236}">
                <a16:creationId xmlns:a16="http://schemas.microsoft.com/office/drawing/2014/main" id="{760ED9D0-8C88-A34A-9B3A-A9C136E34D48}"/>
              </a:ext>
            </a:extLst>
          </p:cNvPr>
          <p:cNvSpPr>
            <a:spLocks noChangeArrowheads="1"/>
          </p:cNvSpPr>
          <p:nvPr/>
        </p:nvSpPr>
        <p:spPr bwMode="auto">
          <a:xfrm>
            <a:off x="203200" y="152400"/>
            <a:ext cx="1177766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Times New Roman" charset="0"/>
              <a:ea typeface="ＭＳ Ｐゴシック" charset="0"/>
            </a:endParaRPr>
          </a:p>
        </p:txBody>
      </p:sp>
      <p:sp>
        <p:nvSpPr>
          <p:cNvPr id="11" name="Rectangle 10">
            <a:extLst>
              <a:ext uri="{FF2B5EF4-FFF2-40B4-BE49-F238E27FC236}">
                <a16:creationId xmlns:a16="http://schemas.microsoft.com/office/drawing/2014/main" id="{FDAC0B2F-414D-E145-8B44-BC4CDFB5F4EB}"/>
              </a:ext>
            </a:extLst>
          </p:cNvPr>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a:extLst>
              <a:ext uri="{FF2B5EF4-FFF2-40B4-BE49-F238E27FC236}">
                <a16:creationId xmlns:a16="http://schemas.microsoft.com/office/drawing/2014/main" id="{A1FFF820-E941-3B40-91CA-92B9342DE70B}"/>
              </a:ext>
            </a:extLst>
          </p:cNvPr>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a typeface="ＭＳ Ｐゴシック" charset="0"/>
            </a:endParaRPr>
          </a:p>
        </p:txBody>
      </p:sp>
      <p:sp>
        <p:nvSpPr>
          <p:cNvPr id="13" name="Oval 12">
            <a:extLst>
              <a:ext uri="{FF2B5EF4-FFF2-40B4-BE49-F238E27FC236}">
                <a16:creationId xmlns:a16="http://schemas.microsoft.com/office/drawing/2014/main" id="{3880B2E4-83EF-E848-86B6-C3F4B8FD4075}"/>
              </a:ext>
            </a:extLst>
          </p:cNvPr>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683F47EB-CCF7-DE44-AE77-DBFB32E77F64}"/>
              </a:ext>
            </a:extLst>
          </p:cNvPr>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id="{7BE92FFE-9FB5-7D42-B368-FCE8C02D5CDC}"/>
              </a:ext>
            </a:extLst>
          </p:cNvPr>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Times New Roman" charset="0"/>
              <a:ea typeface="ＭＳ Ｐゴシック" charset="0"/>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a:extLst>
              <a:ext uri="{FF2B5EF4-FFF2-40B4-BE49-F238E27FC236}">
                <a16:creationId xmlns:a16="http://schemas.microsoft.com/office/drawing/2014/main" id="{F126E74B-DE6A-954F-9895-A319547D1271}"/>
              </a:ext>
            </a:extLst>
          </p:cNvPr>
          <p:cNvSpPr>
            <a:spLocks noGrp="1"/>
          </p:cNvSpPr>
          <p:nvPr>
            <p:ph type="sldNum" sz="quarter" idx="10"/>
          </p:nvPr>
        </p:nvSpPr>
        <p:spPr>
          <a:xfrm>
            <a:off x="1828800" y="312738"/>
            <a:ext cx="609600" cy="441325"/>
          </a:xfrm>
        </p:spPr>
        <p:txBody>
          <a:bodyPr/>
          <a:lstStyle>
            <a:lvl1pPr>
              <a:defRPr/>
            </a:lvl1pPr>
          </a:lstStyle>
          <a:p>
            <a:fld id="{1983F148-5B6B-8B44-8832-C872FA0AF29F}" type="slidenum">
              <a:rPr lang="el-GR" altLang="en-US"/>
              <a:pPr/>
              <a:t>‹#›</a:t>
            </a:fld>
            <a:endParaRPr lang="el-GR" altLang="en-US"/>
          </a:p>
        </p:txBody>
      </p:sp>
      <p:sp>
        <p:nvSpPr>
          <p:cNvPr id="17" name="Date Placeholder 4">
            <a:extLst>
              <a:ext uri="{FF2B5EF4-FFF2-40B4-BE49-F238E27FC236}">
                <a16:creationId xmlns:a16="http://schemas.microsoft.com/office/drawing/2014/main" id="{D23545F1-CA0D-3244-ACDB-88AD1AEC4F24}"/>
              </a:ext>
            </a:extLst>
          </p:cNvPr>
          <p:cNvSpPr>
            <a:spLocks noGrp="1"/>
          </p:cNvSpPr>
          <p:nvPr>
            <p:ph type="dt" sz="half" idx="11"/>
          </p:nvPr>
        </p:nvSpPr>
        <p:spPr>
          <a:xfrm>
            <a:off x="7716838" y="6405563"/>
            <a:ext cx="4060825" cy="365125"/>
          </a:xfrm>
        </p:spPr>
        <p:txBody>
          <a:bodyPr/>
          <a:lstStyle>
            <a:lvl1pPr>
              <a:defRPr/>
            </a:lvl1pPr>
          </a:lstStyle>
          <a:p>
            <a:pPr>
              <a:defRPr/>
            </a:pPr>
            <a:fld id="{7195E38E-AA09-C043-AC6D-2E267524FE3C}" type="datetime1">
              <a:rPr lang="el-GR" altLang="en-US"/>
              <a:pPr>
                <a:defRPr/>
              </a:pPr>
              <a:t>9/12/21</a:t>
            </a:fld>
            <a:endParaRPr lang="el-GR" altLang="en-US"/>
          </a:p>
        </p:txBody>
      </p:sp>
      <p:sp>
        <p:nvSpPr>
          <p:cNvPr id="18" name="Footer Placeholder 5">
            <a:extLst>
              <a:ext uri="{FF2B5EF4-FFF2-40B4-BE49-F238E27FC236}">
                <a16:creationId xmlns:a16="http://schemas.microsoft.com/office/drawing/2014/main" id="{FA61B84E-1613-AA44-AB02-EDA7EB88A43F}"/>
              </a:ext>
            </a:extLst>
          </p:cNvPr>
          <p:cNvSpPr>
            <a:spLocks noGrp="1"/>
          </p:cNvSpPr>
          <p:nvPr>
            <p:ph type="ftr" sz="quarter" idx="12"/>
          </p:nvPr>
        </p:nvSpPr>
        <p:spPr>
          <a:xfrm>
            <a:off x="401638" y="6410325"/>
            <a:ext cx="4779962" cy="366713"/>
          </a:xfrm>
        </p:spPr>
        <p:txBody>
          <a:bodyPr/>
          <a:lstStyle>
            <a:lvl1pPr>
              <a:defRPr/>
            </a:lvl1pPr>
          </a:lstStyle>
          <a:p>
            <a:pPr>
              <a:defRPr/>
            </a:pPr>
            <a:endParaRPr lang="el-GR"/>
          </a:p>
        </p:txBody>
      </p:sp>
    </p:spTree>
    <p:extLst>
      <p:ext uri="{BB962C8B-B14F-4D97-AF65-F5344CB8AC3E}">
        <p14:creationId xmlns:p14="http://schemas.microsoft.com/office/powerpoint/2010/main" val="2956144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16">
            <a:extLst>
              <a:ext uri="{FF2B5EF4-FFF2-40B4-BE49-F238E27FC236}">
                <a16:creationId xmlns:a16="http://schemas.microsoft.com/office/drawing/2014/main" id="{0CA5844B-79DC-6546-81BF-E64FEBC20F8B}"/>
              </a:ext>
            </a:extLst>
          </p:cNvPr>
          <p:cNvSpPr>
            <a:spLocks noChangeArrowheads="1"/>
          </p:cNvSpPr>
          <p:nvPr/>
        </p:nvSpPr>
        <p:spPr bwMode="white">
          <a:xfrm>
            <a:off x="0" y="6705600"/>
            <a:ext cx="12192000" cy="1524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26627" name="Rectangle 15">
            <a:extLst>
              <a:ext uri="{FF2B5EF4-FFF2-40B4-BE49-F238E27FC236}">
                <a16:creationId xmlns:a16="http://schemas.microsoft.com/office/drawing/2014/main" id="{DD3022B6-40B9-FD42-9503-BAE6E1407345}"/>
              </a:ext>
            </a:extLst>
          </p:cNvPr>
          <p:cNvSpPr>
            <a:spLocks noChangeArrowheads="1"/>
          </p:cNvSpPr>
          <p:nvPr/>
        </p:nvSpPr>
        <p:spPr bwMode="white">
          <a:xfrm>
            <a:off x="0" y="0"/>
            <a:ext cx="12192000" cy="1393825"/>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26628" name="Rectangle 17">
            <a:extLst>
              <a:ext uri="{FF2B5EF4-FFF2-40B4-BE49-F238E27FC236}">
                <a16:creationId xmlns:a16="http://schemas.microsoft.com/office/drawing/2014/main" id="{D81E64E8-79E2-B34A-AC2B-B68AA5B00487}"/>
              </a:ext>
            </a:extLst>
          </p:cNvPr>
          <p:cNvSpPr>
            <a:spLocks noChangeArrowheads="1"/>
          </p:cNvSpPr>
          <p:nvPr/>
        </p:nvSpPr>
        <p:spPr bwMode="white">
          <a:xfrm>
            <a:off x="0" y="0"/>
            <a:ext cx="203200" cy="68580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26629" name="Rectangle 18">
            <a:extLst>
              <a:ext uri="{FF2B5EF4-FFF2-40B4-BE49-F238E27FC236}">
                <a16:creationId xmlns:a16="http://schemas.microsoft.com/office/drawing/2014/main" id="{EB5AC6D7-2963-8E4E-A89F-3C1FBCEB967F}"/>
              </a:ext>
            </a:extLst>
          </p:cNvPr>
          <p:cNvSpPr>
            <a:spLocks noChangeArrowheads="1"/>
          </p:cNvSpPr>
          <p:nvPr/>
        </p:nvSpPr>
        <p:spPr bwMode="white">
          <a:xfrm>
            <a:off x="11988800" y="0"/>
            <a:ext cx="203200" cy="6858000"/>
          </a:xfrm>
          <a:prstGeom prst="rect">
            <a:avLst/>
          </a:prstGeom>
          <a:solidFill>
            <a:srgbClr val="FFFFFF"/>
          </a:solidFill>
          <a:ln>
            <a:noFill/>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a:p>
        </p:txBody>
      </p:sp>
      <p:sp>
        <p:nvSpPr>
          <p:cNvPr id="9" name="Rectangle 8">
            <a:extLst>
              <a:ext uri="{FF2B5EF4-FFF2-40B4-BE49-F238E27FC236}">
                <a16:creationId xmlns:a16="http://schemas.microsoft.com/office/drawing/2014/main" id="{5DB44EFC-FCBD-414E-8AAA-AFDF61A166B6}"/>
              </a:ext>
            </a:extLst>
          </p:cNvPr>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Times New Roman" charset="0"/>
              <a:ea typeface="ＭＳ Ｐゴシック" charset="0"/>
            </a:endParaRPr>
          </a:p>
        </p:txBody>
      </p:sp>
      <p:sp>
        <p:nvSpPr>
          <p:cNvPr id="14" name="Date Placeholder 13">
            <a:extLst>
              <a:ext uri="{FF2B5EF4-FFF2-40B4-BE49-F238E27FC236}">
                <a16:creationId xmlns:a16="http://schemas.microsoft.com/office/drawing/2014/main" id="{0C617AF4-F079-7448-BCD7-17751DA2BE85}"/>
              </a:ext>
            </a:extLst>
          </p:cNvPr>
          <p:cNvSpPr>
            <a:spLocks noGrp="1"/>
          </p:cNvSpPr>
          <p:nvPr>
            <p:ph type="dt" sz="half" idx="2"/>
          </p:nvPr>
        </p:nvSpPr>
        <p:spPr>
          <a:xfrm>
            <a:off x="7721600" y="6405563"/>
            <a:ext cx="4059238"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a:defRPr/>
            </a:pPr>
            <a:fld id="{5CE51C00-5DA8-7042-9DD4-D54B55A853AF}" type="datetime1">
              <a:rPr lang="el-GR" altLang="en-US"/>
              <a:pPr>
                <a:defRPr/>
              </a:pPr>
              <a:t>9/12/21</a:t>
            </a:fld>
            <a:endParaRPr lang="el-GR" altLang="en-US"/>
          </a:p>
        </p:txBody>
      </p:sp>
      <p:sp>
        <p:nvSpPr>
          <p:cNvPr id="3" name="Footer Placeholder 2">
            <a:extLst>
              <a:ext uri="{FF2B5EF4-FFF2-40B4-BE49-F238E27FC236}">
                <a16:creationId xmlns:a16="http://schemas.microsoft.com/office/drawing/2014/main" id="{1DAAB0F2-1C6E-0B46-8ABA-3B3CA27BBCDD}"/>
              </a:ext>
            </a:extLst>
          </p:cNvPr>
          <p:cNvSpPr>
            <a:spLocks noGrp="1"/>
          </p:cNvSpPr>
          <p:nvPr>
            <p:ph type="ftr" sz="quarter" idx="3"/>
          </p:nvPr>
        </p:nvSpPr>
        <p:spPr>
          <a:xfrm>
            <a:off x="406400" y="6410325"/>
            <a:ext cx="4775200" cy="366713"/>
          </a:xfrm>
          <a:prstGeom prst="rect">
            <a:avLst/>
          </a:prstGeom>
        </p:spPr>
        <p:txBody>
          <a:bodyPr vert="horz"/>
          <a:lstStyle>
            <a:lvl1pPr algn="l" eaLnBrk="1" latinLnBrk="0" hangingPunct="1">
              <a:defRPr kumimoji="0" sz="1200">
                <a:solidFill>
                  <a:srgbClr val="FFFFFF"/>
                </a:solidFill>
                <a:latin typeface="Times New Roman" charset="0"/>
                <a:ea typeface="ＭＳ Ｐゴシック" charset="0"/>
              </a:defRPr>
            </a:lvl1pPr>
          </a:lstStyle>
          <a:p>
            <a:pPr>
              <a:defRPr/>
            </a:pPr>
            <a:endParaRPr lang="el-GR"/>
          </a:p>
        </p:txBody>
      </p:sp>
      <p:sp>
        <p:nvSpPr>
          <p:cNvPr id="8" name="Rectangle 7">
            <a:extLst>
              <a:ext uri="{FF2B5EF4-FFF2-40B4-BE49-F238E27FC236}">
                <a16:creationId xmlns:a16="http://schemas.microsoft.com/office/drawing/2014/main" id="{701083CD-E02D-B949-96AC-5133A1DB93F1}"/>
              </a:ext>
            </a:extLst>
          </p:cNvPr>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a typeface="ＭＳ Ｐゴシック" charset="0"/>
            </a:endParaRPr>
          </a:p>
        </p:txBody>
      </p:sp>
      <p:sp>
        <p:nvSpPr>
          <p:cNvPr id="10" name="Straight Connector 9">
            <a:extLst>
              <a:ext uri="{FF2B5EF4-FFF2-40B4-BE49-F238E27FC236}">
                <a16:creationId xmlns:a16="http://schemas.microsoft.com/office/drawing/2014/main" id="{7F6FEBD1-20D7-3E4E-9AF6-21713B1D107E}"/>
              </a:ext>
            </a:extLst>
          </p:cNvPr>
          <p:cNvSpPr>
            <a:spLocks noChangeShapeType="1"/>
          </p:cNvSpPr>
          <p:nvPr/>
        </p:nvSpPr>
        <p:spPr bwMode="auto">
          <a:xfrm>
            <a:off x="203200" y="1276350"/>
            <a:ext cx="1177766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Times New Roman" charset="0"/>
              <a:ea typeface="ＭＳ Ｐゴシック" charset="0"/>
            </a:endParaRPr>
          </a:p>
        </p:txBody>
      </p:sp>
      <p:sp>
        <p:nvSpPr>
          <p:cNvPr id="12" name="Oval 11">
            <a:extLst>
              <a:ext uri="{FF2B5EF4-FFF2-40B4-BE49-F238E27FC236}">
                <a16:creationId xmlns:a16="http://schemas.microsoft.com/office/drawing/2014/main" id="{6E29ADFC-5CF7-FC49-AC8F-221EF231994F}"/>
              </a:ext>
            </a:extLst>
          </p:cNvPr>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Oval 14">
            <a:extLst>
              <a:ext uri="{FF2B5EF4-FFF2-40B4-BE49-F238E27FC236}">
                <a16:creationId xmlns:a16="http://schemas.microsoft.com/office/drawing/2014/main" id="{E4CB991D-061C-9C47-88F3-07800DD9D73E}"/>
              </a:ext>
            </a:extLst>
          </p:cNvPr>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a:extLst>
              <a:ext uri="{FF2B5EF4-FFF2-40B4-BE49-F238E27FC236}">
                <a16:creationId xmlns:a16="http://schemas.microsoft.com/office/drawing/2014/main" id="{D07EBAAF-220D-EB4C-82C5-B7E8B5CAEA13}"/>
              </a:ext>
            </a:extLst>
          </p:cNvPr>
          <p:cNvSpPr>
            <a:spLocks noGrp="1"/>
          </p:cNvSpPr>
          <p:nvPr>
            <p:ph type="sldNum" sz="quarter" idx="4"/>
          </p:nvPr>
        </p:nvSpPr>
        <p:spPr>
          <a:xfrm>
            <a:off x="5791200" y="1039813"/>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defRPr>
            </a:lvl1pPr>
          </a:lstStyle>
          <a:p>
            <a:fld id="{CF7B4D59-E15A-D64F-9CDA-88A1BF76AA15}" type="slidenum">
              <a:rPr lang="el-GR" altLang="en-US"/>
              <a:pPr/>
              <a:t>‹#›</a:t>
            </a:fld>
            <a:endParaRPr lang="el-GR" altLang="en-US"/>
          </a:p>
        </p:txBody>
      </p:sp>
      <p:sp>
        <p:nvSpPr>
          <p:cNvPr id="1038" name="Title Placeholder 21">
            <a:extLst>
              <a:ext uri="{FF2B5EF4-FFF2-40B4-BE49-F238E27FC236}">
                <a16:creationId xmlns:a16="http://schemas.microsoft.com/office/drawing/2014/main" id="{5A68AF6B-3C5F-9C40-B005-B03308EEDB41}"/>
              </a:ext>
            </a:extLst>
          </p:cNvPr>
          <p:cNvSpPr>
            <a:spLocks noGrp="1"/>
          </p:cNvSpPr>
          <p:nvPr>
            <p:ph type="title"/>
          </p:nvPr>
        </p:nvSpPr>
        <p:spPr bwMode="auto">
          <a:xfrm>
            <a:off x="401638" y="228600"/>
            <a:ext cx="113792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a:extLst>
              <a:ext uri="{FF2B5EF4-FFF2-40B4-BE49-F238E27FC236}">
                <a16:creationId xmlns:a16="http://schemas.microsoft.com/office/drawing/2014/main" id="{6B361650-DFBB-1E4C-B1E1-4DB0D9BC0870}"/>
              </a:ext>
            </a:extLst>
          </p:cNvPr>
          <p:cNvSpPr>
            <a:spLocks noGrp="1"/>
          </p:cNvSpPr>
          <p:nvPr>
            <p:ph type="body" idx="1"/>
          </p:nvPr>
        </p:nvSpPr>
        <p:spPr bwMode="auto">
          <a:xfrm>
            <a:off x="401638" y="1524000"/>
            <a:ext cx="113792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ftr="0"/>
  <p:txStyles>
    <p:titleStyle>
      <a:lvl1pPr algn="ctr" rtl="0" eaLnBrk="0" fontAlgn="base" hangingPunct="0">
        <a:spcBef>
          <a:spcPct val="0"/>
        </a:spcBef>
        <a:spcAft>
          <a:spcPct val="0"/>
        </a:spcAft>
        <a:defRPr sz="3300" kern="1200">
          <a:solidFill>
            <a:srgbClr val="7B9899"/>
          </a:solidFill>
          <a:latin typeface="+mj-lt"/>
          <a:ea typeface="ＭＳ Ｐゴシック" panose="020B0600070205080204" pitchFamily="34" charset="-128"/>
          <a:cs typeface="+mj-cs"/>
        </a:defRPr>
      </a:lvl1pPr>
      <a:lvl2pPr algn="ctr" rtl="0" eaLnBrk="0" fontAlgn="base" hangingPunct="0">
        <a:spcBef>
          <a:spcPct val="0"/>
        </a:spcBef>
        <a:spcAft>
          <a:spcPct val="0"/>
        </a:spcAft>
        <a:defRPr sz="3300">
          <a:solidFill>
            <a:srgbClr val="7B9899"/>
          </a:solidFill>
          <a:latin typeface="Georgia" panose="02040502050405020303" pitchFamily="18" charset="0"/>
          <a:ea typeface="ＭＳ Ｐゴシック" panose="020B0600070205080204" pitchFamily="34" charset="-128"/>
        </a:defRPr>
      </a:lvl2pPr>
      <a:lvl3pPr algn="ctr" rtl="0" eaLnBrk="0" fontAlgn="base" hangingPunct="0">
        <a:spcBef>
          <a:spcPct val="0"/>
        </a:spcBef>
        <a:spcAft>
          <a:spcPct val="0"/>
        </a:spcAft>
        <a:defRPr sz="3300">
          <a:solidFill>
            <a:srgbClr val="7B9899"/>
          </a:solidFill>
          <a:latin typeface="Georgia" panose="02040502050405020303" pitchFamily="18" charset="0"/>
          <a:ea typeface="ＭＳ Ｐゴシック" panose="020B0600070205080204" pitchFamily="34" charset="-128"/>
        </a:defRPr>
      </a:lvl3pPr>
      <a:lvl4pPr algn="ctr" rtl="0" eaLnBrk="0" fontAlgn="base" hangingPunct="0">
        <a:spcBef>
          <a:spcPct val="0"/>
        </a:spcBef>
        <a:spcAft>
          <a:spcPct val="0"/>
        </a:spcAft>
        <a:defRPr sz="3300">
          <a:solidFill>
            <a:srgbClr val="7B9899"/>
          </a:solidFill>
          <a:latin typeface="Georgia" panose="02040502050405020303" pitchFamily="18" charset="0"/>
          <a:ea typeface="ＭＳ Ｐゴシック" panose="020B0600070205080204" pitchFamily="34" charset="-128"/>
        </a:defRPr>
      </a:lvl4pPr>
      <a:lvl5pPr algn="ctr" rtl="0" eaLnBrk="0" fontAlgn="base" hangingPunct="0">
        <a:spcBef>
          <a:spcPct val="0"/>
        </a:spcBef>
        <a:spcAft>
          <a:spcPct val="0"/>
        </a:spcAft>
        <a:defRPr sz="3300">
          <a:solidFill>
            <a:srgbClr val="7B9899"/>
          </a:solidFill>
          <a:latin typeface="Georgia" panose="02040502050405020303" pitchFamily="18" charset="0"/>
          <a:ea typeface="ＭＳ Ｐゴシック" panose="020B0600070205080204" pitchFamily="34" charset="-128"/>
        </a:defRPr>
      </a:lvl5pPr>
      <a:lvl6pPr marL="457200" algn="ctr" rtl="0" fontAlgn="base">
        <a:spcBef>
          <a:spcPct val="0"/>
        </a:spcBef>
        <a:spcAft>
          <a:spcPct val="0"/>
        </a:spcAft>
        <a:defRPr sz="3300">
          <a:solidFill>
            <a:srgbClr val="7B9899"/>
          </a:solidFill>
          <a:latin typeface="Georgia" panose="02040502050405020303" pitchFamily="18" charset="0"/>
          <a:ea typeface="ＭＳ Ｐゴシック" panose="020B0600070205080204" pitchFamily="34" charset="-128"/>
        </a:defRPr>
      </a:lvl6pPr>
      <a:lvl7pPr marL="914400" algn="ctr" rtl="0" fontAlgn="base">
        <a:spcBef>
          <a:spcPct val="0"/>
        </a:spcBef>
        <a:spcAft>
          <a:spcPct val="0"/>
        </a:spcAft>
        <a:defRPr sz="3300">
          <a:solidFill>
            <a:srgbClr val="7B9899"/>
          </a:solidFill>
          <a:latin typeface="Georgia" panose="02040502050405020303" pitchFamily="18" charset="0"/>
          <a:ea typeface="ＭＳ Ｐゴシック" panose="020B0600070205080204" pitchFamily="34" charset="-128"/>
        </a:defRPr>
      </a:lvl7pPr>
      <a:lvl8pPr marL="1371600" algn="ctr" rtl="0" fontAlgn="base">
        <a:spcBef>
          <a:spcPct val="0"/>
        </a:spcBef>
        <a:spcAft>
          <a:spcPct val="0"/>
        </a:spcAft>
        <a:defRPr sz="3300">
          <a:solidFill>
            <a:srgbClr val="7B9899"/>
          </a:solidFill>
          <a:latin typeface="Georgia" panose="02040502050405020303" pitchFamily="18" charset="0"/>
          <a:ea typeface="ＭＳ Ｐゴシック" panose="020B0600070205080204" pitchFamily="34" charset="-128"/>
        </a:defRPr>
      </a:lvl8pPr>
      <a:lvl9pPr marL="1828800" algn="ctr" rtl="0" fontAlgn="base">
        <a:spcBef>
          <a:spcPct val="0"/>
        </a:spcBef>
        <a:spcAft>
          <a:spcPct val="0"/>
        </a:spcAft>
        <a:defRPr sz="3300">
          <a:solidFill>
            <a:srgbClr val="7B9899"/>
          </a:solidFill>
          <a:latin typeface="Georgia" panose="02040502050405020303" pitchFamily="18" charset="0"/>
          <a:ea typeface="ＭＳ Ｐゴシック" panose="020B0600070205080204" pitchFamily="34" charset="-128"/>
        </a:defRPr>
      </a:lvl9pPr>
    </p:titleStyle>
    <p:bodyStyle>
      <a:lvl1pPr marL="273050" indent="-273050" algn="l" rtl="0" eaLnBrk="0" fontAlgn="base" hangingPunct="0">
        <a:spcBef>
          <a:spcPct val="20000"/>
        </a:spcBef>
        <a:spcAft>
          <a:spcPct val="0"/>
        </a:spcAft>
        <a:buClr>
          <a:schemeClr val="accent1"/>
        </a:buClr>
        <a:buSzPct val="85000"/>
        <a:buFont typeface="Wingdings 2" pitchFamily="2" charset="2"/>
        <a:buChar char=""/>
        <a:defRPr sz="2700" kern="1200">
          <a:solidFill>
            <a:schemeClr val="tx1"/>
          </a:solidFill>
          <a:latin typeface="+mn-lt"/>
          <a:ea typeface="ＭＳ Ｐゴシック" panose="020B0600070205080204" pitchFamily="34" charset="-128"/>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ＭＳ Ｐゴシック" panose="020B0600070205080204" pitchFamily="34" charset="-128"/>
          <a:cs typeface="+mn-cs"/>
        </a:defRPr>
      </a:lvl2pPr>
      <a:lvl3pPr marL="822325" indent="-228600" algn="l" rtl="0" eaLnBrk="0" fontAlgn="base" hangingPunct="0">
        <a:spcBef>
          <a:spcPct val="20000"/>
        </a:spcBef>
        <a:spcAft>
          <a:spcPct val="0"/>
        </a:spcAft>
        <a:buClr>
          <a:srgbClr val="8CADAE"/>
        </a:buClr>
        <a:buSzPct val="75000"/>
        <a:buFont typeface="Wingdings 2" pitchFamily="2" charset="2"/>
        <a:buChar char=""/>
        <a:defRPr sz="2000" kern="1200">
          <a:solidFill>
            <a:schemeClr val="tx1"/>
          </a:solidFill>
          <a:latin typeface="+mn-lt"/>
          <a:ea typeface="ＭＳ Ｐゴシック" panose="020B0600070205080204" pitchFamily="34" charset="-128"/>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ＭＳ Ｐゴシック" panose="020B0600070205080204" pitchFamily="34" charset="-128"/>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ＭＳ Ｐゴシック" panose="020B0600070205080204" pitchFamily="34" charset="-128"/>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l3_Hhe24W3g" TargetMode="External"/><Relationship Id="rId7" Type="http://schemas.openxmlformats.org/officeDocument/2006/relationships/hyperlink" Target="https://youtu.be/6Ey2Vkd1A-c" TargetMode="External"/><Relationship Id="rId2" Type="http://schemas.openxmlformats.org/officeDocument/2006/relationships/hyperlink" Target="https://youtu.be/Hy4QjmKzF1c" TargetMode="External"/><Relationship Id="rId1" Type="http://schemas.openxmlformats.org/officeDocument/2006/relationships/slideLayout" Target="../slideLayouts/slideLayout2.xml"/><Relationship Id="rId6" Type="http://schemas.openxmlformats.org/officeDocument/2006/relationships/hyperlink" Target="https://youtu.be/1_U6JUxIEnc" TargetMode="External"/><Relationship Id="rId5" Type="http://schemas.openxmlformats.org/officeDocument/2006/relationships/hyperlink" Target="https://youtu.be/5VrHeEfRceo" TargetMode="External"/><Relationship Id="rId4" Type="http://schemas.openxmlformats.org/officeDocument/2006/relationships/hyperlink" Target="https://youtu.be/LFHlal9fwk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l2vC6-tecZg" TargetMode="External"/><Relationship Id="rId2" Type="http://schemas.openxmlformats.org/officeDocument/2006/relationships/hyperlink" Target="https://youtu.be/Humb0XcLgX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9D7496B1-1F0A-6947-A303-ECA9F71C6286}"/>
              </a:ext>
            </a:extLst>
          </p:cNvPr>
          <p:cNvSpPr>
            <a:spLocks noGrp="1" noChangeArrowheads="1"/>
          </p:cNvSpPr>
          <p:nvPr>
            <p:ph type="subTitle" idx="1"/>
          </p:nvPr>
        </p:nvSpPr>
        <p:spPr>
          <a:xfrm>
            <a:off x="2927350" y="3716338"/>
            <a:ext cx="6400800" cy="2592387"/>
          </a:xfrm>
        </p:spPr>
        <p:txBody>
          <a:bodyPr>
            <a:noAutofit/>
          </a:bodyPr>
          <a:lstStyle/>
          <a:p>
            <a:pPr eaLnBrk="1" hangingPunct="1">
              <a:defRPr/>
            </a:pPr>
            <a:r>
              <a:rPr lang="el-GR" altLang="en-US" sz="2400" cap="none" dirty="0">
                <a:latin typeface="Arial" panose="020B0604020202020204" pitchFamily="34" charset="0"/>
                <a:cs typeface="Arial" panose="020B0604020202020204" pitchFamily="34" charset="0"/>
              </a:rPr>
              <a:t> </a:t>
            </a:r>
          </a:p>
          <a:p>
            <a:pPr eaLnBrk="1" hangingPunct="1">
              <a:defRPr/>
            </a:pPr>
            <a:endParaRPr lang="el-GR" altLang="en-US" sz="2400" cap="none" dirty="0">
              <a:latin typeface="Arial" panose="020B0604020202020204" pitchFamily="34" charset="0"/>
              <a:cs typeface="Arial" panose="020B0604020202020204" pitchFamily="34" charset="0"/>
            </a:endParaRPr>
          </a:p>
          <a:p>
            <a:pPr eaLnBrk="1" hangingPunct="1">
              <a:defRPr/>
            </a:pPr>
            <a:endParaRPr lang="el-GR" altLang="en-US" sz="2400" cap="none" dirty="0">
              <a:latin typeface="Arial" panose="020B0604020202020204" pitchFamily="34" charset="0"/>
              <a:cs typeface="Arial" panose="020B0604020202020204" pitchFamily="34" charset="0"/>
            </a:endParaRPr>
          </a:p>
          <a:p>
            <a:pPr eaLnBrk="1" hangingPunct="1">
              <a:defRPr/>
            </a:pPr>
            <a:endParaRPr lang="el-GR" altLang="en-US" sz="2400" cap="none" dirty="0">
              <a:latin typeface="Arial" panose="020B0604020202020204" pitchFamily="34" charset="0"/>
              <a:cs typeface="Arial" panose="020B0604020202020204" pitchFamily="34" charset="0"/>
            </a:endParaRPr>
          </a:p>
          <a:p>
            <a:pPr eaLnBrk="1" hangingPunct="1">
              <a:defRPr/>
            </a:pPr>
            <a:r>
              <a:rPr lang="el-GR" altLang="en-US" sz="2400" cap="none" dirty="0">
                <a:latin typeface="Arial" panose="020B0604020202020204" pitchFamily="34" charset="0"/>
                <a:cs typeface="Arial" panose="020B0604020202020204" pitchFamily="34" charset="0"/>
              </a:rPr>
              <a:t>ΣΤΕΛΛΑ ΚΥΒΕΛΟΥ, ΚΑΘΗΓΗΤΡΙΑ</a:t>
            </a:r>
          </a:p>
        </p:txBody>
      </p:sp>
      <p:sp>
        <p:nvSpPr>
          <p:cNvPr id="15362" name="Rectangle 21">
            <a:extLst>
              <a:ext uri="{FF2B5EF4-FFF2-40B4-BE49-F238E27FC236}">
                <a16:creationId xmlns:a16="http://schemas.microsoft.com/office/drawing/2014/main" id="{30B3AADA-6E95-5241-B0D2-466210A31D87}"/>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0" hangingPunct="0">
              <a:spcBef>
                <a:spcPct val="0"/>
              </a:spcBef>
              <a:buClrTx/>
              <a:buSzTx/>
              <a:buFontTx/>
              <a:buNone/>
            </a:pPr>
            <a:fld id="{B6056685-A37A-9848-9440-45C26C7CBD4C}" type="datetime1">
              <a:rPr lang="el-GR" altLang="en-US" sz="2400" smtClean="0">
                <a:latin typeface="Times New Roman" panose="02020603050405020304" pitchFamily="18" charset="0"/>
              </a:rPr>
              <a:pPr eaLnBrk="0" hangingPunct="0">
                <a:spcBef>
                  <a:spcPct val="0"/>
                </a:spcBef>
                <a:buClrTx/>
                <a:buSzTx/>
                <a:buFontTx/>
                <a:buNone/>
              </a:pPr>
              <a:t>9/12/21</a:t>
            </a:fld>
            <a:endParaRPr lang="el-GR" altLang="en-US" sz="2400">
              <a:latin typeface="Times New Roman" panose="02020603050405020304" pitchFamily="18" charset="0"/>
            </a:endParaRPr>
          </a:p>
        </p:txBody>
      </p:sp>
      <p:sp>
        <p:nvSpPr>
          <p:cNvPr id="15363" name="Rectangle 23">
            <a:extLst>
              <a:ext uri="{FF2B5EF4-FFF2-40B4-BE49-F238E27FC236}">
                <a16:creationId xmlns:a16="http://schemas.microsoft.com/office/drawing/2014/main" id="{419BD0AB-F064-ED44-8ADD-432C3C0F4BE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0" hangingPunct="0">
              <a:lnSpc>
                <a:spcPct val="90000"/>
              </a:lnSpc>
              <a:spcBef>
                <a:spcPct val="0"/>
              </a:spcBef>
              <a:buClrTx/>
              <a:buSzTx/>
              <a:buFontTx/>
              <a:buNone/>
            </a:pPr>
            <a:fld id="{4E09ABEF-F189-8E48-9A52-D1C632A7D012}" type="slidenum">
              <a:rPr lang="el-GR" altLang="en-US" sz="2400">
                <a:latin typeface="Times New Roman" panose="02020603050405020304" pitchFamily="18" charset="0"/>
              </a:rPr>
              <a:pPr eaLnBrk="0" hangingPunct="0">
                <a:lnSpc>
                  <a:spcPct val="90000"/>
                </a:lnSpc>
                <a:spcBef>
                  <a:spcPct val="0"/>
                </a:spcBef>
                <a:buClrTx/>
                <a:buSzTx/>
                <a:buFontTx/>
                <a:buNone/>
              </a:pPr>
              <a:t>1</a:t>
            </a:fld>
            <a:endParaRPr lang="el-GR" altLang="en-US" sz="2400">
              <a:latin typeface="Times New Roman" panose="02020603050405020304" pitchFamily="18" charset="0"/>
            </a:endParaRPr>
          </a:p>
        </p:txBody>
      </p:sp>
      <p:sp>
        <p:nvSpPr>
          <p:cNvPr id="11266" name="Rectangle 2">
            <a:extLst>
              <a:ext uri="{FF2B5EF4-FFF2-40B4-BE49-F238E27FC236}">
                <a16:creationId xmlns:a16="http://schemas.microsoft.com/office/drawing/2014/main" id="{8ED2D70B-1902-6942-B262-4D1F06430640}"/>
              </a:ext>
            </a:extLst>
          </p:cNvPr>
          <p:cNvSpPr>
            <a:spLocks noGrp="1"/>
          </p:cNvSpPr>
          <p:nvPr>
            <p:ph type="ctrTitle"/>
          </p:nvPr>
        </p:nvSpPr>
        <p:spPr>
          <a:xfrm>
            <a:off x="1267085" y="332656"/>
            <a:ext cx="9721329" cy="2976563"/>
          </a:xfrm>
        </p:spPr>
        <p:txBody>
          <a:bodyPr/>
          <a:lstStyle/>
          <a:p>
            <a:pPr eaLnBrk="1" hangingPunct="1"/>
            <a:r>
              <a:rPr lang="el-GR" altLang="en-US" sz="3800" dirty="0"/>
              <a:t> </a:t>
            </a:r>
            <a:r>
              <a:rPr lang="el-GR" altLang="en-US" sz="4400" b="1" dirty="0"/>
              <a:t>Οι χωρικοί δρώντες και η εξέλιξη του χωρικού σχεδιασμού </a:t>
            </a:r>
            <a:br>
              <a:rPr lang="en-US" altLang="en-US" sz="3800" b="1" dirty="0">
                <a:latin typeface="Arial" panose="020B0604020202020204" pitchFamily="34" charset="0"/>
                <a:cs typeface="Arial" panose="020B0604020202020204" pitchFamily="34" charset="0"/>
              </a:rPr>
            </a:br>
            <a:br>
              <a:rPr lang="en-US" altLang="en-US" sz="3800" dirty="0">
                <a:latin typeface="Arial" panose="020B0604020202020204" pitchFamily="34" charset="0"/>
                <a:cs typeface="Arial" panose="020B0604020202020204" pitchFamily="34" charset="0"/>
              </a:rPr>
            </a:br>
            <a:r>
              <a:rPr lang="en-US" altLang="en-US" sz="3800" dirty="0">
                <a:latin typeface="Arial" panose="020B0604020202020204" pitchFamily="34" charset="0"/>
                <a:cs typeface="Arial" panose="020B0604020202020204" pitchFamily="34" charset="0"/>
              </a:rPr>
              <a:t>  </a:t>
            </a:r>
            <a:endParaRPr lang="el-GR" altLang="en-US" sz="3800" dirty="0">
              <a:latin typeface="Arial" panose="020B0604020202020204" pitchFamily="34" charset="0"/>
              <a:cs typeface="Arial" panose="020B0604020202020204"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left)">
                                      <p:cBhvr>
                                        <p:cTn id="7" dur="500"/>
                                        <p:tgtEl>
                                          <p:spTgt spid="1126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wipe(left)">
                                      <p:cBhvr>
                                        <p:cTn id="11"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6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347A1-AD46-D94C-8826-61C998214AA1}"/>
              </a:ext>
            </a:extLst>
          </p:cNvPr>
          <p:cNvSpPr>
            <a:spLocks noGrp="1"/>
          </p:cNvSpPr>
          <p:nvPr>
            <p:ph type="title"/>
          </p:nvPr>
        </p:nvSpPr>
        <p:spPr/>
        <p:txBody>
          <a:bodyPr/>
          <a:lstStyle/>
          <a:p>
            <a:r>
              <a:rPr lang="el-GR" b="1" dirty="0"/>
              <a:t>Το σύστημα αξιών</a:t>
            </a:r>
            <a:endParaRPr lang="en-GR" b="1" dirty="0"/>
          </a:p>
        </p:txBody>
      </p:sp>
      <p:sp>
        <p:nvSpPr>
          <p:cNvPr id="3" name="Content Placeholder 2">
            <a:extLst>
              <a:ext uri="{FF2B5EF4-FFF2-40B4-BE49-F238E27FC236}">
                <a16:creationId xmlns:a16="http://schemas.microsoft.com/office/drawing/2014/main" id="{401BD82B-A11D-F048-BBD3-99345AC573E8}"/>
              </a:ext>
            </a:extLst>
          </p:cNvPr>
          <p:cNvSpPr>
            <a:spLocks noGrp="1"/>
          </p:cNvSpPr>
          <p:nvPr>
            <p:ph sz="quarter" idx="1"/>
          </p:nvPr>
        </p:nvSpPr>
        <p:spPr/>
        <p:txBody>
          <a:bodyPr/>
          <a:lstStyle/>
          <a:p>
            <a:r>
              <a:rPr lang="el-GR" dirty="0"/>
              <a:t>Οι αξίες αυτές, συχνά αντιφατικές, είναι κυρίως εκείνες </a:t>
            </a:r>
          </a:p>
          <a:p>
            <a:r>
              <a:rPr lang="el-GR" dirty="0"/>
              <a:t>της </a:t>
            </a:r>
            <a:r>
              <a:rPr lang="el-GR" i="1" dirty="0"/>
              <a:t>οικονομικής αποτελεσματικότητας, </a:t>
            </a:r>
          </a:p>
          <a:p>
            <a:r>
              <a:rPr lang="el-GR" i="1" dirty="0"/>
              <a:t>της εδαφικής/χωρικής δικαιοσύνης και</a:t>
            </a:r>
          </a:p>
          <a:p>
            <a:r>
              <a:rPr lang="el-GR" i="1" dirty="0"/>
              <a:t> της προστασίας του φυσικού περιβάλλοντος.</a:t>
            </a:r>
          </a:p>
          <a:p>
            <a:pPr marL="0" indent="0">
              <a:buNone/>
            </a:pPr>
            <a:endParaRPr lang="el-GR" i="1" dirty="0"/>
          </a:p>
          <a:p>
            <a:pPr marL="0" indent="0">
              <a:buNone/>
            </a:pPr>
            <a:r>
              <a:rPr lang="el-GR" b="1" dirty="0"/>
              <a:t>Οι χωρικοί δημόσιοι δρώντες τοποθετούνται σε σχέση με αυτές τις αξίες, ρητά ή σιωπηρά</a:t>
            </a:r>
            <a:r>
              <a:rPr lang="el-GR" dirty="0"/>
              <a:t>, έχοντας απέναντί τους τις κοινωνικές ομάδες που εγγράφονται μέσα σε εκλογικές περιφέρειες. Οι εκλογικές περιφέρειες οριοθετούν, συγχρόνως, τις τοπικές και χρονικές διαστάσεις της πιθανής δημόσιας δράσης.</a:t>
            </a:r>
            <a:endParaRPr lang="en-GR" dirty="0"/>
          </a:p>
          <a:p>
            <a:endParaRPr lang="en-GR" dirty="0"/>
          </a:p>
        </p:txBody>
      </p:sp>
      <p:sp>
        <p:nvSpPr>
          <p:cNvPr id="4" name="Date Placeholder 3">
            <a:extLst>
              <a:ext uri="{FF2B5EF4-FFF2-40B4-BE49-F238E27FC236}">
                <a16:creationId xmlns:a16="http://schemas.microsoft.com/office/drawing/2014/main" id="{7994F0A6-E2D9-5D40-B0B3-4F45B741E3BD}"/>
              </a:ext>
            </a:extLst>
          </p:cNvPr>
          <p:cNvSpPr>
            <a:spLocks noGrp="1"/>
          </p:cNvSpPr>
          <p:nvPr>
            <p:ph type="dt" sz="half" idx="10"/>
          </p:nvPr>
        </p:nvSpPr>
        <p:spPr/>
        <p:txBody>
          <a:bodyPr/>
          <a:lstStyle/>
          <a:p>
            <a:pPr>
              <a:defRPr/>
            </a:pPr>
            <a:fld id="{BDEB8374-BD57-7C4D-8D5F-31429332A80A}" type="datetime1">
              <a:rPr lang="el-GR" altLang="en-US" smtClean="0"/>
              <a:pPr>
                <a:defRPr/>
              </a:pPr>
              <a:t>9/12/21</a:t>
            </a:fld>
            <a:endParaRPr lang="el-GR" altLang="en-US"/>
          </a:p>
        </p:txBody>
      </p:sp>
      <p:sp>
        <p:nvSpPr>
          <p:cNvPr id="5" name="Slide Number Placeholder 4">
            <a:extLst>
              <a:ext uri="{FF2B5EF4-FFF2-40B4-BE49-F238E27FC236}">
                <a16:creationId xmlns:a16="http://schemas.microsoft.com/office/drawing/2014/main" id="{F65E9FF1-0664-CD4E-A9F4-F789E6379E4B}"/>
              </a:ext>
            </a:extLst>
          </p:cNvPr>
          <p:cNvSpPr>
            <a:spLocks noGrp="1"/>
          </p:cNvSpPr>
          <p:nvPr>
            <p:ph type="sldNum" sz="quarter" idx="12"/>
          </p:nvPr>
        </p:nvSpPr>
        <p:spPr/>
        <p:txBody>
          <a:bodyPr/>
          <a:lstStyle/>
          <a:p>
            <a:fld id="{316CA4E0-DED3-F147-B976-38E60FB12C68}" type="slidenum">
              <a:rPr lang="el-GR" altLang="en-US" smtClean="0"/>
              <a:pPr/>
              <a:t>10</a:t>
            </a:fld>
            <a:endParaRPr lang="el-GR" altLang="en-US"/>
          </a:p>
        </p:txBody>
      </p:sp>
    </p:spTree>
    <p:extLst>
      <p:ext uri="{BB962C8B-B14F-4D97-AF65-F5344CB8AC3E}">
        <p14:creationId xmlns:p14="http://schemas.microsoft.com/office/powerpoint/2010/main" val="1595303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AE923-DD20-7D44-9C49-BD1D968B94D6}"/>
              </a:ext>
            </a:extLst>
          </p:cNvPr>
          <p:cNvSpPr>
            <a:spLocks noGrp="1"/>
          </p:cNvSpPr>
          <p:nvPr>
            <p:ph type="title"/>
          </p:nvPr>
        </p:nvSpPr>
        <p:spPr/>
        <p:txBody>
          <a:bodyPr/>
          <a:lstStyle/>
          <a:p>
            <a:r>
              <a:rPr lang="el-GR" b="1" dirty="0"/>
              <a:t>Η ανάγκη συναίνεσης </a:t>
            </a:r>
            <a:endParaRPr lang="en-GR" b="1" dirty="0"/>
          </a:p>
        </p:txBody>
      </p:sp>
      <p:sp>
        <p:nvSpPr>
          <p:cNvPr id="3" name="Content Placeholder 2">
            <a:extLst>
              <a:ext uri="{FF2B5EF4-FFF2-40B4-BE49-F238E27FC236}">
                <a16:creationId xmlns:a16="http://schemas.microsoft.com/office/drawing/2014/main" id="{CC732B30-D1E6-8542-82FD-0654319242E9}"/>
              </a:ext>
            </a:extLst>
          </p:cNvPr>
          <p:cNvSpPr>
            <a:spLocks noGrp="1"/>
          </p:cNvSpPr>
          <p:nvPr>
            <p:ph sz="quarter" idx="1"/>
          </p:nvPr>
        </p:nvSpPr>
        <p:spPr/>
        <p:txBody>
          <a:bodyPr/>
          <a:lstStyle/>
          <a:p>
            <a:r>
              <a:rPr lang="el-GR" dirty="0"/>
              <a:t>Το ζήτημα που τίθεται μόνιμα στους χωρικούς δρώντες του στρατηγικού χωρικού σχεδιασμού είναι αυτό της αναζήτησης ενός </a:t>
            </a:r>
            <a:r>
              <a:rPr lang="el-GR" i="1" dirty="0"/>
              <a:t>συμβιβασμού</a:t>
            </a:r>
            <a:r>
              <a:rPr lang="el-GR" dirty="0"/>
              <a:t> ή μιας </a:t>
            </a:r>
            <a:r>
              <a:rPr lang="el-GR" i="1" dirty="0"/>
              <a:t>συναίνεσης</a:t>
            </a:r>
            <a:r>
              <a:rPr lang="el-GR" dirty="0"/>
              <a:t> σε σχέση με αυτές τις αξίες και την ιεράρχησή τους. </a:t>
            </a:r>
          </a:p>
          <a:p>
            <a:pPr marL="0" indent="0">
              <a:buNone/>
            </a:pPr>
            <a:endParaRPr lang="el-GR" dirty="0"/>
          </a:p>
          <a:p>
            <a:r>
              <a:rPr lang="el-GR" b="1" dirty="0"/>
              <a:t>Έτσι, προϋπόθεση για τη συλλογική δράση είναι η επίτευξη συμφωνίας ανάμεσα στους κύριους πολιτικούς και διοικητικούς δρώντες.</a:t>
            </a:r>
            <a:endParaRPr lang="en-GR" b="1" dirty="0"/>
          </a:p>
          <a:p>
            <a:endParaRPr lang="en-GR" dirty="0"/>
          </a:p>
        </p:txBody>
      </p:sp>
      <p:sp>
        <p:nvSpPr>
          <p:cNvPr id="4" name="Date Placeholder 3">
            <a:extLst>
              <a:ext uri="{FF2B5EF4-FFF2-40B4-BE49-F238E27FC236}">
                <a16:creationId xmlns:a16="http://schemas.microsoft.com/office/drawing/2014/main" id="{CC526983-1952-084F-B639-5B1D92956A4D}"/>
              </a:ext>
            </a:extLst>
          </p:cNvPr>
          <p:cNvSpPr>
            <a:spLocks noGrp="1"/>
          </p:cNvSpPr>
          <p:nvPr>
            <p:ph type="dt" sz="half" idx="10"/>
          </p:nvPr>
        </p:nvSpPr>
        <p:spPr/>
        <p:txBody>
          <a:bodyPr/>
          <a:lstStyle/>
          <a:p>
            <a:pPr>
              <a:defRPr/>
            </a:pPr>
            <a:fld id="{BDEB8374-BD57-7C4D-8D5F-31429332A80A}" type="datetime1">
              <a:rPr lang="el-GR" altLang="en-US" smtClean="0"/>
              <a:pPr>
                <a:defRPr/>
              </a:pPr>
              <a:t>9/12/21</a:t>
            </a:fld>
            <a:endParaRPr lang="el-GR" altLang="en-US"/>
          </a:p>
        </p:txBody>
      </p:sp>
      <p:sp>
        <p:nvSpPr>
          <p:cNvPr id="5" name="Slide Number Placeholder 4">
            <a:extLst>
              <a:ext uri="{FF2B5EF4-FFF2-40B4-BE49-F238E27FC236}">
                <a16:creationId xmlns:a16="http://schemas.microsoft.com/office/drawing/2014/main" id="{9FD4F844-2E99-DA46-9AF9-E7345CD0531F}"/>
              </a:ext>
            </a:extLst>
          </p:cNvPr>
          <p:cNvSpPr>
            <a:spLocks noGrp="1"/>
          </p:cNvSpPr>
          <p:nvPr>
            <p:ph type="sldNum" sz="quarter" idx="12"/>
          </p:nvPr>
        </p:nvSpPr>
        <p:spPr/>
        <p:txBody>
          <a:bodyPr/>
          <a:lstStyle/>
          <a:p>
            <a:fld id="{316CA4E0-DED3-F147-B976-38E60FB12C68}" type="slidenum">
              <a:rPr lang="el-GR" altLang="en-US" smtClean="0"/>
              <a:pPr/>
              <a:t>11</a:t>
            </a:fld>
            <a:endParaRPr lang="el-GR" altLang="en-US"/>
          </a:p>
        </p:txBody>
      </p:sp>
    </p:spTree>
    <p:extLst>
      <p:ext uri="{BB962C8B-B14F-4D97-AF65-F5344CB8AC3E}">
        <p14:creationId xmlns:p14="http://schemas.microsoft.com/office/powerpoint/2010/main" val="783577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4606B-CB9A-AD4C-B209-45FB504CD726}"/>
              </a:ext>
            </a:extLst>
          </p:cNvPr>
          <p:cNvSpPr>
            <a:spLocks noGrp="1"/>
          </p:cNvSpPr>
          <p:nvPr>
            <p:ph type="title"/>
          </p:nvPr>
        </p:nvSpPr>
        <p:spPr/>
        <p:txBody>
          <a:bodyPr/>
          <a:lstStyle/>
          <a:p>
            <a:r>
              <a:rPr lang="el-GR" b="1" dirty="0"/>
              <a:t>Δεκαετίες 1950 και 1960</a:t>
            </a:r>
            <a:endParaRPr lang="en-GR" b="1" dirty="0"/>
          </a:p>
        </p:txBody>
      </p:sp>
      <p:sp>
        <p:nvSpPr>
          <p:cNvPr id="3" name="Content Placeholder 2">
            <a:extLst>
              <a:ext uri="{FF2B5EF4-FFF2-40B4-BE49-F238E27FC236}">
                <a16:creationId xmlns:a16="http://schemas.microsoft.com/office/drawing/2014/main" id="{F7E34F37-B062-7F4E-9E60-AF85D5392BB3}"/>
              </a:ext>
            </a:extLst>
          </p:cNvPr>
          <p:cNvSpPr>
            <a:spLocks noGrp="1"/>
          </p:cNvSpPr>
          <p:nvPr>
            <p:ph sz="quarter" idx="1"/>
          </p:nvPr>
        </p:nvSpPr>
        <p:spPr/>
        <p:txBody>
          <a:bodyPr/>
          <a:lstStyle/>
          <a:p>
            <a:r>
              <a:rPr lang="el-GR" dirty="0"/>
              <a:t>Στις δεκαετίες του 1950 και του 1960 ο χωρικός προγραμματισμός ήταν ένα μέσο </a:t>
            </a:r>
            <a:r>
              <a:rPr lang="el-GR" b="1" dirty="0"/>
              <a:t>κατανομής του πλούτου και των θέσεων εργασίας</a:t>
            </a:r>
            <a:r>
              <a:rPr lang="el-GR" dirty="0"/>
              <a:t>, με την </a:t>
            </a:r>
            <a:r>
              <a:rPr lang="el-GR" dirty="0" err="1"/>
              <a:t>ορθολογικοποίηση</a:t>
            </a:r>
            <a:r>
              <a:rPr lang="el-GR" dirty="0"/>
              <a:t> της αστικής ανάπτυξης μέσω του δημόσιου ελέγχου των χρήσεων γης. </a:t>
            </a:r>
          </a:p>
          <a:p>
            <a:pPr marL="0" indent="0">
              <a:buNone/>
            </a:pPr>
            <a:endParaRPr lang="el-GR" dirty="0"/>
          </a:p>
          <a:p>
            <a:r>
              <a:rPr lang="el-GR" dirty="0"/>
              <a:t>Υπήρξε δηλαδή μια μέθοδος </a:t>
            </a:r>
            <a:r>
              <a:rPr lang="el-GR" i="1" dirty="0"/>
              <a:t>χωρικής οργάνωσης της κοινωνίας</a:t>
            </a:r>
            <a:r>
              <a:rPr lang="el-GR" dirty="0"/>
              <a:t> μέσω της ρύθμισης των χωρικών λειτουργιών. Την εποχή εκείνη, η οικονομική επέκταση ήταν ένα δεδομένο για την πλειοψηφία των χωρικών ενοτήτων και ο πλούτος που ανακατανέμονταν επέτρεπε τη συμβατότητα των συστημάτων αξιών. </a:t>
            </a:r>
            <a:endParaRPr lang="en-GR" dirty="0"/>
          </a:p>
        </p:txBody>
      </p:sp>
      <p:sp>
        <p:nvSpPr>
          <p:cNvPr id="4" name="Date Placeholder 3">
            <a:extLst>
              <a:ext uri="{FF2B5EF4-FFF2-40B4-BE49-F238E27FC236}">
                <a16:creationId xmlns:a16="http://schemas.microsoft.com/office/drawing/2014/main" id="{C6F9526B-9402-3246-9C28-76C3D4D444B5}"/>
              </a:ext>
            </a:extLst>
          </p:cNvPr>
          <p:cNvSpPr>
            <a:spLocks noGrp="1"/>
          </p:cNvSpPr>
          <p:nvPr>
            <p:ph type="dt" sz="half" idx="10"/>
          </p:nvPr>
        </p:nvSpPr>
        <p:spPr/>
        <p:txBody>
          <a:bodyPr/>
          <a:lstStyle/>
          <a:p>
            <a:pPr>
              <a:defRPr/>
            </a:pPr>
            <a:fld id="{BDEB8374-BD57-7C4D-8D5F-31429332A80A}" type="datetime1">
              <a:rPr lang="el-GR" altLang="en-US" smtClean="0"/>
              <a:pPr>
                <a:defRPr/>
              </a:pPr>
              <a:t>9/12/21</a:t>
            </a:fld>
            <a:endParaRPr lang="el-GR" altLang="en-US"/>
          </a:p>
        </p:txBody>
      </p:sp>
      <p:sp>
        <p:nvSpPr>
          <p:cNvPr id="5" name="Slide Number Placeholder 4">
            <a:extLst>
              <a:ext uri="{FF2B5EF4-FFF2-40B4-BE49-F238E27FC236}">
                <a16:creationId xmlns:a16="http://schemas.microsoft.com/office/drawing/2014/main" id="{AEFFD960-22C2-1C4E-BF47-3F468482C581}"/>
              </a:ext>
            </a:extLst>
          </p:cNvPr>
          <p:cNvSpPr>
            <a:spLocks noGrp="1"/>
          </p:cNvSpPr>
          <p:nvPr>
            <p:ph type="sldNum" sz="quarter" idx="12"/>
          </p:nvPr>
        </p:nvSpPr>
        <p:spPr/>
        <p:txBody>
          <a:bodyPr/>
          <a:lstStyle/>
          <a:p>
            <a:fld id="{316CA4E0-DED3-F147-B976-38E60FB12C68}" type="slidenum">
              <a:rPr lang="el-GR" altLang="en-US" smtClean="0"/>
              <a:pPr/>
              <a:t>12</a:t>
            </a:fld>
            <a:endParaRPr lang="el-GR" altLang="en-US"/>
          </a:p>
        </p:txBody>
      </p:sp>
    </p:spTree>
    <p:extLst>
      <p:ext uri="{BB962C8B-B14F-4D97-AF65-F5344CB8AC3E}">
        <p14:creationId xmlns:p14="http://schemas.microsoft.com/office/powerpoint/2010/main" val="291499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E8AE6-A1EF-1E4E-A04A-0E739F8DD88D}"/>
              </a:ext>
            </a:extLst>
          </p:cNvPr>
          <p:cNvSpPr>
            <a:spLocks noGrp="1"/>
          </p:cNvSpPr>
          <p:nvPr>
            <p:ph type="title"/>
          </p:nvPr>
        </p:nvSpPr>
        <p:spPr/>
        <p:txBody>
          <a:bodyPr/>
          <a:lstStyle/>
          <a:p>
            <a:r>
              <a:rPr lang="el-GR" b="1" dirty="0"/>
              <a:t>Δεκαετία 1980, η δεκαετία της τοπικής ανάπτυξης </a:t>
            </a:r>
            <a:endParaRPr lang="en-GR" b="1" dirty="0"/>
          </a:p>
        </p:txBody>
      </p:sp>
      <p:sp>
        <p:nvSpPr>
          <p:cNvPr id="3" name="Content Placeholder 2">
            <a:extLst>
              <a:ext uri="{FF2B5EF4-FFF2-40B4-BE49-F238E27FC236}">
                <a16:creationId xmlns:a16="http://schemas.microsoft.com/office/drawing/2014/main" id="{337FA43A-BAA3-F347-82CC-E745F40AB044}"/>
              </a:ext>
            </a:extLst>
          </p:cNvPr>
          <p:cNvSpPr>
            <a:spLocks noGrp="1"/>
          </p:cNvSpPr>
          <p:nvPr>
            <p:ph sz="quarter" idx="1"/>
          </p:nvPr>
        </p:nvSpPr>
        <p:spPr/>
        <p:txBody>
          <a:bodyPr/>
          <a:lstStyle/>
          <a:p>
            <a:r>
              <a:rPr lang="el-GR" dirty="0"/>
              <a:t>Η </a:t>
            </a:r>
            <a:r>
              <a:rPr lang="el-GR" b="1" dirty="0"/>
              <a:t>αλλαγή του χωρικού σχεδιασμού καθίσταται αναπόφευκτη κατά τη διάρκεια της δεκαετίας του 1980</a:t>
            </a:r>
            <a:r>
              <a:rPr lang="el-GR" dirty="0"/>
              <a:t>, όταν η οικονομική ανάπτυξη δεν είναι πια δεδομένη, αλλά </a:t>
            </a:r>
            <a:r>
              <a:rPr lang="el-GR" b="1" dirty="0"/>
              <a:t>πρέπει να δομηθεί συλλογικά.</a:t>
            </a:r>
          </a:p>
          <a:p>
            <a:r>
              <a:rPr lang="el-GR" b="1" dirty="0"/>
              <a:t> </a:t>
            </a:r>
            <a:r>
              <a:rPr lang="el-GR" dirty="0"/>
              <a:t>Έτσι, ο σχεδιασμός γίνεται, στα πλαίσια της δεκαετίας αυτής, ένας κατά προτεραιότητα στόχος της δημόσιας δράσης. Μέσα σε αυτό το ανανεωμένο πλαίσιο, ο χωρικός σχεδιασμός διατηρεί τις λογικές του όσον αφορά στη </a:t>
            </a:r>
            <a:r>
              <a:rPr lang="el-GR" i="1" dirty="0"/>
              <a:t>χωρική οργάνωση της κοινωνίας</a:t>
            </a:r>
            <a:r>
              <a:rPr lang="el-GR" dirty="0"/>
              <a:t>, επειδή οι κοινωνικές πρακτικές, άπαξ και εγκατασταθούν, έχουν μεγάλη σταθερότητα. Διαμορφώνουν συστήματα αναφοράς που αναπαράγονται μόνιμα από τους κοινωνικούς φορείς. </a:t>
            </a:r>
            <a:endParaRPr lang="en-GR" dirty="0"/>
          </a:p>
        </p:txBody>
      </p:sp>
      <p:sp>
        <p:nvSpPr>
          <p:cNvPr id="4" name="Date Placeholder 3">
            <a:extLst>
              <a:ext uri="{FF2B5EF4-FFF2-40B4-BE49-F238E27FC236}">
                <a16:creationId xmlns:a16="http://schemas.microsoft.com/office/drawing/2014/main" id="{D522AF2C-5C38-674D-8E8E-025AEC9902FF}"/>
              </a:ext>
            </a:extLst>
          </p:cNvPr>
          <p:cNvSpPr>
            <a:spLocks noGrp="1"/>
          </p:cNvSpPr>
          <p:nvPr>
            <p:ph type="dt" sz="half" idx="10"/>
          </p:nvPr>
        </p:nvSpPr>
        <p:spPr/>
        <p:txBody>
          <a:bodyPr/>
          <a:lstStyle/>
          <a:p>
            <a:pPr>
              <a:defRPr/>
            </a:pPr>
            <a:fld id="{BDEB8374-BD57-7C4D-8D5F-31429332A80A}" type="datetime1">
              <a:rPr lang="el-GR" altLang="en-US" smtClean="0"/>
              <a:pPr>
                <a:defRPr/>
              </a:pPr>
              <a:t>9/12/21</a:t>
            </a:fld>
            <a:endParaRPr lang="el-GR" altLang="en-US"/>
          </a:p>
        </p:txBody>
      </p:sp>
      <p:sp>
        <p:nvSpPr>
          <p:cNvPr id="5" name="Slide Number Placeholder 4">
            <a:extLst>
              <a:ext uri="{FF2B5EF4-FFF2-40B4-BE49-F238E27FC236}">
                <a16:creationId xmlns:a16="http://schemas.microsoft.com/office/drawing/2014/main" id="{DEF1066D-5349-0442-89EA-8EBBA0095AF3}"/>
              </a:ext>
            </a:extLst>
          </p:cNvPr>
          <p:cNvSpPr>
            <a:spLocks noGrp="1"/>
          </p:cNvSpPr>
          <p:nvPr>
            <p:ph type="sldNum" sz="quarter" idx="12"/>
          </p:nvPr>
        </p:nvSpPr>
        <p:spPr/>
        <p:txBody>
          <a:bodyPr/>
          <a:lstStyle/>
          <a:p>
            <a:fld id="{316CA4E0-DED3-F147-B976-38E60FB12C68}" type="slidenum">
              <a:rPr lang="el-GR" altLang="en-US" smtClean="0"/>
              <a:pPr/>
              <a:t>13</a:t>
            </a:fld>
            <a:endParaRPr lang="el-GR" altLang="en-US"/>
          </a:p>
        </p:txBody>
      </p:sp>
    </p:spTree>
    <p:extLst>
      <p:ext uri="{BB962C8B-B14F-4D97-AF65-F5344CB8AC3E}">
        <p14:creationId xmlns:p14="http://schemas.microsoft.com/office/powerpoint/2010/main" val="1343592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4E529-84C1-C744-8BC1-561390197EC0}"/>
              </a:ext>
            </a:extLst>
          </p:cNvPr>
          <p:cNvSpPr>
            <a:spLocks noGrp="1"/>
          </p:cNvSpPr>
          <p:nvPr>
            <p:ph type="title"/>
          </p:nvPr>
        </p:nvSpPr>
        <p:spPr/>
        <p:txBody>
          <a:bodyPr/>
          <a:lstStyle/>
          <a:p>
            <a:r>
              <a:rPr lang="el-GR" b="1" dirty="0"/>
              <a:t>Η εξέλιξη του σχεδιασμού </a:t>
            </a:r>
            <a:endParaRPr lang="en-GR" b="1" dirty="0"/>
          </a:p>
        </p:txBody>
      </p:sp>
      <p:sp>
        <p:nvSpPr>
          <p:cNvPr id="3" name="Content Placeholder 2">
            <a:extLst>
              <a:ext uri="{FF2B5EF4-FFF2-40B4-BE49-F238E27FC236}">
                <a16:creationId xmlns:a16="http://schemas.microsoft.com/office/drawing/2014/main" id="{C0B0016C-A0F4-4446-9C6B-9DB1CE213B7D}"/>
              </a:ext>
            </a:extLst>
          </p:cNvPr>
          <p:cNvSpPr>
            <a:spLocks noGrp="1"/>
          </p:cNvSpPr>
          <p:nvPr>
            <p:ph sz="quarter" idx="1"/>
          </p:nvPr>
        </p:nvSpPr>
        <p:spPr/>
        <p:txBody>
          <a:bodyPr/>
          <a:lstStyle/>
          <a:p>
            <a:r>
              <a:rPr lang="el-GR" dirty="0"/>
              <a:t>Όμως, η εξέλιξη που παρατηρείται κατά τη διάρκεια των ετών 1980 και 1990 αφορά κυρίως την αλλαγή των βασικών ζητημάτων που απασχολούν το σχεδιασμό. </a:t>
            </a:r>
          </a:p>
          <a:p>
            <a:r>
              <a:rPr lang="el-GR" dirty="0"/>
              <a:t>Ο σχεδιασμός, από εργαλείο ρύθμισης και ελέγχου με όρους χρήσεων γης, </a:t>
            </a:r>
            <a:r>
              <a:rPr lang="el-GR" b="1" dirty="0"/>
              <a:t>μετασχηματίζεται σε </a:t>
            </a:r>
            <a:r>
              <a:rPr lang="el-GR" b="1" i="1" dirty="0"/>
              <a:t>συλλογικό εργαλείο ενδυνάμωσης της δραστηριότητας των φορέων, προκειμένου να συνοδεύσουν την ανάπτυξη της οικονομικής δραστηριότητας</a:t>
            </a:r>
            <a:r>
              <a:rPr lang="el-GR" dirty="0"/>
              <a:t>. </a:t>
            </a:r>
          </a:p>
          <a:p>
            <a:r>
              <a:rPr lang="el-GR" dirty="0"/>
              <a:t>Συμβάλλει στην παραγωγή ποιοτικών χώρων και στη βελτίωση της ποιότητας ζωής. Η ρύθμιση της χρήσης γης παραμένει, όμως δεν αποτελεί πλέον το κύριο ζητούμενο.</a:t>
            </a:r>
            <a:endParaRPr lang="en-GR" dirty="0"/>
          </a:p>
          <a:p>
            <a:endParaRPr lang="en-GR" dirty="0"/>
          </a:p>
        </p:txBody>
      </p:sp>
      <p:sp>
        <p:nvSpPr>
          <p:cNvPr id="4" name="Date Placeholder 3">
            <a:extLst>
              <a:ext uri="{FF2B5EF4-FFF2-40B4-BE49-F238E27FC236}">
                <a16:creationId xmlns:a16="http://schemas.microsoft.com/office/drawing/2014/main" id="{36C19347-B883-4144-A8E5-019B8DC61382}"/>
              </a:ext>
            </a:extLst>
          </p:cNvPr>
          <p:cNvSpPr>
            <a:spLocks noGrp="1"/>
          </p:cNvSpPr>
          <p:nvPr>
            <p:ph type="dt" sz="half" idx="10"/>
          </p:nvPr>
        </p:nvSpPr>
        <p:spPr/>
        <p:txBody>
          <a:bodyPr/>
          <a:lstStyle/>
          <a:p>
            <a:pPr>
              <a:defRPr/>
            </a:pPr>
            <a:fld id="{BDEB8374-BD57-7C4D-8D5F-31429332A80A}" type="datetime1">
              <a:rPr lang="el-GR" altLang="en-US" smtClean="0"/>
              <a:pPr>
                <a:defRPr/>
              </a:pPr>
              <a:t>9/12/21</a:t>
            </a:fld>
            <a:endParaRPr lang="el-GR" altLang="en-US"/>
          </a:p>
        </p:txBody>
      </p:sp>
      <p:sp>
        <p:nvSpPr>
          <p:cNvPr id="5" name="Slide Number Placeholder 4">
            <a:extLst>
              <a:ext uri="{FF2B5EF4-FFF2-40B4-BE49-F238E27FC236}">
                <a16:creationId xmlns:a16="http://schemas.microsoft.com/office/drawing/2014/main" id="{862935A3-7852-0440-B854-DA0F2D716D21}"/>
              </a:ext>
            </a:extLst>
          </p:cNvPr>
          <p:cNvSpPr>
            <a:spLocks noGrp="1"/>
          </p:cNvSpPr>
          <p:nvPr>
            <p:ph type="sldNum" sz="quarter" idx="12"/>
          </p:nvPr>
        </p:nvSpPr>
        <p:spPr/>
        <p:txBody>
          <a:bodyPr/>
          <a:lstStyle/>
          <a:p>
            <a:fld id="{316CA4E0-DED3-F147-B976-38E60FB12C68}" type="slidenum">
              <a:rPr lang="el-GR" altLang="en-US" smtClean="0"/>
              <a:pPr/>
              <a:t>14</a:t>
            </a:fld>
            <a:endParaRPr lang="el-GR" altLang="en-US"/>
          </a:p>
        </p:txBody>
      </p:sp>
    </p:spTree>
    <p:extLst>
      <p:ext uri="{BB962C8B-B14F-4D97-AF65-F5344CB8AC3E}">
        <p14:creationId xmlns:p14="http://schemas.microsoft.com/office/powerpoint/2010/main" val="630647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C5DE6-2EB3-614C-8F9F-5FE79113CDF0}"/>
              </a:ext>
            </a:extLst>
          </p:cNvPr>
          <p:cNvSpPr>
            <a:spLocks noGrp="1"/>
          </p:cNvSpPr>
          <p:nvPr>
            <p:ph type="title"/>
          </p:nvPr>
        </p:nvSpPr>
        <p:spPr/>
        <p:txBody>
          <a:bodyPr/>
          <a:lstStyle/>
          <a:p>
            <a:r>
              <a:rPr lang="el-GR" b="1" dirty="0"/>
              <a:t>Η εξέλιξη του σχεδιασμού </a:t>
            </a:r>
            <a:endParaRPr lang="en-GR" dirty="0"/>
          </a:p>
        </p:txBody>
      </p:sp>
      <p:sp>
        <p:nvSpPr>
          <p:cNvPr id="3" name="Content Placeholder 2">
            <a:extLst>
              <a:ext uri="{FF2B5EF4-FFF2-40B4-BE49-F238E27FC236}">
                <a16:creationId xmlns:a16="http://schemas.microsoft.com/office/drawing/2014/main" id="{83480169-0C37-5644-8895-514EF1EFE437}"/>
              </a:ext>
            </a:extLst>
          </p:cNvPr>
          <p:cNvSpPr>
            <a:spLocks noGrp="1"/>
          </p:cNvSpPr>
          <p:nvPr>
            <p:ph sz="quarter" idx="1"/>
          </p:nvPr>
        </p:nvSpPr>
        <p:spPr>
          <a:xfrm>
            <a:off x="402336" y="1527047"/>
            <a:ext cx="11338560" cy="4878515"/>
          </a:xfrm>
        </p:spPr>
        <p:txBody>
          <a:bodyPr/>
          <a:lstStyle/>
          <a:p>
            <a:r>
              <a:rPr lang="el-GR" i="1" dirty="0"/>
              <a:t>Ο στρατηγικός χωρικός σχεδιασμός</a:t>
            </a:r>
            <a:r>
              <a:rPr lang="el-GR" dirty="0"/>
              <a:t> είναι ένα νέο συλλογικό εργαλείο ενδυνάμωσης των οικονομικών δραστηριοτήτων και βελτίωσης της ποιότητας ζωής. </a:t>
            </a:r>
          </a:p>
          <a:p>
            <a:pPr lvl="1"/>
            <a:r>
              <a:rPr lang="el-GR" b="1" dirty="0">
                <a:solidFill>
                  <a:srgbClr val="002060"/>
                </a:solidFill>
              </a:rPr>
              <a:t>Ο σχεδιασμός δεν είναι πλέον κρατικό «μονοπώλιο», αποτελεί ένα σύστημα συλλογικής δράσης. Οι ομάδες συμφερόντων είναι κυρίως οι επιχειρήσεις, επομένως τα δίκτυα των επικεφαλής των επιχειρήσεων και αυτό που ονομάζουμε αστική κοινωνία (συμπεριλαμβανομένων των ΜΗΚΥΟ) βρίσκονται μέσα σε αυτήν τη λογική, εφόσον πρόκειται για εν δυνάμει πηγές δυναμικού. </a:t>
            </a:r>
          </a:p>
          <a:p>
            <a:pPr lvl="1"/>
            <a:r>
              <a:rPr lang="el-GR" b="1" dirty="0">
                <a:solidFill>
                  <a:srgbClr val="002060"/>
                </a:solidFill>
              </a:rPr>
              <a:t>Οι αιρετοί παίζουν ρόλο στην αναπαραγωγή αξιών που φέρονται από τις κυρίαρχες χωρικές ομάδες, σε διαφορετικές χωρικές κλίμακες, αλλά και στην πρακτική εφαρμογή αυτών των αξιών μέσα σε καθορισμένους χώρους. </a:t>
            </a:r>
            <a:endParaRPr lang="en-GR" b="1" dirty="0">
              <a:solidFill>
                <a:srgbClr val="002060"/>
              </a:solidFill>
            </a:endParaRPr>
          </a:p>
        </p:txBody>
      </p:sp>
      <p:sp>
        <p:nvSpPr>
          <p:cNvPr id="4" name="Date Placeholder 3">
            <a:extLst>
              <a:ext uri="{FF2B5EF4-FFF2-40B4-BE49-F238E27FC236}">
                <a16:creationId xmlns:a16="http://schemas.microsoft.com/office/drawing/2014/main" id="{583DB223-92A0-E141-BBF2-AFB4753B1856}"/>
              </a:ext>
            </a:extLst>
          </p:cNvPr>
          <p:cNvSpPr>
            <a:spLocks noGrp="1"/>
          </p:cNvSpPr>
          <p:nvPr>
            <p:ph type="dt" sz="half" idx="10"/>
          </p:nvPr>
        </p:nvSpPr>
        <p:spPr/>
        <p:txBody>
          <a:bodyPr/>
          <a:lstStyle/>
          <a:p>
            <a:pPr>
              <a:defRPr/>
            </a:pPr>
            <a:fld id="{BDEB8374-BD57-7C4D-8D5F-31429332A80A}" type="datetime1">
              <a:rPr lang="el-GR" altLang="en-US" smtClean="0"/>
              <a:pPr>
                <a:defRPr/>
              </a:pPr>
              <a:t>9/12/21</a:t>
            </a:fld>
            <a:endParaRPr lang="el-GR" altLang="en-US"/>
          </a:p>
        </p:txBody>
      </p:sp>
      <p:sp>
        <p:nvSpPr>
          <p:cNvPr id="5" name="Slide Number Placeholder 4">
            <a:extLst>
              <a:ext uri="{FF2B5EF4-FFF2-40B4-BE49-F238E27FC236}">
                <a16:creationId xmlns:a16="http://schemas.microsoft.com/office/drawing/2014/main" id="{D95E69A3-3022-C740-BC6A-2CCD5D7DD892}"/>
              </a:ext>
            </a:extLst>
          </p:cNvPr>
          <p:cNvSpPr>
            <a:spLocks noGrp="1"/>
          </p:cNvSpPr>
          <p:nvPr>
            <p:ph type="sldNum" sz="quarter" idx="12"/>
          </p:nvPr>
        </p:nvSpPr>
        <p:spPr/>
        <p:txBody>
          <a:bodyPr/>
          <a:lstStyle/>
          <a:p>
            <a:fld id="{316CA4E0-DED3-F147-B976-38E60FB12C68}" type="slidenum">
              <a:rPr lang="el-GR" altLang="en-US" smtClean="0"/>
              <a:pPr/>
              <a:t>15</a:t>
            </a:fld>
            <a:endParaRPr lang="el-GR" altLang="en-US"/>
          </a:p>
        </p:txBody>
      </p:sp>
    </p:spTree>
    <p:extLst>
      <p:ext uri="{BB962C8B-B14F-4D97-AF65-F5344CB8AC3E}">
        <p14:creationId xmlns:p14="http://schemas.microsoft.com/office/powerpoint/2010/main" val="2677162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8B4EB-F562-F14E-A473-D69365E5759D}"/>
              </a:ext>
            </a:extLst>
          </p:cNvPr>
          <p:cNvSpPr>
            <a:spLocks noGrp="1"/>
          </p:cNvSpPr>
          <p:nvPr>
            <p:ph type="title"/>
          </p:nvPr>
        </p:nvSpPr>
        <p:spPr/>
        <p:txBody>
          <a:bodyPr/>
          <a:lstStyle/>
          <a:p>
            <a:r>
              <a:rPr lang="el-GR" b="1" dirty="0"/>
              <a:t>Η εξέλιξη του σχεδιασμού </a:t>
            </a:r>
            <a:endParaRPr lang="en-GR" dirty="0"/>
          </a:p>
        </p:txBody>
      </p:sp>
      <p:sp>
        <p:nvSpPr>
          <p:cNvPr id="3" name="Content Placeholder 2">
            <a:extLst>
              <a:ext uri="{FF2B5EF4-FFF2-40B4-BE49-F238E27FC236}">
                <a16:creationId xmlns:a16="http://schemas.microsoft.com/office/drawing/2014/main" id="{38BE979F-5F1B-744D-89F9-97277762DF7A}"/>
              </a:ext>
            </a:extLst>
          </p:cNvPr>
          <p:cNvSpPr>
            <a:spLocks noGrp="1"/>
          </p:cNvSpPr>
          <p:nvPr>
            <p:ph sz="quarter" idx="1"/>
          </p:nvPr>
        </p:nvSpPr>
        <p:spPr/>
        <p:txBody>
          <a:bodyPr/>
          <a:lstStyle/>
          <a:p>
            <a:r>
              <a:rPr lang="el-GR" dirty="0"/>
              <a:t>Η κλίμακα της αστικής περιφέρειας μπορεί να μην αντιστοιχεί, ή αντιστοιχεί δύσκολα, στη συμβατότητα αυτών των συστημάτων αξιών.</a:t>
            </a:r>
          </a:p>
          <a:p>
            <a:pPr lvl="1"/>
            <a:r>
              <a:rPr lang="el-GR" b="1" dirty="0">
                <a:solidFill>
                  <a:srgbClr val="002060"/>
                </a:solidFill>
              </a:rPr>
              <a:t>Η ιδέα ότι η </a:t>
            </a:r>
            <a:r>
              <a:rPr lang="el-GR" b="1" i="1" dirty="0">
                <a:solidFill>
                  <a:srgbClr val="002060"/>
                </a:solidFill>
              </a:rPr>
              <a:t>οικονομική ανταγωνιστικότητα</a:t>
            </a:r>
            <a:r>
              <a:rPr lang="el-GR" b="1" dirty="0">
                <a:solidFill>
                  <a:srgbClr val="002060"/>
                </a:solidFill>
              </a:rPr>
              <a:t> και η </a:t>
            </a:r>
            <a:r>
              <a:rPr lang="el-GR" b="1" i="1" dirty="0">
                <a:solidFill>
                  <a:srgbClr val="002060"/>
                </a:solidFill>
              </a:rPr>
              <a:t>ευρωπαϊκή ολοκλήρωση</a:t>
            </a:r>
            <a:r>
              <a:rPr lang="el-GR" b="1" dirty="0">
                <a:solidFill>
                  <a:srgbClr val="002060"/>
                </a:solidFill>
              </a:rPr>
              <a:t> είναι τα κύρια κίνητρα των πειραματισμών, όσον αφορά στον στρατηγικό χωρικό σχεδιασμό, είναι μια λανθασμένη ιδέα (</a:t>
            </a:r>
            <a:r>
              <a:rPr lang="en-US" b="1" dirty="0" err="1">
                <a:solidFill>
                  <a:srgbClr val="002060"/>
                </a:solidFill>
              </a:rPr>
              <a:t>Albrechts</a:t>
            </a:r>
            <a:r>
              <a:rPr lang="el-GR" b="1" dirty="0">
                <a:solidFill>
                  <a:srgbClr val="002060"/>
                </a:solidFill>
              </a:rPr>
              <a:t> κ.ά., 2003). </a:t>
            </a:r>
          </a:p>
          <a:p>
            <a:r>
              <a:rPr lang="el-GR" dirty="0"/>
              <a:t>Αντίθετα, αυτό το εγχείρημα είναι ένα </a:t>
            </a:r>
            <a:r>
              <a:rPr lang="el-GR" i="1" dirty="0"/>
              <a:t>πολιτικό πρόγραμμα</a:t>
            </a:r>
            <a:r>
              <a:rPr lang="el-GR" dirty="0"/>
              <a:t> που ενισχύει </a:t>
            </a:r>
            <a:r>
              <a:rPr lang="el-GR" b="1" i="1" dirty="0"/>
              <a:t>την ταυτότητα </a:t>
            </a:r>
            <a:r>
              <a:rPr lang="el-GR" i="1" dirty="0"/>
              <a:t>και </a:t>
            </a:r>
            <a:r>
              <a:rPr lang="el-GR" b="1" i="1" dirty="0"/>
              <a:t>την περιφερειακή και εδαφική συνοχή</a:t>
            </a:r>
            <a:r>
              <a:rPr lang="el-GR" dirty="0"/>
              <a:t>, αναπτύσσει νέες μορφές συνεργασίας και προάγει τα πλεονεκτήματα της αστικής περιφέρειας διεθνώς. Στα πλαίσιο αυτού του πολιτικού προγράμματος, οι προσανατολισμοί των χωρικών δημόσιων πολιτικών </a:t>
            </a:r>
            <a:r>
              <a:rPr lang="el-GR" dirty="0" err="1"/>
              <a:t>επανασυντίθενται</a:t>
            </a:r>
            <a:r>
              <a:rPr lang="el-GR" dirty="0"/>
              <a:t> και ενσωματώνονται με καταλληλότερο τρόπο στην εφαρμογή.</a:t>
            </a:r>
            <a:endParaRPr lang="en-GR" dirty="0"/>
          </a:p>
          <a:p>
            <a:endParaRPr lang="en-GR" dirty="0"/>
          </a:p>
        </p:txBody>
      </p:sp>
      <p:sp>
        <p:nvSpPr>
          <p:cNvPr id="4" name="Date Placeholder 3">
            <a:extLst>
              <a:ext uri="{FF2B5EF4-FFF2-40B4-BE49-F238E27FC236}">
                <a16:creationId xmlns:a16="http://schemas.microsoft.com/office/drawing/2014/main" id="{D15CB538-E877-B547-A023-142851D7292A}"/>
              </a:ext>
            </a:extLst>
          </p:cNvPr>
          <p:cNvSpPr>
            <a:spLocks noGrp="1"/>
          </p:cNvSpPr>
          <p:nvPr>
            <p:ph type="dt" sz="half" idx="10"/>
          </p:nvPr>
        </p:nvSpPr>
        <p:spPr/>
        <p:txBody>
          <a:bodyPr/>
          <a:lstStyle/>
          <a:p>
            <a:pPr>
              <a:defRPr/>
            </a:pPr>
            <a:fld id="{BDEB8374-BD57-7C4D-8D5F-31429332A80A}" type="datetime1">
              <a:rPr lang="el-GR" altLang="en-US" smtClean="0"/>
              <a:pPr>
                <a:defRPr/>
              </a:pPr>
              <a:t>9/12/21</a:t>
            </a:fld>
            <a:endParaRPr lang="el-GR" altLang="en-US"/>
          </a:p>
        </p:txBody>
      </p:sp>
      <p:sp>
        <p:nvSpPr>
          <p:cNvPr id="5" name="Slide Number Placeholder 4">
            <a:extLst>
              <a:ext uri="{FF2B5EF4-FFF2-40B4-BE49-F238E27FC236}">
                <a16:creationId xmlns:a16="http://schemas.microsoft.com/office/drawing/2014/main" id="{D3B5E54B-6E0F-EE4D-B04A-2F9BC0F3C7B2}"/>
              </a:ext>
            </a:extLst>
          </p:cNvPr>
          <p:cNvSpPr>
            <a:spLocks noGrp="1"/>
          </p:cNvSpPr>
          <p:nvPr>
            <p:ph type="sldNum" sz="quarter" idx="12"/>
          </p:nvPr>
        </p:nvSpPr>
        <p:spPr/>
        <p:txBody>
          <a:bodyPr/>
          <a:lstStyle/>
          <a:p>
            <a:fld id="{316CA4E0-DED3-F147-B976-38E60FB12C68}" type="slidenum">
              <a:rPr lang="el-GR" altLang="en-US" smtClean="0"/>
              <a:pPr/>
              <a:t>16</a:t>
            </a:fld>
            <a:endParaRPr lang="el-GR" altLang="en-US"/>
          </a:p>
        </p:txBody>
      </p:sp>
    </p:spTree>
    <p:extLst>
      <p:ext uri="{BB962C8B-B14F-4D97-AF65-F5344CB8AC3E}">
        <p14:creationId xmlns:p14="http://schemas.microsoft.com/office/powerpoint/2010/main" val="1502733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6B8F-21E9-3A45-AD14-EA8ADA6FB7A8}"/>
              </a:ext>
            </a:extLst>
          </p:cNvPr>
          <p:cNvSpPr>
            <a:spLocks noGrp="1"/>
          </p:cNvSpPr>
          <p:nvPr>
            <p:ph type="title"/>
          </p:nvPr>
        </p:nvSpPr>
        <p:spPr/>
        <p:txBody>
          <a:bodyPr/>
          <a:lstStyle/>
          <a:p>
            <a:pPr>
              <a:defRPr/>
            </a:pPr>
            <a:endParaRPr lang="en-GR"/>
          </a:p>
        </p:txBody>
      </p:sp>
      <p:pic>
        <p:nvPicPr>
          <p:cNvPr id="43010" name="Content Placeholder 6" descr="Diagram&#10;&#10;Description automatically generated">
            <a:extLst>
              <a:ext uri="{FF2B5EF4-FFF2-40B4-BE49-F238E27FC236}">
                <a16:creationId xmlns:a16="http://schemas.microsoft.com/office/drawing/2014/main" id="{0CBFB0B0-E9CB-CA49-AE06-9604C47E597B}"/>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63525" y="106363"/>
            <a:ext cx="11736388" cy="6523037"/>
          </a:xfrm>
        </p:spPr>
      </p:pic>
      <p:sp>
        <p:nvSpPr>
          <p:cNvPr id="43011" name="Date Placeholder 3">
            <a:extLst>
              <a:ext uri="{FF2B5EF4-FFF2-40B4-BE49-F238E27FC236}">
                <a16:creationId xmlns:a16="http://schemas.microsoft.com/office/drawing/2014/main" id="{5A323B8D-17A4-5944-83A7-9CDF91AB3DF4}"/>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7F33AD7-073F-354C-B609-22225D252A4E}" type="datetime1">
              <a:rPr lang="el-GR" altLang="en-US" sz="1400" smtClean="0">
                <a:solidFill>
                  <a:srgbClr val="FFFFFF"/>
                </a:solidFill>
              </a:rPr>
              <a:pPr/>
              <a:t>9/12/21</a:t>
            </a:fld>
            <a:endParaRPr lang="el-GR" altLang="en-US" sz="1400">
              <a:solidFill>
                <a:srgbClr val="FFFFFF"/>
              </a:solidFill>
            </a:endParaRPr>
          </a:p>
        </p:txBody>
      </p:sp>
      <p:sp>
        <p:nvSpPr>
          <p:cNvPr id="43012" name="Slide Number Placeholder 4">
            <a:extLst>
              <a:ext uri="{FF2B5EF4-FFF2-40B4-BE49-F238E27FC236}">
                <a16:creationId xmlns:a16="http://schemas.microsoft.com/office/drawing/2014/main" id="{C48DDF6E-4955-8D40-BB44-D217DD5896D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AD43D1D-439A-3A4A-A3E6-4FDD1AB546DC}" type="slidenum">
              <a:rPr lang="el-GR" altLang="en-US" sz="1600" smtClean="0">
                <a:solidFill>
                  <a:srgbClr val="7B9899"/>
                </a:solidFill>
              </a:rPr>
              <a:pPr/>
              <a:t>17</a:t>
            </a:fld>
            <a:endParaRPr lang="el-GR" altLang="en-US" sz="1600">
              <a:solidFill>
                <a:srgbClr val="7B9899"/>
              </a:solidFill>
            </a:endParaRPr>
          </a:p>
        </p:txBody>
      </p:sp>
    </p:spTree>
    <p:extLst>
      <p:ext uri="{BB962C8B-B14F-4D97-AF65-F5344CB8AC3E}">
        <p14:creationId xmlns:p14="http://schemas.microsoft.com/office/powerpoint/2010/main" val="3486443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3604D-B504-4A4A-AB62-286C0F0EBE35}"/>
              </a:ext>
            </a:extLst>
          </p:cNvPr>
          <p:cNvSpPr>
            <a:spLocks noGrp="1"/>
          </p:cNvSpPr>
          <p:nvPr>
            <p:ph type="title"/>
          </p:nvPr>
        </p:nvSpPr>
        <p:spPr/>
        <p:txBody>
          <a:bodyPr/>
          <a:lstStyle/>
          <a:p>
            <a:pPr>
              <a:defRPr/>
            </a:pPr>
            <a:r>
              <a:rPr lang="en-GR" dirty="0"/>
              <a:t>videos</a:t>
            </a:r>
          </a:p>
        </p:txBody>
      </p:sp>
      <p:sp>
        <p:nvSpPr>
          <p:cNvPr id="41986" name="Content Placeholder 2">
            <a:extLst>
              <a:ext uri="{FF2B5EF4-FFF2-40B4-BE49-F238E27FC236}">
                <a16:creationId xmlns:a16="http://schemas.microsoft.com/office/drawing/2014/main" id="{5C6F4961-DC60-0842-B79F-C92F84F00856}"/>
              </a:ext>
            </a:extLst>
          </p:cNvPr>
          <p:cNvSpPr>
            <a:spLocks noGrp="1"/>
          </p:cNvSpPr>
          <p:nvPr>
            <p:ph sz="quarter" idx="1"/>
          </p:nvPr>
        </p:nvSpPr>
        <p:spPr>
          <a:xfrm>
            <a:off x="401638" y="1527175"/>
            <a:ext cx="11339512" cy="4572000"/>
          </a:xfrm>
        </p:spPr>
        <p:txBody>
          <a:bodyPr/>
          <a:lstStyle/>
          <a:p>
            <a:pPr>
              <a:defRPr/>
            </a:pPr>
            <a:r>
              <a:rPr lang="en-GR" u="sng" dirty="0">
                <a:hlinkClick r:id="rId2"/>
              </a:rPr>
              <a:t>https://youtu.be/Hy4QjmKzF1c</a:t>
            </a:r>
            <a:endParaRPr lang="en-GR" dirty="0"/>
          </a:p>
          <a:p>
            <a:pPr>
              <a:defRPr/>
            </a:pPr>
            <a:r>
              <a:rPr lang="en-GR" u="sng" dirty="0">
                <a:hlinkClick r:id="rId3"/>
              </a:rPr>
              <a:t>https://youtu.be/l3_Hhe24W3g</a:t>
            </a:r>
            <a:endParaRPr lang="en-GR" dirty="0"/>
          </a:p>
          <a:p>
            <a:pPr>
              <a:defRPr/>
            </a:pPr>
            <a:r>
              <a:rPr lang="en-GR" u="sng" dirty="0">
                <a:hlinkClick r:id="rId4"/>
              </a:rPr>
              <a:t>https://youtu.be/LFHlal9fwkU</a:t>
            </a:r>
            <a:endParaRPr lang="en-GR" dirty="0"/>
          </a:p>
          <a:p>
            <a:pPr>
              <a:defRPr/>
            </a:pPr>
            <a:r>
              <a:rPr lang="en-GR" u="sng" dirty="0">
                <a:hlinkClick r:id="rId5"/>
              </a:rPr>
              <a:t>https://youtu.be/5VrHeEfRceo</a:t>
            </a:r>
            <a:endParaRPr lang="en-GR" dirty="0"/>
          </a:p>
          <a:p>
            <a:pPr>
              <a:defRPr/>
            </a:pPr>
            <a:r>
              <a:rPr lang="en-GR" u="sng" dirty="0">
                <a:hlinkClick r:id="rId6"/>
              </a:rPr>
              <a:t>https://youtu.be/1_U6JUxIEnc</a:t>
            </a:r>
            <a:endParaRPr lang="en-GR" dirty="0"/>
          </a:p>
          <a:p>
            <a:pPr>
              <a:defRPr/>
            </a:pPr>
            <a:r>
              <a:rPr lang="en-GR" u="sng" dirty="0"/>
              <a:t>https://youtu.be/Yi_LmXMZl5k</a:t>
            </a:r>
            <a:endParaRPr lang="en-GR" dirty="0"/>
          </a:p>
          <a:p>
            <a:pPr>
              <a:defRPr/>
            </a:pPr>
            <a:r>
              <a:rPr lang="en-GR" u="sng" dirty="0">
                <a:hlinkClick r:id="rId7"/>
              </a:rPr>
              <a:t>https://youtu.be/6Ey2Vkd1A-c</a:t>
            </a:r>
            <a:r>
              <a:rPr lang="en-GR" dirty="0"/>
              <a:t> (</a:t>
            </a:r>
            <a:r>
              <a:rPr lang="en-US" dirty="0"/>
              <a:t>webinar)</a:t>
            </a:r>
            <a:endParaRPr lang="en-GR" dirty="0"/>
          </a:p>
          <a:p>
            <a:pPr marL="0" indent="0">
              <a:buFont typeface="Wingdings 2" pitchFamily="2" charset="2"/>
              <a:buNone/>
              <a:defRPr/>
            </a:pPr>
            <a:endParaRPr lang="en-GR" altLang="en-GR" dirty="0"/>
          </a:p>
        </p:txBody>
      </p:sp>
      <p:sp>
        <p:nvSpPr>
          <p:cNvPr id="30723" name="Date Placeholder 3">
            <a:extLst>
              <a:ext uri="{FF2B5EF4-FFF2-40B4-BE49-F238E27FC236}">
                <a16:creationId xmlns:a16="http://schemas.microsoft.com/office/drawing/2014/main" id="{84D18CC6-8872-B243-8437-7FF7AEF64C7E}"/>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DE109DC4-FBC2-9044-961B-F1BFC3AB113E}" type="datetime1">
              <a:rPr lang="el-GR" altLang="en-US" sz="1400" smtClean="0">
                <a:solidFill>
                  <a:srgbClr val="FFFFFF"/>
                </a:solidFill>
                <a:latin typeface="Times New Roman" panose="02020603050405020304" pitchFamily="18" charset="0"/>
              </a:rPr>
              <a:pPr>
                <a:spcBef>
                  <a:spcPct val="0"/>
                </a:spcBef>
                <a:buClrTx/>
                <a:buSzTx/>
                <a:buFontTx/>
                <a:buNone/>
              </a:pPr>
              <a:t>9/12/21</a:t>
            </a:fld>
            <a:endParaRPr lang="el-GR" altLang="en-US" sz="1400">
              <a:solidFill>
                <a:srgbClr val="FFFFFF"/>
              </a:solidFill>
              <a:latin typeface="Times New Roman" panose="02020603050405020304" pitchFamily="18" charset="0"/>
            </a:endParaRPr>
          </a:p>
        </p:txBody>
      </p:sp>
      <p:sp>
        <p:nvSpPr>
          <p:cNvPr id="30724" name="Slide Number Placeholder 4">
            <a:extLst>
              <a:ext uri="{FF2B5EF4-FFF2-40B4-BE49-F238E27FC236}">
                <a16:creationId xmlns:a16="http://schemas.microsoft.com/office/drawing/2014/main" id="{A150319C-4E4A-9244-AD62-DF4298AEBF4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13C48ACB-2230-3E48-8BDE-45B87C1CBD94}" type="slidenum">
              <a:rPr lang="el-GR" altLang="en-US" sz="1600" smtClean="0">
                <a:solidFill>
                  <a:srgbClr val="7B9899"/>
                </a:solidFill>
                <a:latin typeface="Times New Roman" panose="02020603050405020304" pitchFamily="18" charset="0"/>
              </a:rPr>
              <a:pPr>
                <a:spcBef>
                  <a:spcPct val="0"/>
                </a:spcBef>
                <a:buClrTx/>
                <a:buSzTx/>
                <a:buFontTx/>
                <a:buNone/>
              </a:pPr>
              <a:t>18</a:t>
            </a:fld>
            <a:endParaRPr lang="el-GR" altLang="en-US" sz="1600">
              <a:solidFill>
                <a:srgbClr val="7B9899"/>
              </a:solidFill>
              <a:latin typeface="Times New Roman" panose="02020603050405020304" pitchFamily="18" charset="0"/>
            </a:endParaRPr>
          </a:p>
        </p:txBody>
      </p:sp>
    </p:spTree>
    <p:extLst>
      <p:ext uri="{BB962C8B-B14F-4D97-AF65-F5344CB8AC3E}">
        <p14:creationId xmlns:p14="http://schemas.microsoft.com/office/powerpoint/2010/main" val="1189710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4753-95BB-D745-A18C-5D5E98DB66ED}"/>
              </a:ext>
            </a:extLst>
          </p:cNvPr>
          <p:cNvSpPr>
            <a:spLocks noGrp="1"/>
          </p:cNvSpPr>
          <p:nvPr>
            <p:ph type="title"/>
          </p:nvPr>
        </p:nvSpPr>
        <p:spPr/>
        <p:txBody>
          <a:bodyPr/>
          <a:lstStyle/>
          <a:p>
            <a:pPr>
              <a:defRPr/>
            </a:pPr>
            <a:endParaRPr lang="en-GR"/>
          </a:p>
        </p:txBody>
      </p:sp>
      <p:sp>
        <p:nvSpPr>
          <p:cNvPr id="44034" name="Content Placeholder 2">
            <a:extLst>
              <a:ext uri="{FF2B5EF4-FFF2-40B4-BE49-F238E27FC236}">
                <a16:creationId xmlns:a16="http://schemas.microsoft.com/office/drawing/2014/main" id="{7A72685C-D6A1-0D40-9275-1E7B058F9573}"/>
              </a:ext>
            </a:extLst>
          </p:cNvPr>
          <p:cNvSpPr>
            <a:spLocks noGrp="1"/>
          </p:cNvSpPr>
          <p:nvPr>
            <p:ph sz="quarter" idx="1"/>
          </p:nvPr>
        </p:nvSpPr>
        <p:spPr>
          <a:xfrm>
            <a:off x="401638" y="1527175"/>
            <a:ext cx="11339512" cy="4572000"/>
          </a:xfrm>
        </p:spPr>
        <p:txBody>
          <a:bodyPr/>
          <a:lstStyle/>
          <a:p>
            <a:r>
              <a:rPr lang="en-US" altLang="en-GR" dirty="0"/>
              <a:t>spatial planning</a:t>
            </a:r>
            <a:endParaRPr lang="en-GR" altLang="en-GR" dirty="0"/>
          </a:p>
          <a:p>
            <a:r>
              <a:rPr lang="en-GR" altLang="en-GR" u="sng" dirty="0">
                <a:hlinkClick r:id="rId2"/>
              </a:rPr>
              <a:t>https://youtu.be/Humb0XcLgXw</a:t>
            </a:r>
            <a:endParaRPr lang="en-GR" altLang="en-GR" dirty="0"/>
          </a:p>
          <a:p>
            <a:endParaRPr lang="en-GR" altLang="en-GR" dirty="0"/>
          </a:p>
          <a:p>
            <a:r>
              <a:rPr lang="en-GR" altLang="en-GR" u="sng" dirty="0">
                <a:hlinkClick r:id="rId3"/>
              </a:rPr>
              <a:t>https://youtu.be/l2vC6-tecZg</a:t>
            </a:r>
            <a:r>
              <a:rPr lang="en-GR" altLang="en-GR" dirty="0"/>
              <a:t> (Netherlands)</a:t>
            </a:r>
          </a:p>
          <a:p>
            <a:pPr marL="0" indent="0">
              <a:buNone/>
            </a:pPr>
            <a:endParaRPr lang="en-GR" altLang="en-GR" dirty="0"/>
          </a:p>
          <a:p>
            <a:r>
              <a:rPr lang="fr-FR" altLang="en-GR" dirty="0" err="1"/>
              <a:t>Environmental</a:t>
            </a:r>
            <a:r>
              <a:rPr lang="fr-FR" altLang="en-GR" dirty="0"/>
              <a:t> Impact </a:t>
            </a:r>
            <a:r>
              <a:rPr lang="fr-FR" altLang="en-GR" dirty="0" err="1"/>
              <a:t>Assessment</a:t>
            </a:r>
            <a:endParaRPr lang="en-GR" altLang="en-GR" dirty="0"/>
          </a:p>
          <a:p>
            <a:pPr marL="0" indent="0">
              <a:buNone/>
            </a:pPr>
            <a:endParaRPr lang="en-GR" altLang="en-GR" dirty="0"/>
          </a:p>
          <a:p>
            <a:r>
              <a:rPr lang="en-GR" altLang="en-GR" dirty="0"/>
              <a:t>https://youtu.be/gIHOV2LpMtI</a:t>
            </a:r>
          </a:p>
          <a:p>
            <a:endParaRPr lang="en-GR" altLang="en-GR" dirty="0"/>
          </a:p>
        </p:txBody>
      </p:sp>
      <p:sp>
        <p:nvSpPr>
          <p:cNvPr id="44035" name="Date Placeholder 3">
            <a:extLst>
              <a:ext uri="{FF2B5EF4-FFF2-40B4-BE49-F238E27FC236}">
                <a16:creationId xmlns:a16="http://schemas.microsoft.com/office/drawing/2014/main" id="{CA3871D7-DEE4-C645-8135-7D75FBCA5C0F}"/>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51F8CF6-E683-6749-B89C-4177A4381FAD}" type="datetime1">
              <a:rPr lang="el-GR" altLang="en-US" sz="1400" smtClean="0">
                <a:solidFill>
                  <a:srgbClr val="FFFFFF"/>
                </a:solidFill>
              </a:rPr>
              <a:pPr/>
              <a:t>9/12/21</a:t>
            </a:fld>
            <a:endParaRPr lang="el-GR" altLang="en-US" sz="1400">
              <a:solidFill>
                <a:srgbClr val="FFFFFF"/>
              </a:solidFill>
            </a:endParaRPr>
          </a:p>
        </p:txBody>
      </p:sp>
      <p:sp>
        <p:nvSpPr>
          <p:cNvPr id="44036" name="Slide Number Placeholder 4">
            <a:extLst>
              <a:ext uri="{FF2B5EF4-FFF2-40B4-BE49-F238E27FC236}">
                <a16:creationId xmlns:a16="http://schemas.microsoft.com/office/drawing/2014/main" id="{1C2EFDF0-A872-BC42-8A97-96378F778B2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74368C2-5323-1C45-8311-DD8350ED9CD1}" type="slidenum">
              <a:rPr lang="el-GR" altLang="en-US" sz="1600" smtClean="0">
                <a:solidFill>
                  <a:srgbClr val="7B9899"/>
                </a:solidFill>
              </a:rPr>
              <a:pPr/>
              <a:t>19</a:t>
            </a:fld>
            <a:endParaRPr lang="el-GR" altLang="en-US" sz="1600">
              <a:solidFill>
                <a:srgbClr val="7B9899"/>
              </a:solidFill>
            </a:endParaRPr>
          </a:p>
        </p:txBody>
      </p:sp>
    </p:spTree>
    <p:extLst>
      <p:ext uri="{BB962C8B-B14F-4D97-AF65-F5344CB8AC3E}">
        <p14:creationId xmlns:p14="http://schemas.microsoft.com/office/powerpoint/2010/main" val="4249555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41FA-22D1-7945-A6E2-4438A0A33341}"/>
              </a:ext>
            </a:extLst>
          </p:cNvPr>
          <p:cNvSpPr>
            <a:spLocks noGrp="1"/>
          </p:cNvSpPr>
          <p:nvPr>
            <p:ph type="title"/>
          </p:nvPr>
        </p:nvSpPr>
        <p:spPr/>
        <p:txBody>
          <a:bodyPr/>
          <a:lstStyle/>
          <a:p>
            <a:r>
              <a:rPr lang="el-GR" b="1" dirty="0"/>
              <a:t>Η ΧΩΡΙΚΗ ΕΝΟΤΗΤΑ </a:t>
            </a:r>
            <a:endParaRPr lang="en-GR" dirty="0"/>
          </a:p>
        </p:txBody>
      </p:sp>
      <p:graphicFrame>
        <p:nvGraphicFramePr>
          <p:cNvPr id="10" name="Content Placeholder 2">
            <a:extLst>
              <a:ext uri="{FF2B5EF4-FFF2-40B4-BE49-F238E27FC236}">
                <a16:creationId xmlns:a16="http://schemas.microsoft.com/office/drawing/2014/main" id="{A352B373-87E4-4DB8-B7EC-A5295E4DC0DE}"/>
              </a:ext>
            </a:extLst>
          </p:cNvPr>
          <p:cNvGraphicFramePr>
            <a:graphicFrameLocks noGrp="1"/>
          </p:cNvGraphicFramePr>
          <p:nvPr>
            <p:ph sz="quarter" idx="1"/>
            <p:extLst>
              <p:ext uri="{D42A27DB-BD31-4B8C-83A1-F6EECF244321}">
                <p14:modId xmlns:p14="http://schemas.microsoft.com/office/powerpoint/2010/main" val="1398972605"/>
              </p:ext>
            </p:extLst>
          </p:nvPr>
        </p:nvGraphicFramePr>
        <p:xfrm>
          <a:off x="402336" y="1527048"/>
          <a:ext cx="6773784" cy="4782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2BCBA2AD-1988-B04D-867D-D12BC4E01CEE}"/>
              </a:ext>
            </a:extLst>
          </p:cNvPr>
          <p:cNvSpPr>
            <a:spLocks noGrp="1"/>
          </p:cNvSpPr>
          <p:nvPr>
            <p:ph type="dt" sz="half" idx="10"/>
          </p:nvPr>
        </p:nvSpPr>
        <p:spPr/>
        <p:txBody>
          <a:bodyPr/>
          <a:lstStyle/>
          <a:p>
            <a:pPr>
              <a:defRPr/>
            </a:pPr>
            <a:fld id="{BDEB8374-BD57-7C4D-8D5F-31429332A80A}" type="datetime1">
              <a:rPr lang="el-GR" altLang="en-US" smtClean="0"/>
              <a:pPr>
                <a:defRPr/>
              </a:pPr>
              <a:t>9/12/21</a:t>
            </a:fld>
            <a:endParaRPr lang="el-GR" altLang="en-US"/>
          </a:p>
        </p:txBody>
      </p:sp>
      <p:sp>
        <p:nvSpPr>
          <p:cNvPr id="5" name="Slide Number Placeholder 4">
            <a:extLst>
              <a:ext uri="{FF2B5EF4-FFF2-40B4-BE49-F238E27FC236}">
                <a16:creationId xmlns:a16="http://schemas.microsoft.com/office/drawing/2014/main" id="{DA53B8EB-0FDD-E04F-B3CC-48545B48D7B8}"/>
              </a:ext>
            </a:extLst>
          </p:cNvPr>
          <p:cNvSpPr>
            <a:spLocks noGrp="1"/>
          </p:cNvSpPr>
          <p:nvPr>
            <p:ph type="sldNum" sz="quarter" idx="12"/>
          </p:nvPr>
        </p:nvSpPr>
        <p:spPr/>
        <p:txBody>
          <a:bodyPr/>
          <a:lstStyle/>
          <a:p>
            <a:fld id="{316CA4E0-DED3-F147-B976-38E60FB12C68}" type="slidenum">
              <a:rPr lang="el-GR" altLang="en-US" smtClean="0"/>
              <a:pPr/>
              <a:t>2</a:t>
            </a:fld>
            <a:endParaRPr lang="el-GR" altLang="en-US"/>
          </a:p>
        </p:txBody>
      </p:sp>
      <p:pic>
        <p:nvPicPr>
          <p:cNvPr id="6" name="Content Placeholder 6" descr="Diagram&#10;&#10;Description automatically generated">
            <a:extLst>
              <a:ext uri="{FF2B5EF4-FFF2-40B4-BE49-F238E27FC236}">
                <a16:creationId xmlns:a16="http://schemas.microsoft.com/office/drawing/2014/main" id="{1DCD70AF-B08A-9B49-8527-24A0C8B6E7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7176119" y="2229028"/>
            <a:ext cx="4871987" cy="336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255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F1CBB-9C2F-E84C-82F6-5DB7E7624A23}"/>
              </a:ext>
            </a:extLst>
          </p:cNvPr>
          <p:cNvSpPr>
            <a:spLocks noGrp="1"/>
          </p:cNvSpPr>
          <p:nvPr>
            <p:ph type="title"/>
          </p:nvPr>
        </p:nvSpPr>
        <p:spPr/>
        <p:txBody>
          <a:bodyPr/>
          <a:lstStyle/>
          <a:p>
            <a:r>
              <a:rPr lang="el-GR" b="1" dirty="0"/>
              <a:t>Η ΧΩΡΙΚΗ ΕΝΟΤΗΤΑ</a:t>
            </a:r>
            <a:r>
              <a:rPr lang="en-US" b="1" dirty="0"/>
              <a:t> (TERRITORY)</a:t>
            </a:r>
            <a:r>
              <a:rPr lang="el-GR" b="1" dirty="0"/>
              <a:t> </a:t>
            </a:r>
            <a:endParaRPr lang="en-GR" dirty="0"/>
          </a:p>
        </p:txBody>
      </p:sp>
      <p:pic>
        <p:nvPicPr>
          <p:cNvPr id="7" name="Content Placeholder 6" descr="Diagram&#10;&#10;Description automatically generated">
            <a:extLst>
              <a:ext uri="{FF2B5EF4-FFF2-40B4-BE49-F238E27FC236}">
                <a16:creationId xmlns:a16="http://schemas.microsoft.com/office/drawing/2014/main" id="{71851270-9E4D-A749-9A6A-BE4FAF182946}"/>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67863" y="1527175"/>
            <a:ext cx="7607062" cy="4572000"/>
          </a:xfrm>
        </p:spPr>
      </p:pic>
      <p:sp>
        <p:nvSpPr>
          <p:cNvPr id="4" name="Date Placeholder 3">
            <a:extLst>
              <a:ext uri="{FF2B5EF4-FFF2-40B4-BE49-F238E27FC236}">
                <a16:creationId xmlns:a16="http://schemas.microsoft.com/office/drawing/2014/main" id="{872820C1-778F-E747-A16B-674BBE814996}"/>
              </a:ext>
            </a:extLst>
          </p:cNvPr>
          <p:cNvSpPr>
            <a:spLocks noGrp="1"/>
          </p:cNvSpPr>
          <p:nvPr>
            <p:ph type="dt" sz="half" idx="10"/>
          </p:nvPr>
        </p:nvSpPr>
        <p:spPr/>
        <p:txBody>
          <a:bodyPr/>
          <a:lstStyle/>
          <a:p>
            <a:pPr>
              <a:defRPr/>
            </a:pPr>
            <a:fld id="{BDEB8374-BD57-7C4D-8D5F-31429332A80A}" type="datetime1">
              <a:rPr lang="el-GR" altLang="en-US" smtClean="0"/>
              <a:pPr>
                <a:defRPr/>
              </a:pPr>
              <a:t>9/12/21</a:t>
            </a:fld>
            <a:endParaRPr lang="el-GR" altLang="en-US"/>
          </a:p>
        </p:txBody>
      </p:sp>
      <p:sp>
        <p:nvSpPr>
          <p:cNvPr id="5" name="Slide Number Placeholder 4">
            <a:extLst>
              <a:ext uri="{FF2B5EF4-FFF2-40B4-BE49-F238E27FC236}">
                <a16:creationId xmlns:a16="http://schemas.microsoft.com/office/drawing/2014/main" id="{89C72661-CB13-5845-804E-2529BB7E6110}"/>
              </a:ext>
            </a:extLst>
          </p:cNvPr>
          <p:cNvSpPr>
            <a:spLocks noGrp="1"/>
          </p:cNvSpPr>
          <p:nvPr>
            <p:ph type="sldNum" sz="quarter" idx="12"/>
          </p:nvPr>
        </p:nvSpPr>
        <p:spPr/>
        <p:txBody>
          <a:bodyPr/>
          <a:lstStyle/>
          <a:p>
            <a:fld id="{316CA4E0-DED3-F147-B976-38E60FB12C68}" type="slidenum">
              <a:rPr lang="el-GR" altLang="en-US" smtClean="0"/>
              <a:pPr/>
              <a:t>3</a:t>
            </a:fld>
            <a:endParaRPr lang="el-GR" altLang="en-US"/>
          </a:p>
        </p:txBody>
      </p:sp>
    </p:spTree>
    <p:extLst>
      <p:ext uri="{BB962C8B-B14F-4D97-AF65-F5344CB8AC3E}">
        <p14:creationId xmlns:p14="http://schemas.microsoft.com/office/powerpoint/2010/main" val="109786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37941-671B-174F-BDBA-D95D96829BAA}"/>
              </a:ext>
            </a:extLst>
          </p:cNvPr>
          <p:cNvSpPr>
            <a:spLocks noGrp="1"/>
          </p:cNvSpPr>
          <p:nvPr>
            <p:ph type="title"/>
          </p:nvPr>
        </p:nvSpPr>
        <p:spPr/>
        <p:txBody>
          <a:bodyPr/>
          <a:lstStyle/>
          <a:p>
            <a:r>
              <a:rPr lang="el-GR" b="1" dirty="0"/>
              <a:t>Η ΧΩΡΙΚΗ ΕΝΟΤΗΤΑ </a:t>
            </a:r>
            <a:endParaRPr lang="en-GR" b="1" dirty="0"/>
          </a:p>
        </p:txBody>
      </p:sp>
      <p:sp>
        <p:nvSpPr>
          <p:cNvPr id="3" name="Content Placeholder 2">
            <a:extLst>
              <a:ext uri="{FF2B5EF4-FFF2-40B4-BE49-F238E27FC236}">
                <a16:creationId xmlns:a16="http://schemas.microsoft.com/office/drawing/2014/main" id="{6A36CAB1-1949-E94A-A7FB-F96ECA260376}"/>
              </a:ext>
            </a:extLst>
          </p:cNvPr>
          <p:cNvSpPr>
            <a:spLocks noGrp="1"/>
          </p:cNvSpPr>
          <p:nvPr>
            <p:ph sz="quarter" idx="1"/>
          </p:nvPr>
        </p:nvSpPr>
        <p:spPr/>
        <p:txBody>
          <a:bodyPr/>
          <a:lstStyle/>
          <a:p>
            <a:r>
              <a:rPr lang="en-US" dirty="0" err="1"/>
              <a:t>Μι</a:t>
            </a:r>
            <a:r>
              <a:rPr lang="en-US" dirty="0"/>
              <a:t>α </a:t>
            </a:r>
            <a:r>
              <a:rPr lang="en-US" dirty="0" err="1"/>
              <a:t>χωρική</a:t>
            </a:r>
            <a:r>
              <a:rPr lang="en-US" dirty="0"/>
              <a:t> </a:t>
            </a:r>
            <a:r>
              <a:rPr lang="en-US" dirty="0" err="1"/>
              <a:t>ενότητ</a:t>
            </a:r>
            <a:r>
              <a:rPr lang="en-US" dirty="0"/>
              <a:t>α </a:t>
            </a:r>
            <a:r>
              <a:rPr lang="en-US" b="1" dirty="0" err="1"/>
              <a:t>δεν</a:t>
            </a:r>
            <a:r>
              <a:rPr lang="en-US" b="1" dirty="0"/>
              <a:t> </a:t>
            </a:r>
            <a:r>
              <a:rPr lang="en-US" b="1" dirty="0" err="1"/>
              <a:t>είν</a:t>
            </a:r>
            <a:r>
              <a:rPr lang="en-US" b="1" dirty="0"/>
              <a:t>α</a:t>
            </a:r>
            <a:r>
              <a:rPr lang="en-US" b="1" dirty="0" err="1"/>
              <a:t>ι</a:t>
            </a:r>
            <a:r>
              <a:rPr lang="en-US" b="1" dirty="0"/>
              <a:t> </a:t>
            </a:r>
            <a:r>
              <a:rPr lang="en-US" b="1" dirty="0" err="1"/>
              <a:t>μόνο</a:t>
            </a:r>
            <a:r>
              <a:rPr lang="en-US" b="1" dirty="0"/>
              <a:t> </a:t>
            </a:r>
            <a:r>
              <a:rPr lang="en-US" b="1" dirty="0" err="1"/>
              <a:t>έν</a:t>
            </a:r>
            <a:r>
              <a:rPr lang="en-US" b="1" dirty="0"/>
              <a:t>α</a:t>
            </a:r>
            <a:r>
              <a:rPr lang="en-US" b="1" dirty="0" err="1"/>
              <a:t>ς</a:t>
            </a:r>
            <a:r>
              <a:rPr lang="en-US" b="1" dirty="0"/>
              <a:t> </a:t>
            </a:r>
            <a:r>
              <a:rPr lang="en-US" b="1" dirty="0" err="1"/>
              <a:t>γεωγρ</a:t>
            </a:r>
            <a:r>
              <a:rPr lang="en-US" b="1" dirty="0"/>
              <a:t>α</a:t>
            </a:r>
            <a:r>
              <a:rPr lang="en-US" b="1" dirty="0" err="1"/>
              <a:t>φικός</a:t>
            </a:r>
            <a:r>
              <a:rPr lang="en-US" b="1" dirty="0"/>
              <a:t> </a:t>
            </a:r>
            <a:r>
              <a:rPr lang="en-US" b="1" dirty="0" err="1"/>
              <a:t>χώρος</a:t>
            </a:r>
            <a:r>
              <a:rPr lang="en-US" b="1" dirty="0"/>
              <a:t> </a:t>
            </a:r>
            <a:r>
              <a:rPr lang="en-US" b="1" dirty="0" err="1"/>
              <a:t>με</a:t>
            </a:r>
            <a:r>
              <a:rPr lang="en-US" b="1" dirty="0"/>
              <a:t> </a:t>
            </a:r>
            <a:r>
              <a:rPr lang="en-US" b="1" dirty="0" err="1"/>
              <a:t>τις</a:t>
            </a:r>
            <a:r>
              <a:rPr lang="en-US" b="1" dirty="0"/>
              <a:t> </a:t>
            </a:r>
            <a:r>
              <a:rPr lang="en-US" b="1" dirty="0" err="1"/>
              <a:t>διοικητικές</a:t>
            </a:r>
            <a:r>
              <a:rPr lang="en-US" b="1" dirty="0"/>
              <a:t> </a:t>
            </a:r>
            <a:r>
              <a:rPr lang="en-US" b="1" dirty="0" err="1"/>
              <a:t>δι</a:t>
            </a:r>
            <a:r>
              <a:rPr lang="en-US" b="1" dirty="0"/>
              <a:t>α</a:t>
            </a:r>
            <a:r>
              <a:rPr lang="en-US" b="1" dirty="0" err="1"/>
              <a:t>ιρέσεις</a:t>
            </a:r>
            <a:r>
              <a:rPr lang="en-US" b="1" dirty="0"/>
              <a:t> </a:t>
            </a:r>
            <a:r>
              <a:rPr lang="en-US" b="1" dirty="0" err="1"/>
              <a:t>του</a:t>
            </a:r>
            <a:r>
              <a:rPr lang="en-US" dirty="0"/>
              <a:t> </a:t>
            </a:r>
            <a:r>
              <a:rPr lang="en-US" dirty="0" err="1"/>
              <a:t>κ</a:t>
            </a:r>
            <a:r>
              <a:rPr lang="en-US" dirty="0"/>
              <a:t>α</a:t>
            </a:r>
            <a:r>
              <a:rPr lang="en-US" dirty="0" err="1"/>
              <a:t>ι</a:t>
            </a:r>
            <a:r>
              <a:rPr lang="en-US" dirty="0"/>
              <a:t> </a:t>
            </a:r>
            <a:r>
              <a:rPr lang="en-US" dirty="0" err="1"/>
              <a:t>τους</a:t>
            </a:r>
            <a:r>
              <a:rPr lang="en-US" dirty="0"/>
              <a:t> </a:t>
            </a:r>
            <a:r>
              <a:rPr lang="en-US" dirty="0" err="1"/>
              <a:t>δι</a:t>
            </a:r>
            <a:r>
              <a:rPr lang="en-US" dirty="0"/>
              <a:t>α</a:t>
            </a:r>
            <a:r>
              <a:rPr lang="en-US" dirty="0" err="1"/>
              <a:t>φορετικούς</a:t>
            </a:r>
            <a:r>
              <a:rPr lang="en-US" dirty="0"/>
              <a:t> </a:t>
            </a:r>
            <a:r>
              <a:rPr lang="en-US" dirty="0" err="1"/>
              <a:t>φυσικούς</a:t>
            </a:r>
            <a:r>
              <a:rPr lang="en-US" dirty="0"/>
              <a:t> π</a:t>
            </a:r>
            <a:r>
              <a:rPr lang="en-US" dirty="0" err="1"/>
              <a:t>όρους</a:t>
            </a:r>
            <a:r>
              <a:rPr lang="en-US" dirty="0"/>
              <a:t> π</a:t>
            </a:r>
            <a:r>
              <a:rPr lang="en-US" dirty="0" err="1"/>
              <a:t>ου</a:t>
            </a:r>
            <a:r>
              <a:rPr lang="en-US" dirty="0"/>
              <a:t> α</a:t>
            </a:r>
            <a:r>
              <a:rPr lang="en-US" dirty="0" err="1"/>
              <a:t>ν</a:t>
            </a:r>
            <a:r>
              <a:rPr lang="en-US" dirty="0"/>
              <a:t>α</a:t>
            </a:r>
            <a:r>
              <a:rPr lang="en-US" dirty="0" err="1"/>
              <a:t>φέροντ</a:t>
            </a:r>
            <a:r>
              <a:rPr lang="en-US" dirty="0"/>
              <a:t>α</a:t>
            </a:r>
            <a:r>
              <a:rPr lang="en-US" dirty="0" err="1"/>
              <a:t>ι</a:t>
            </a:r>
            <a:r>
              <a:rPr lang="en-US" dirty="0"/>
              <a:t> </a:t>
            </a:r>
            <a:r>
              <a:rPr lang="en-US" dirty="0" err="1"/>
              <a:t>στις</a:t>
            </a:r>
            <a:r>
              <a:rPr lang="en-US" dirty="0"/>
              <a:t> </a:t>
            </a:r>
            <a:r>
              <a:rPr lang="en-US" dirty="0" err="1"/>
              <a:t>έρευνες</a:t>
            </a:r>
            <a:r>
              <a:rPr lang="en-US" dirty="0"/>
              <a:t>, </a:t>
            </a:r>
            <a:r>
              <a:rPr lang="en-US" dirty="0" err="1"/>
              <a:t>στις</a:t>
            </a:r>
            <a:r>
              <a:rPr lang="en-US" dirty="0"/>
              <a:t> </a:t>
            </a:r>
            <a:r>
              <a:rPr lang="en-US" dirty="0" err="1"/>
              <a:t>στ</a:t>
            </a:r>
            <a:r>
              <a:rPr lang="en-US" dirty="0"/>
              <a:t>α</a:t>
            </a:r>
            <a:r>
              <a:rPr lang="en-US" dirty="0" err="1"/>
              <a:t>τιστικές</a:t>
            </a:r>
            <a:r>
              <a:rPr lang="en-US" dirty="0"/>
              <a:t> </a:t>
            </a:r>
            <a:r>
              <a:rPr lang="en-US" dirty="0" err="1"/>
              <a:t>κ</a:t>
            </a:r>
            <a:r>
              <a:rPr lang="en-US" dirty="0"/>
              <a:t>α</a:t>
            </a:r>
            <a:r>
              <a:rPr lang="en-US" dirty="0" err="1"/>
              <a:t>ι</a:t>
            </a:r>
            <a:r>
              <a:rPr lang="en-US" dirty="0"/>
              <a:t> </a:t>
            </a:r>
            <a:r>
              <a:rPr lang="en-US" dirty="0" err="1"/>
              <a:t>στις</a:t>
            </a:r>
            <a:r>
              <a:rPr lang="en-US" dirty="0"/>
              <a:t> </a:t>
            </a:r>
            <a:r>
              <a:rPr lang="en-US" dirty="0" err="1"/>
              <a:t>μονoγρ</a:t>
            </a:r>
            <a:r>
              <a:rPr lang="en-US" dirty="0"/>
              <a:t>α</a:t>
            </a:r>
            <a:r>
              <a:rPr lang="en-US" dirty="0" err="1"/>
              <a:t>φίες</a:t>
            </a:r>
            <a:r>
              <a:rPr lang="en-US" dirty="0"/>
              <a:t>.</a:t>
            </a:r>
            <a:endParaRPr lang="el-GR" dirty="0"/>
          </a:p>
          <a:p>
            <a:pPr lvl="1"/>
            <a:r>
              <a:rPr lang="en-US" b="1" dirty="0" err="1">
                <a:solidFill>
                  <a:srgbClr val="002060"/>
                </a:solidFill>
              </a:rPr>
              <a:t>Μι</a:t>
            </a:r>
            <a:r>
              <a:rPr lang="en-US" b="1" dirty="0">
                <a:solidFill>
                  <a:srgbClr val="002060"/>
                </a:solidFill>
              </a:rPr>
              <a:t>α </a:t>
            </a:r>
            <a:r>
              <a:rPr lang="en-US" b="1" dirty="0" err="1">
                <a:solidFill>
                  <a:srgbClr val="002060"/>
                </a:solidFill>
              </a:rPr>
              <a:t>χωρική</a:t>
            </a:r>
            <a:r>
              <a:rPr lang="en-US" b="1" dirty="0">
                <a:solidFill>
                  <a:srgbClr val="002060"/>
                </a:solidFill>
              </a:rPr>
              <a:t> </a:t>
            </a:r>
            <a:r>
              <a:rPr lang="en-US" b="1" dirty="0" err="1">
                <a:solidFill>
                  <a:srgbClr val="002060"/>
                </a:solidFill>
              </a:rPr>
              <a:t>ενότητ</a:t>
            </a:r>
            <a:r>
              <a:rPr lang="en-US" b="1" dirty="0">
                <a:solidFill>
                  <a:srgbClr val="002060"/>
                </a:solidFill>
              </a:rPr>
              <a:t>α </a:t>
            </a:r>
            <a:r>
              <a:rPr lang="en-US" b="1" dirty="0" err="1">
                <a:solidFill>
                  <a:srgbClr val="002060"/>
                </a:solidFill>
              </a:rPr>
              <a:t>είν</a:t>
            </a:r>
            <a:r>
              <a:rPr lang="en-US" b="1" dirty="0">
                <a:solidFill>
                  <a:srgbClr val="002060"/>
                </a:solidFill>
              </a:rPr>
              <a:t>α</a:t>
            </a:r>
            <a:r>
              <a:rPr lang="en-US" b="1" dirty="0" err="1">
                <a:solidFill>
                  <a:srgbClr val="002060"/>
                </a:solidFill>
              </a:rPr>
              <a:t>ι</a:t>
            </a:r>
            <a:r>
              <a:rPr lang="en-US" b="1" dirty="0">
                <a:solidFill>
                  <a:srgbClr val="002060"/>
                </a:solidFill>
              </a:rPr>
              <a:t> </a:t>
            </a:r>
            <a:r>
              <a:rPr lang="en-US" b="1" dirty="0" err="1">
                <a:solidFill>
                  <a:srgbClr val="002060"/>
                </a:solidFill>
              </a:rPr>
              <a:t>εξίσου</a:t>
            </a:r>
            <a:r>
              <a:rPr lang="en-US" b="1" dirty="0">
                <a:solidFill>
                  <a:srgbClr val="002060"/>
                </a:solidFill>
              </a:rPr>
              <a:t> </a:t>
            </a:r>
            <a:r>
              <a:rPr lang="en-US" b="1" dirty="0" err="1">
                <a:solidFill>
                  <a:srgbClr val="002060"/>
                </a:solidFill>
              </a:rPr>
              <a:t>έν</a:t>
            </a:r>
            <a:r>
              <a:rPr lang="en-US" b="1" dirty="0">
                <a:solidFill>
                  <a:srgbClr val="002060"/>
                </a:solidFill>
              </a:rPr>
              <a:t>α</a:t>
            </a:r>
            <a:r>
              <a:rPr lang="en-US" b="1" dirty="0" err="1">
                <a:solidFill>
                  <a:srgbClr val="002060"/>
                </a:solidFill>
              </a:rPr>
              <a:t>ς</a:t>
            </a:r>
            <a:r>
              <a:rPr lang="en-US" b="1" dirty="0">
                <a:solidFill>
                  <a:srgbClr val="002060"/>
                </a:solidFill>
              </a:rPr>
              <a:t> π</a:t>
            </a:r>
            <a:r>
              <a:rPr lang="en-US" b="1" dirty="0" err="1">
                <a:solidFill>
                  <a:srgbClr val="002060"/>
                </a:solidFill>
              </a:rPr>
              <a:t>ληθυσμός</a:t>
            </a:r>
            <a:r>
              <a:rPr lang="en-US" b="1" dirty="0">
                <a:solidFill>
                  <a:srgbClr val="002060"/>
                </a:solidFill>
              </a:rPr>
              <a:t>, απ</a:t>
            </a:r>
            <a:r>
              <a:rPr lang="en-US" b="1" dirty="0" err="1">
                <a:solidFill>
                  <a:srgbClr val="002060"/>
                </a:solidFill>
              </a:rPr>
              <a:t>οτελούμενος</a:t>
            </a:r>
            <a:r>
              <a:rPr lang="en-US" b="1" dirty="0">
                <a:solidFill>
                  <a:srgbClr val="002060"/>
                </a:solidFill>
              </a:rPr>
              <a:t> απ</a:t>
            </a:r>
            <a:r>
              <a:rPr lang="en-US" b="1" dirty="0" err="1">
                <a:solidFill>
                  <a:srgbClr val="002060"/>
                </a:solidFill>
              </a:rPr>
              <a:t>ό</a:t>
            </a:r>
            <a:r>
              <a:rPr lang="en-US" b="1" dirty="0">
                <a:solidFill>
                  <a:srgbClr val="002060"/>
                </a:solidFill>
              </a:rPr>
              <a:t> </a:t>
            </a:r>
            <a:r>
              <a:rPr lang="en-US" b="1" dirty="0" err="1">
                <a:solidFill>
                  <a:srgbClr val="002060"/>
                </a:solidFill>
              </a:rPr>
              <a:t>άτομ</a:t>
            </a:r>
            <a:r>
              <a:rPr lang="en-US" b="1" dirty="0">
                <a:solidFill>
                  <a:srgbClr val="002060"/>
                </a:solidFill>
              </a:rPr>
              <a:t>α </a:t>
            </a:r>
            <a:r>
              <a:rPr lang="en-US" b="1" dirty="0" err="1">
                <a:solidFill>
                  <a:srgbClr val="002060"/>
                </a:solidFill>
              </a:rPr>
              <a:t>κ</a:t>
            </a:r>
            <a:r>
              <a:rPr lang="en-US" b="1" dirty="0">
                <a:solidFill>
                  <a:srgbClr val="002060"/>
                </a:solidFill>
              </a:rPr>
              <a:t>α</a:t>
            </a:r>
            <a:r>
              <a:rPr lang="en-US" b="1" dirty="0" err="1">
                <a:solidFill>
                  <a:srgbClr val="002060"/>
                </a:solidFill>
              </a:rPr>
              <a:t>ι</a:t>
            </a:r>
            <a:r>
              <a:rPr lang="en-US" b="1" dirty="0">
                <a:solidFill>
                  <a:srgbClr val="002060"/>
                </a:solidFill>
              </a:rPr>
              <a:t> </a:t>
            </a:r>
            <a:r>
              <a:rPr lang="en-US" b="1" dirty="0" err="1">
                <a:solidFill>
                  <a:srgbClr val="002060"/>
                </a:solidFill>
              </a:rPr>
              <a:t>κοινωνικές</a:t>
            </a:r>
            <a:r>
              <a:rPr lang="en-US" b="1" dirty="0">
                <a:solidFill>
                  <a:srgbClr val="002060"/>
                </a:solidFill>
              </a:rPr>
              <a:t> </a:t>
            </a:r>
            <a:r>
              <a:rPr lang="en-US" b="1" dirty="0" err="1">
                <a:solidFill>
                  <a:srgbClr val="002060"/>
                </a:solidFill>
              </a:rPr>
              <a:t>ομάδες</a:t>
            </a:r>
            <a:r>
              <a:rPr lang="en-US" b="1" dirty="0">
                <a:solidFill>
                  <a:srgbClr val="002060"/>
                </a:solidFill>
              </a:rPr>
              <a:t>, </a:t>
            </a:r>
            <a:r>
              <a:rPr lang="en-US" b="1" dirty="0" err="1">
                <a:solidFill>
                  <a:srgbClr val="002060"/>
                </a:solidFill>
              </a:rPr>
              <a:t>με</a:t>
            </a:r>
            <a:r>
              <a:rPr lang="en-US" b="1" dirty="0">
                <a:solidFill>
                  <a:srgbClr val="002060"/>
                </a:solidFill>
              </a:rPr>
              <a:t> </a:t>
            </a:r>
            <a:r>
              <a:rPr lang="en-US" b="1" dirty="0" err="1">
                <a:solidFill>
                  <a:srgbClr val="002060"/>
                </a:solidFill>
              </a:rPr>
              <a:t>άλλ</a:t>
            </a:r>
            <a:r>
              <a:rPr lang="en-US" b="1" dirty="0">
                <a:solidFill>
                  <a:srgbClr val="002060"/>
                </a:solidFill>
              </a:rPr>
              <a:t>α </a:t>
            </a:r>
            <a:r>
              <a:rPr lang="en-US" b="1" dirty="0" err="1">
                <a:solidFill>
                  <a:srgbClr val="002060"/>
                </a:solidFill>
              </a:rPr>
              <a:t>λόγι</a:t>
            </a:r>
            <a:r>
              <a:rPr lang="en-US" b="1" dirty="0">
                <a:solidFill>
                  <a:srgbClr val="002060"/>
                </a:solidFill>
              </a:rPr>
              <a:t>α </a:t>
            </a:r>
            <a:r>
              <a:rPr lang="en-US" b="1" dirty="0" err="1">
                <a:solidFill>
                  <a:srgbClr val="002060"/>
                </a:solidFill>
              </a:rPr>
              <a:t>έν</a:t>
            </a:r>
            <a:r>
              <a:rPr lang="en-US" b="1" dirty="0">
                <a:solidFill>
                  <a:srgbClr val="002060"/>
                </a:solidFill>
              </a:rPr>
              <a:t>α</a:t>
            </a:r>
            <a:r>
              <a:rPr lang="en-US" b="1" dirty="0" err="1">
                <a:solidFill>
                  <a:srgbClr val="002060"/>
                </a:solidFill>
              </a:rPr>
              <a:t>ς</a:t>
            </a:r>
            <a:r>
              <a:rPr lang="en-US" b="1" dirty="0">
                <a:solidFill>
                  <a:srgbClr val="002060"/>
                </a:solidFill>
              </a:rPr>
              <a:t> </a:t>
            </a:r>
            <a:r>
              <a:rPr lang="en-US" b="1" dirty="0" err="1">
                <a:solidFill>
                  <a:srgbClr val="002060"/>
                </a:solidFill>
              </a:rPr>
              <a:t>χώρος-θέ</a:t>
            </a:r>
            <a:r>
              <a:rPr lang="en-US" b="1" dirty="0">
                <a:solidFill>
                  <a:srgbClr val="002060"/>
                </a:solidFill>
              </a:rPr>
              <a:t>α</a:t>
            </a:r>
            <a:r>
              <a:rPr lang="en-US" b="1" dirty="0" err="1">
                <a:solidFill>
                  <a:srgbClr val="002060"/>
                </a:solidFill>
              </a:rPr>
              <a:t>τρο</a:t>
            </a:r>
            <a:r>
              <a:rPr lang="en-US" b="1" dirty="0">
                <a:solidFill>
                  <a:srgbClr val="002060"/>
                </a:solidFill>
              </a:rPr>
              <a:t> </a:t>
            </a:r>
            <a:r>
              <a:rPr lang="en-US" b="1" dirty="0" err="1">
                <a:solidFill>
                  <a:srgbClr val="002060"/>
                </a:solidFill>
              </a:rPr>
              <a:t>ό</a:t>
            </a:r>
            <a:r>
              <a:rPr lang="en-US" b="1" dirty="0">
                <a:solidFill>
                  <a:srgbClr val="002060"/>
                </a:solidFill>
              </a:rPr>
              <a:t>π</a:t>
            </a:r>
            <a:r>
              <a:rPr lang="en-US" b="1" dirty="0" err="1">
                <a:solidFill>
                  <a:srgbClr val="002060"/>
                </a:solidFill>
              </a:rPr>
              <a:t>ου</a:t>
            </a:r>
            <a:r>
              <a:rPr lang="en-US" b="1" dirty="0">
                <a:solidFill>
                  <a:srgbClr val="002060"/>
                </a:solidFill>
              </a:rPr>
              <a:t> </a:t>
            </a:r>
            <a:r>
              <a:rPr lang="en-US" b="1" dirty="0" err="1">
                <a:solidFill>
                  <a:srgbClr val="002060"/>
                </a:solidFill>
              </a:rPr>
              <a:t>εκτυλίσσετ</a:t>
            </a:r>
            <a:r>
              <a:rPr lang="en-US" b="1" dirty="0">
                <a:solidFill>
                  <a:srgbClr val="002060"/>
                </a:solidFill>
              </a:rPr>
              <a:t>α</a:t>
            </a:r>
            <a:r>
              <a:rPr lang="en-US" b="1" dirty="0" err="1">
                <a:solidFill>
                  <a:srgbClr val="002060"/>
                </a:solidFill>
              </a:rPr>
              <a:t>ι</a:t>
            </a:r>
            <a:r>
              <a:rPr lang="en-US" b="1" dirty="0">
                <a:solidFill>
                  <a:srgbClr val="002060"/>
                </a:solidFill>
              </a:rPr>
              <a:t> </a:t>
            </a:r>
            <a:r>
              <a:rPr lang="en-US" b="1" dirty="0" err="1">
                <a:solidFill>
                  <a:srgbClr val="002060"/>
                </a:solidFill>
              </a:rPr>
              <a:t>το</a:t>
            </a:r>
            <a:r>
              <a:rPr lang="en-US" b="1" dirty="0">
                <a:solidFill>
                  <a:srgbClr val="002060"/>
                </a:solidFill>
              </a:rPr>
              <a:t> «πα</a:t>
            </a:r>
            <a:r>
              <a:rPr lang="en-US" b="1" dirty="0" err="1">
                <a:solidFill>
                  <a:srgbClr val="002060"/>
                </a:solidFill>
              </a:rPr>
              <a:t>ιχνίδι</a:t>
            </a:r>
            <a:r>
              <a:rPr lang="en-US" b="1" dirty="0">
                <a:solidFill>
                  <a:srgbClr val="002060"/>
                </a:solidFill>
              </a:rPr>
              <a:t> </a:t>
            </a:r>
            <a:r>
              <a:rPr lang="en-US" b="1" dirty="0" err="1">
                <a:solidFill>
                  <a:srgbClr val="002060"/>
                </a:solidFill>
              </a:rPr>
              <a:t>των</a:t>
            </a:r>
            <a:r>
              <a:rPr lang="en-US" b="1" dirty="0">
                <a:solidFill>
                  <a:srgbClr val="002060"/>
                </a:solidFill>
              </a:rPr>
              <a:t> </a:t>
            </a:r>
            <a:r>
              <a:rPr lang="en-US" b="1" dirty="0" err="1">
                <a:solidFill>
                  <a:srgbClr val="002060"/>
                </a:solidFill>
              </a:rPr>
              <a:t>δρώντων</a:t>
            </a:r>
            <a:r>
              <a:rPr lang="en-US" b="1" dirty="0">
                <a:solidFill>
                  <a:srgbClr val="002060"/>
                </a:solidFill>
              </a:rPr>
              <a:t>». </a:t>
            </a:r>
            <a:endParaRPr lang="el-GR" b="1" dirty="0">
              <a:solidFill>
                <a:srgbClr val="002060"/>
              </a:solidFill>
            </a:endParaRPr>
          </a:p>
          <a:p>
            <a:pPr lvl="1"/>
            <a:r>
              <a:rPr lang="en-US" b="1" dirty="0" err="1">
                <a:solidFill>
                  <a:srgbClr val="002060"/>
                </a:solidFill>
              </a:rPr>
              <a:t>Αν</a:t>
            </a:r>
            <a:r>
              <a:rPr lang="el-GR" b="1" dirty="0">
                <a:solidFill>
                  <a:srgbClr val="002060"/>
                </a:solidFill>
              </a:rPr>
              <a:t> </a:t>
            </a:r>
            <a:r>
              <a:rPr lang="en-US" b="1" dirty="0" err="1">
                <a:solidFill>
                  <a:srgbClr val="002060"/>
                </a:solidFill>
              </a:rPr>
              <a:t>ε</a:t>
            </a:r>
            <a:r>
              <a:rPr lang="en-US" b="1" dirty="0">
                <a:solidFill>
                  <a:srgbClr val="002060"/>
                </a:solidFill>
              </a:rPr>
              <a:t>π</a:t>
            </a:r>
            <a:r>
              <a:rPr lang="en-US" b="1" dirty="0" err="1">
                <a:solidFill>
                  <a:srgbClr val="002060"/>
                </a:solidFill>
              </a:rPr>
              <a:t>εκτείνουμε</a:t>
            </a:r>
            <a:r>
              <a:rPr lang="en-US" b="1" dirty="0">
                <a:solidFill>
                  <a:srgbClr val="002060"/>
                </a:solidFill>
              </a:rPr>
              <a:t> α</a:t>
            </a:r>
            <a:r>
              <a:rPr lang="en-US" b="1" dirty="0" err="1">
                <a:solidFill>
                  <a:srgbClr val="002060"/>
                </a:solidFill>
              </a:rPr>
              <a:t>υτή</a:t>
            </a:r>
            <a:r>
              <a:rPr lang="en-US" b="1" dirty="0">
                <a:solidFill>
                  <a:srgbClr val="002060"/>
                </a:solidFill>
              </a:rPr>
              <a:t> </a:t>
            </a:r>
            <a:r>
              <a:rPr lang="en-US" b="1" dirty="0" err="1">
                <a:solidFill>
                  <a:srgbClr val="002060"/>
                </a:solidFill>
              </a:rPr>
              <a:t>την</a:t>
            </a:r>
            <a:r>
              <a:rPr lang="en-US" b="1" dirty="0">
                <a:solidFill>
                  <a:srgbClr val="002060"/>
                </a:solidFill>
              </a:rPr>
              <a:t> </a:t>
            </a:r>
            <a:r>
              <a:rPr lang="en-US" b="1" dirty="0" err="1">
                <a:solidFill>
                  <a:srgbClr val="002060"/>
                </a:solidFill>
              </a:rPr>
              <a:t>εικόν</a:t>
            </a:r>
            <a:r>
              <a:rPr lang="en-US" b="1" dirty="0">
                <a:solidFill>
                  <a:srgbClr val="002060"/>
                </a:solidFill>
              </a:rPr>
              <a:t>α </a:t>
            </a:r>
            <a:r>
              <a:rPr lang="en-US" b="1" dirty="0" err="1">
                <a:solidFill>
                  <a:srgbClr val="002060"/>
                </a:solidFill>
              </a:rPr>
              <a:t>του</a:t>
            </a:r>
            <a:r>
              <a:rPr lang="en-US" b="1" dirty="0">
                <a:solidFill>
                  <a:srgbClr val="002060"/>
                </a:solidFill>
              </a:rPr>
              <a:t> </a:t>
            </a:r>
            <a:r>
              <a:rPr lang="en-US" b="1" dirty="0" err="1">
                <a:solidFill>
                  <a:srgbClr val="002060"/>
                </a:solidFill>
              </a:rPr>
              <a:t>θεάτρου</a:t>
            </a:r>
            <a:r>
              <a:rPr lang="en-US" b="1" dirty="0">
                <a:solidFill>
                  <a:srgbClr val="002060"/>
                </a:solidFill>
              </a:rPr>
              <a:t>, </a:t>
            </a:r>
            <a:r>
              <a:rPr lang="en-US" b="1" dirty="0" err="1">
                <a:solidFill>
                  <a:srgbClr val="002060"/>
                </a:solidFill>
              </a:rPr>
              <a:t>μι</a:t>
            </a:r>
            <a:r>
              <a:rPr lang="en-US" b="1" dirty="0">
                <a:solidFill>
                  <a:srgbClr val="002060"/>
                </a:solidFill>
              </a:rPr>
              <a:t>α </a:t>
            </a:r>
            <a:r>
              <a:rPr lang="en-US" b="1" dirty="0" err="1">
                <a:solidFill>
                  <a:srgbClr val="002060"/>
                </a:solidFill>
              </a:rPr>
              <a:t>χωρική</a:t>
            </a:r>
            <a:r>
              <a:rPr lang="en-US" b="1" dirty="0">
                <a:solidFill>
                  <a:srgbClr val="002060"/>
                </a:solidFill>
              </a:rPr>
              <a:t> </a:t>
            </a:r>
            <a:r>
              <a:rPr lang="en-US" b="1" dirty="0" err="1">
                <a:solidFill>
                  <a:srgbClr val="002060"/>
                </a:solidFill>
              </a:rPr>
              <a:t>ενότητ</a:t>
            </a:r>
            <a:r>
              <a:rPr lang="en-US" b="1" dirty="0">
                <a:solidFill>
                  <a:srgbClr val="002060"/>
                </a:solidFill>
              </a:rPr>
              <a:t>α </a:t>
            </a:r>
            <a:r>
              <a:rPr lang="en-US" b="1" dirty="0" err="1">
                <a:solidFill>
                  <a:srgbClr val="002060"/>
                </a:solidFill>
              </a:rPr>
              <a:t>είν</a:t>
            </a:r>
            <a:r>
              <a:rPr lang="en-US" b="1" dirty="0">
                <a:solidFill>
                  <a:srgbClr val="002060"/>
                </a:solidFill>
              </a:rPr>
              <a:t>α</a:t>
            </a:r>
            <a:r>
              <a:rPr lang="en-US" b="1" dirty="0" err="1">
                <a:solidFill>
                  <a:srgbClr val="002060"/>
                </a:solidFill>
              </a:rPr>
              <a:t>ι</a:t>
            </a:r>
            <a:r>
              <a:rPr lang="en-US" b="1" dirty="0">
                <a:solidFill>
                  <a:srgbClr val="002060"/>
                </a:solidFill>
              </a:rPr>
              <a:t> </a:t>
            </a:r>
            <a:r>
              <a:rPr lang="en-US" b="1" dirty="0" err="1">
                <a:solidFill>
                  <a:srgbClr val="002060"/>
                </a:solidFill>
              </a:rPr>
              <a:t>ε</a:t>
            </a:r>
            <a:r>
              <a:rPr lang="en-US" b="1" dirty="0">
                <a:solidFill>
                  <a:srgbClr val="002060"/>
                </a:solidFill>
              </a:rPr>
              <a:t>π</a:t>
            </a:r>
            <a:r>
              <a:rPr lang="en-US" b="1" dirty="0" err="1">
                <a:solidFill>
                  <a:srgbClr val="002060"/>
                </a:solidFill>
              </a:rPr>
              <a:t>ίσης</a:t>
            </a:r>
            <a:r>
              <a:rPr lang="en-US" b="1" dirty="0">
                <a:solidFill>
                  <a:srgbClr val="002060"/>
                </a:solidFill>
              </a:rPr>
              <a:t> </a:t>
            </a:r>
            <a:r>
              <a:rPr lang="en-US" b="1" dirty="0" err="1">
                <a:solidFill>
                  <a:srgbClr val="002060"/>
                </a:solidFill>
              </a:rPr>
              <a:t>μι</a:t>
            </a:r>
            <a:r>
              <a:rPr lang="en-US" b="1" dirty="0">
                <a:solidFill>
                  <a:srgbClr val="002060"/>
                </a:solidFill>
              </a:rPr>
              <a:t>α α</a:t>
            </a:r>
            <a:r>
              <a:rPr lang="en-US" b="1" dirty="0" err="1">
                <a:solidFill>
                  <a:srgbClr val="002060"/>
                </a:solidFill>
              </a:rPr>
              <a:t>φήγηση</a:t>
            </a:r>
            <a:r>
              <a:rPr lang="en-US" b="1" dirty="0">
                <a:solidFill>
                  <a:srgbClr val="002060"/>
                </a:solidFill>
              </a:rPr>
              <a:t>, </a:t>
            </a:r>
            <a:r>
              <a:rPr lang="en-US" b="1" dirty="0" err="1">
                <a:solidFill>
                  <a:srgbClr val="002060"/>
                </a:solidFill>
              </a:rPr>
              <a:t>μι</a:t>
            </a:r>
            <a:r>
              <a:rPr lang="en-US" b="1" dirty="0">
                <a:solidFill>
                  <a:srgbClr val="002060"/>
                </a:solidFill>
              </a:rPr>
              <a:t>α </a:t>
            </a:r>
            <a:r>
              <a:rPr lang="en-US" b="1" dirty="0" err="1">
                <a:solidFill>
                  <a:srgbClr val="002060"/>
                </a:solidFill>
              </a:rPr>
              <a:t>ιστορί</a:t>
            </a:r>
            <a:r>
              <a:rPr lang="en-US" b="1" dirty="0">
                <a:solidFill>
                  <a:srgbClr val="002060"/>
                </a:solidFill>
              </a:rPr>
              <a:t>α </a:t>
            </a:r>
            <a:r>
              <a:rPr lang="en-US" b="1" dirty="0" err="1">
                <a:solidFill>
                  <a:srgbClr val="002060"/>
                </a:solidFill>
              </a:rPr>
              <a:t>με</a:t>
            </a:r>
            <a:r>
              <a:rPr lang="en-US" b="1" dirty="0">
                <a:solidFill>
                  <a:srgbClr val="002060"/>
                </a:solidFill>
              </a:rPr>
              <a:t> </a:t>
            </a:r>
            <a:r>
              <a:rPr lang="en-US" b="1" dirty="0" err="1">
                <a:solidFill>
                  <a:srgbClr val="002060"/>
                </a:solidFill>
              </a:rPr>
              <a:t>τους</a:t>
            </a:r>
            <a:r>
              <a:rPr lang="en-US" b="1" dirty="0">
                <a:solidFill>
                  <a:srgbClr val="002060"/>
                </a:solidFill>
              </a:rPr>
              <a:t> </a:t>
            </a:r>
            <a:r>
              <a:rPr lang="en-US" b="1" dirty="0" err="1">
                <a:solidFill>
                  <a:srgbClr val="002060"/>
                </a:solidFill>
              </a:rPr>
              <a:t>κ</a:t>
            </a:r>
            <a:r>
              <a:rPr lang="en-US" b="1" dirty="0">
                <a:solidFill>
                  <a:srgbClr val="002060"/>
                </a:solidFill>
              </a:rPr>
              <a:t>α</a:t>
            </a:r>
            <a:r>
              <a:rPr lang="en-US" b="1" dirty="0" err="1">
                <a:solidFill>
                  <a:srgbClr val="002060"/>
                </a:solidFill>
              </a:rPr>
              <a:t>λούς</a:t>
            </a:r>
            <a:r>
              <a:rPr lang="en-US" b="1" dirty="0">
                <a:solidFill>
                  <a:srgbClr val="002060"/>
                </a:solidFill>
              </a:rPr>
              <a:t> </a:t>
            </a:r>
            <a:r>
              <a:rPr lang="en-US" b="1" dirty="0" err="1">
                <a:solidFill>
                  <a:srgbClr val="002060"/>
                </a:solidFill>
              </a:rPr>
              <a:t>κ</a:t>
            </a:r>
            <a:r>
              <a:rPr lang="en-US" b="1" dirty="0">
                <a:solidFill>
                  <a:srgbClr val="002060"/>
                </a:solidFill>
              </a:rPr>
              <a:t>α</a:t>
            </a:r>
            <a:r>
              <a:rPr lang="en-US" b="1" dirty="0" err="1">
                <a:solidFill>
                  <a:srgbClr val="002060"/>
                </a:solidFill>
              </a:rPr>
              <a:t>ι</a:t>
            </a:r>
            <a:r>
              <a:rPr lang="en-US" b="1" dirty="0">
                <a:solidFill>
                  <a:srgbClr val="002060"/>
                </a:solidFill>
              </a:rPr>
              <a:t> </a:t>
            </a:r>
            <a:r>
              <a:rPr lang="en-US" b="1" dirty="0" err="1">
                <a:solidFill>
                  <a:srgbClr val="002060"/>
                </a:solidFill>
              </a:rPr>
              <a:t>τους</a:t>
            </a:r>
            <a:r>
              <a:rPr lang="en-US" b="1" dirty="0">
                <a:solidFill>
                  <a:srgbClr val="002060"/>
                </a:solidFill>
              </a:rPr>
              <a:t> </a:t>
            </a:r>
            <a:r>
              <a:rPr lang="en-US" b="1" dirty="0" err="1">
                <a:solidFill>
                  <a:srgbClr val="002060"/>
                </a:solidFill>
              </a:rPr>
              <a:t>κ</a:t>
            </a:r>
            <a:r>
              <a:rPr lang="en-US" b="1" dirty="0">
                <a:solidFill>
                  <a:srgbClr val="002060"/>
                </a:solidFill>
              </a:rPr>
              <a:t>α</a:t>
            </a:r>
            <a:r>
              <a:rPr lang="en-US" b="1" dirty="0" err="1">
                <a:solidFill>
                  <a:srgbClr val="002060"/>
                </a:solidFill>
              </a:rPr>
              <a:t>κούς</a:t>
            </a:r>
            <a:r>
              <a:rPr lang="en-US" b="1" dirty="0">
                <a:solidFill>
                  <a:srgbClr val="002060"/>
                </a:solidFill>
              </a:rPr>
              <a:t> </a:t>
            </a:r>
            <a:r>
              <a:rPr lang="en-US" b="1" dirty="0" err="1">
                <a:solidFill>
                  <a:srgbClr val="002060"/>
                </a:solidFill>
              </a:rPr>
              <a:t>ρόλους</a:t>
            </a:r>
            <a:r>
              <a:rPr lang="en-US" b="1" dirty="0">
                <a:solidFill>
                  <a:srgbClr val="002060"/>
                </a:solidFill>
              </a:rPr>
              <a:t>, </a:t>
            </a:r>
            <a:r>
              <a:rPr lang="en-US" b="1" dirty="0" err="1">
                <a:solidFill>
                  <a:srgbClr val="002060"/>
                </a:solidFill>
              </a:rPr>
              <a:t>με</a:t>
            </a:r>
            <a:r>
              <a:rPr lang="en-US" b="1" dirty="0">
                <a:solidFill>
                  <a:srgbClr val="002060"/>
                </a:solidFill>
              </a:rPr>
              <a:t> π</a:t>
            </a:r>
            <a:r>
              <a:rPr lang="en-US" b="1" dirty="0" err="1">
                <a:solidFill>
                  <a:srgbClr val="002060"/>
                </a:solidFill>
              </a:rPr>
              <a:t>ράξεις</a:t>
            </a:r>
            <a:r>
              <a:rPr lang="en-US" b="1" dirty="0">
                <a:solidFill>
                  <a:srgbClr val="002060"/>
                </a:solidFill>
              </a:rPr>
              <a:t> π</a:t>
            </a:r>
            <a:r>
              <a:rPr lang="en-US" b="1" dirty="0" err="1">
                <a:solidFill>
                  <a:srgbClr val="002060"/>
                </a:solidFill>
              </a:rPr>
              <a:t>ου</a:t>
            </a:r>
            <a:r>
              <a:rPr lang="en-US" b="1" dirty="0">
                <a:solidFill>
                  <a:srgbClr val="002060"/>
                </a:solidFill>
              </a:rPr>
              <a:t> </a:t>
            </a:r>
            <a:r>
              <a:rPr lang="en-US" b="1" dirty="0" err="1">
                <a:solidFill>
                  <a:srgbClr val="002060"/>
                </a:solidFill>
              </a:rPr>
              <a:t>εγγράφοντ</a:t>
            </a:r>
            <a:r>
              <a:rPr lang="en-US" b="1" dirty="0">
                <a:solidFill>
                  <a:srgbClr val="002060"/>
                </a:solidFill>
              </a:rPr>
              <a:t>α</a:t>
            </a:r>
            <a:r>
              <a:rPr lang="en-US" b="1" dirty="0" err="1">
                <a:solidFill>
                  <a:srgbClr val="002060"/>
                </a:solidFill>
              </a:rPr>
              <a:t>ι</a:t>
            </a:r>
            <a:r>
              <a:rPr lang="en-US" b="1" dirty="0">
                <a:solidFill>
                  <a:srgbClr val="002060"/>
                </a:solidFill>
              </a:rPr>
              <a:t> </a:t>
            </a:r>
            <a:r>
              <a:rPr lang="en-US" b="1" dirty="0" err="1">
                <a:solidFill>
                  <a:srgbClr val="002060"/>
                </a:solidFill>
              </a:rPr>
              <a:t>σε</a:t>
            </a:r>
            <a:r>
              <a:rPr lang="en-US" b="1" dirty="0">
                <a:solidFill>
                  <a:srgbClr val="002060"/>
                </a:solidFill>
              </a:rPr>
              <a:t> α</a:t>
            </a:r>
            <a:r>
              <a:rPr lang="en-US" b="1" dirty="0" err="1">
                <a:solidFill>
                  <a:srgbClr val="002060"/>
                </a:solidFill>
              </a:rPr>
              <a:t>υτό</a:t>
            </a:r>
            <a:r>
              <a:rPr lang="en-US" b="1" dirty="0">
                <a:solidFill>
                  <a:srgbClr val="002060"/>
                </a:solidFill>
              </a:rPr>
              <a:t> π</a:t>
            </a:r>
            <a:r>
              <a:rPr lang="en-US" b="1" dirty="0" err="1">
                <a:solidFill>
                  <a:srgbClr val="002060"/>
                </a:solidFill>
              </a:rPr>
              <a:t>ου</a:t>
            </a:r>
            <a:r>
              <a:rPr lang="en-US" b="1" dirty="0">
                <a:solidFill>
                  <a:srgbClr val="002060"/>
                </a:solidFill>
              </a:rPr>
              <a:t> </a:t>
            </a:r>
            <a:r>
              <a:rPr lang="en-US" b="1" dirty="0" err="1">
                <a:solidFill>
                  <a:srgbClr val="002060"/>
                </a:solidFill>
              </a:rPr>
              <a:t>οι</a:t>
            </a:r>
            <a:r>
              <a:rPr lang="en-US" b="1" dirty="0">
                <a:solidFill>
                  <a:srgbClr val="002060"/>
                </a:solidFill>
              </a:rPr>
              <a:t> </a:t>
            </a:r>
            <a:r>
              <a:rPr lang="en-US" b="1" dirty="0" err="1">
                <a:solidFill>
                  <a:srgbClr val="002060"/>
                </a:solidFill>
              </a:rPr>
              <a:t>ειδικοί</a:t>
            </a:r>
            <a:r>
              <a:rPr lang="en-US" b="1" dirty="0">
                <a:solidFill>
                  <a:srgbClr val="002060"/>
                </a:solidFill>
              </a:rPr>
              <a:t> </a:t>
            </a:r>
            <a:r>
              <a:rPr lang="en-US" b="1" dirty="0" err="1">
                <a:solidFill>
                  <a:srgbClr val="002060"/>
                </a:solidFill>
              </a:rPr>
              <a:t>της</a:t>
            </a:r>
            <a:r>
              <a:rPr lang="en-US" b="1" dirty="0">
                <a:solidFill>
                  <a:srgbClr val="002060"/>
                </a:solidFill>
              </a:rPr>
              <a:t> </a:t>
            </a:r>
            <a:r>
              <a:rPr lang="en-US" b="1" dirty="0" err="1">
                <a:solidFill>
                  <a:srgbClr val="002060"/>
                </a:solidFill>
              </a:rPr>
              <a:t>χωρικής</a:t>
            </a:r>
            <a:r>
              <a:rPr lang="en-US" b="1" dirty="0">
                <a:solidFill>
                  <a:srgbClr val="002060"/>
                </a:solidFill>
              </a:rPr>
              <a:t> π</a:t>
            </a:r>
            <a:r>
              <a:rPr lang="en-US" b="1" dirty="0" err="1">
                <a:solidFill>
                  <a:srgbClr val="002060"/>
                </a:solidFill>
              </a:rPr>
              <a:t>ρό</a:t>
            </a:r>
            <a:r>
              <a:rPr lang="en-US" b="1" dirty="0">
                <a:solidFill>
                  <a:srgbClr val="002060"/>
                </a:solidFill>
              </a:rPr>
              <a:t>β</a:t>
            </a:r>
            <a:r>
              <a:rPr lang="en-US" b="1" dirty="0" err="1">
                <a:solidFill>
                  <a:srgbClr val="002060"/>
                </a:solidFill>
              </a:rPr>
              <a:t>λεψης</a:t>
            </a:r>
            <a:r>
              <a:rPr lang="en-US" b="1" dirty="0">
                <a:solidFill>
                  <a:srgbClr val="002060"/>
                </a:solidFill>
              </a:rPr>
              <a:t> απ</a:t>
            </a:r>
            <a:r>
              <a:rPr lang="en-US" b="1" dirty="0" err="1">
                <a:solidFill>
                  <a:srgbClr val="002060"/>
                </a:solidFill>
              </a:rPr>
              <a:t>οκ</a:t>
            </a:r>
            <a:r>
              <a:rPr lang="en-US" b="1" dirty="0">
                <a:solidFill>
                  <a:srgbClr val="002060"/>
                </a:solidFill>
              </a:rPr>
              <a:t>α</a:t>
            </a:r>
            <a:r>
              <a:rPr lang="en-US" b="1" dirty="0" err="1">
                <a:solidFill>
                  <a:srgbClr val="002060"/>
                </a:solidFill>
              </a:rPr>
              <a:t>λούν</a:t>
            </a:r>
            <a:r>
              <a:rPr lang="en-US" b="1" dirty="0">
                <a:solidFill>
                  <a:srgbClr val="002060"/>
                </a:solidFill>
              </a:rPr>
              <a:t> «</a:t>
            </a:r>
            <a:r>
              <a:rPr lang="en-US" b="1" dirty="0" err="1">
                <a:solidFill>
                  <a:srgbClr val="002060"/>
                </a:solidFill>
              </a:rPr>
              <a:t>σενάρι</a:t>
            </a:r>
            <a:r>
              <a:rPr lang="en-US" b="1" dirty="0">
                <a:solidFill>
                  <a:srgbClr val="002060"/>
                </a:solidFill>
              </a:rPr>
              <a:t>α».</a:t>
            </a:r>
            <a:endParaRPr lang="en-GR" b="1" dirty="0">
              <a:solidFill>
                <a:srgbClr val="002060"/>
              </a:solidFill>
            </a:endParaRPr>
          </a:p>
          <a:p>
            <a:endParaRPr lang="en-GR" dirty="0"/>
          </a:p>
        </p:txBody>
      </p:sp>
      <p:sp>
        <p:nvSpPr>
          <p:cNvPr id="4" name="Date Placeholder 3">
            <a:extLst>
              <a:ext uri="{FF2B5EF4-FFF2-40B4-BE49-F238E27FC236}">
                <a16:creationId xmlns:a16="http://schemas.microsoft.com/office/drawing/2014/main" id="{41B080C0-F7A3-1C43-BAAE-B31B2C9D0AC8}"/>
              </a:ext>
            </a:extLst>
          </p:cNvPr>
          <p:cNvSpPr>
            <a:spLocks noGrp="1"/>
          </p:cNvSpPr>
          <p:nvPr>
            <p:ph type="dt" sz="half" idx="10"/>
          </p:nvPr>
        </p:nvSpPr>
        <p:spPr/>
        <p:txBody>
          <a:bodyPr/>
          <a:lstStyle/>
          <a:p>
            <a:pPr>
              <a:defRPr/>
            </a:pPr>
            <a:fld id="{BDEB8374-BD57-7C4D-8D5F-31429332A80A}" type="datetime1">
              <a:rPr lang="el-GR" altLang="en-US" smtClean="0"/>
              <a:pPr>
                <a:defRPr/>
              </a:pPr>
              <a:t>9/12/21</a:t>
            </a:fld>
            <a:endParaRPr lang="el-GR" altLang="en-US"/>
          </a:p>
        </p:txBody>
      </p:sp>
      <p:sp>
        <p:nvSpPr>
          <p:cNvPr id="5" name="Slide Number Placeholder 4">
            <a:extLst>
              <a:ext uri="{FF2B5EF4-FFF2-40B4-BE49-F238E27FC236}">
                <a16:creationId xmlns:a16="http://schemas.microsoft.com/office/drawing/2014/main" id="{EFE49008-8E2B-5540-8503-936EC7BAD25C}"/>
              </a:ext>
            </a:extLst>
          </p:cNvPr>
          <p:cNvSpPr>
            <a:spLocks noGrp="1"/>
          </p:cNvSpPr>
          <p:nvPr>
            <p:ph type="sldNum" sz="quarter" idx="12"/>
          </p:nvPr>
        </p:nvSpPr>
        <p:spPr/>
        <p:txBody>
          <a:bodyPr/>
          <a:lstStyle/>
          <a:p>
            <a:fld id="{316CA4E0-DED3-F147-B976-38E60FB12C68}" type="slidenum">
              <a:rPr lang="el-GR" altLang="en-US" smtClean="0"/>
              <a:pPr/>
              <a:t>4</a:t>
            </a:fld>
            <a:endParaRPr lang="el-GR" altLang="en-US"/>
          </a:p>
        </p:txBody>
      </p:sp>
    </p:spTree>
    <p:extLst>
      <p:ext uri="{BB962C8B-B14F-4D97-AF65-F5344CB8AC3E}">
        <p14:creationId xmlns:p14="http://schemas.microsoft.com/office/powerpoint/2010/main" val="112497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99CB-0327-4848-A447-38F1EBD6E290}"/>
              </a:ext>
            </a:extLst>
          </p:cNvPr>
          <p:cNvSpPr>
            <a:spLocks noGrp="1"/>
          </p:cNvSpPr>
          <p:nvPr>
            <p:ph type="title"/>
          </p:nvPr>
        </p:nvSpPr>
        <p:spPr/>
        <p:txBody>
          <a:bodyPr/>
          <a:lstStyle/>
          <a:p>
            <a:r>
              <a:rPr lang="el-GR" b="1" dirty="0"/>
              <a:t>Σχέση δρώντα και χωρικής ενότητας</a:t>
            </a:r>
            <a:endParaRPr lang="en-GR" b="1" dirty="0"/>
          </a:p>
        </p:txBody>
      </p:sp>
      <p:sp>
        <p:nvSpPr>
          <p:cNvPr id="3" name="Content Placeholder 2">
            <a:extLst>
              <a:ext uri="{FF2B5EF4-FFF2-40B4-BE49-F238E27FC236}">
                <a16:creationId xmlns:a16="http://schemas.microsoft.com/office/drawing/2014/main" id="{6573120D-E58F-5741-A08B-D17FC1A01F0E}"/>
              </a:ext>
            </a:extLst>
          </p:cNvPr>
          <p:cNvSpPr>
            <a:spLocks noGrp="1"/>
          </p:cNvSpPr>
          <p:nvPr>
            <p:ph sz="quarter" idx="1"/>
          </p:nvPr>
        </p:nvSpPr>
        <p:spPr/>
        <p:txBody>
          <a:bodyPr/>
          <a:lstStyle/>
          <a:p>
            <a:r>
              <a:rPr lang="el-GR" dirty="0"/>
              <a:t>Η ανάγνωση των σχέσεων των δρώντων με τις χωρικές ενότητες μπορεί να γίνει μέσα από την επιστήμη της γεωγραφίας αλλά και από τις κοινωνικές επιστήμες που αποτελούν θεωρητικό υπόβαθρο του στρατηγικού χωρικού σχεδιασμού.</a:t>
            </a:r>
          </a:p>
          <a:p>
            <a:pPr marL="0" indent="0">
              <a:buNone/>
            </a:pPr>
            <a:endParaRPr lang="el-GR" dirty="0"/>
          </a:p>
          <a:p>
            <a:r>
              <a:rPr lang="el-GR" dirty="0"/>
              <a:t> Στον ορισμό της έννοιας του «χωρικού δρώντα», οι επιστήμες αυτές </a:t>
            </a:r>
            <a:r>
              <a:rPr lang="el-GR" dirty="0" err="1"/>
              <a:t>διαπλέκονται</a:t>
            </a:r>
            <a:r>
              <a:rPr lang="el-GR" dirty="0"/>
              <a:t>, εφόσον ο χωρικός </a:t>
            </a:r>
            <a:r>
              <a:rPr lang="el-GR" dirty="0" err="1"/>
              <a:t>δρων</a:t>
            </a:r>
            <a:r>
              <a:rPr lang="el-GR" dirty="0"/>
              <a:t> αποτελεί παράλληλα το κλασικό γεωγραφικό υποκείμενο</a:t>
            </a:r>
            <a:r>
              <a:rPr lang="el-GR" u="sng" dirty="0"/>
              <a:t> </a:t>
            </a:r>
            <a:r>
              <a:rPr lang="el-GR" dirty="0"/>
              <a:t> και το υποκείμενο δράσης μέσα στην κοινωνία. </a:t>
            </a:r>
          </a:p>
          <a:p>
            <a:endParaRPr lang="en-GR" dirty="0"/>
          </a:p>
        </p:txBody>
      </p:sp>
      <p:sp>
        <p:nvSpPr>
          <p:cNvPr id="4" name="Date Placeholder 3">
            <a:extLst>
              <a:ext uri="{FF2B5EF4-FFF2-40B4-BE49-F238E27FC236}">
                <a16:creationId xmlns:a16="http://schemas.microsoft.com/office/drawing/2014/main" id="{90A412A8-D46E-9744-A9A2-68F04F0036AD}"/>
              </a:ext>
            </a:extLst>
          </p:cNvPr>
          <p:cNvSpPr>
            <a:spLocks noGrp="1"/>
          </p:cNvSpPr>
          <p:nvPr>
            <p:ph type="dt" sz="half" idx="10"/>
          </p:nvPr>
        </p:nvSpPr>
        <p:spPr/>
        <p:txBody>
          <a:bodyPr/>
          <a:lstStyle/>
          <a:p>
            <a:pPr>
              <a:defRPr/>
            </a:pPr>
            <a:fld id="{BDEB8374-BD57-7C4D-8D5F-31429332A80A}" type="datetime1">
              <a:rPr lang="el-GR" altLang="en-US" smtClean="0"/>
              <a:pPr>
                <a:defRPr/>
              </a:pPr>
              <a:t>9/12/21</a:t>
            </a:fld>
            <a:endParaRPr lang="el-GR" altLang="en-US"/>
          </a:p>
        </p:txBody>
      </p:sp>
      <p:sp>
        <p:nvSpPr>
          <p:cNvPr id="5" name="Slide Number Placeholder 4">
            <a:extLst>
              <a:ext uri="{FF2B5EF4-FFF2-40B4-BE49-F238E27FC236}">
                <a16:creationId xmlns:a16="http://schemas.microsoft.com/office/drawing/2014/main" id="{30ED4F45-7EF3-D546-A46C-8F5FEB224E61}"/>
              </a:ext>
            </a:extLst>
          </p:cNvPr>
          <p:cNvSpPr>
            <a:spLocks noGrp="1"/>
          </p:cNvSpPr>
          <p:nvPr>
            <p:ph type="sldNum" sz="quarter" idx="12"/>
          </p:nvPr>
        </p:nvSpPr>
        <p:spPr/>
        <p:txBody>
          <a:bodyPr/>
          <a:lstStyle/>
          <a:p>
            <a:fld id="{316CA4E0-DED3-F147-B976-38E60FB12C68}" type="slidenum">
              <a:rPr lang="el-GR" altLang="en-US" smtClean="0"/>
              <a:pPr/>
              <a:t>5</a:t>
            </a:fld>
            <a:endParaRPr lang="el-GR" altLang="en-US"/>
          </a:p>
        </p:txBody>
      </p:sp>
    </p:spTree>
    <p:extLst>
      <p:ext uri="{BB962C8B-B14F-4D97-AF65-F5344CB8AC3E}">
        <p14:creationId xmlns:p14="http://schemas.microsoft.com/office/powerpoint/2010/main" val="360756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20C3-6001-2D4E-BB72-0EAC70988F37}"/>
              </a:ext>
            </a:extLst>
          </p:cNvPr>
          <p:cNvSpPr>
            <a:spLocks noGrp="1"/>
          </p:cNvSpPr>
          <p:nvPr>
            <p:ph type="title"/>
          </p:nvPr>
        </p:nvSpPr>
        <p:spPr/>
        <p:txBody>
          <a:bodyPr/>
          <a:lstStyle/>
          <a:p>
            <a:r>
              <a:rPr lang="el-GR" b="1" dirty="0"/>
              <a:t>Σχέση δρώντα και χωρικής ενότητας</a:t>
            </a:r>
            <a:endParaRPr lang="en-GR" b="1" dirty="0"/>
          </a:p>
        </p:txBody>
      </p:sp>
      <p:sp>
        <p:nvSpPr>
          <p:cNvPr id="3" name="Content Placeholder 2">
            <a:extLst>
              <a:ext uri="{FF2B5EF4-FFF2-40B4-BE49-F238E27FC236}">
                <a16:creationId xmlns:a16="http://schemas.microsoft.com/office/drawing/2014/main" id="{15D564DD-7172-6942-B5C9-3866ACCCC8FE}"/>
              </a:ext>
            </a:extLst>
          </p:cNvPr>
          <p:cNvSpPr>
            <a:spLocks noGrp="1"/>
          </p:cNvSpPr>
          <p:nvPr>
            <p:ph sz="quarter" idx="1"/>
          </p:nvPr>
        </p:nvSpPr>
        <p:spPr/>
        <p:txBody>
          <a:bodyPr/>
          <a:lstStyle/>
          <a:p>
            <a:r>
              <a:rPr lang="el-GR" dirty="0"/>
              <a:t>Θα λέγαμε χαρακτηριστικά ότι η χωρική διάσταση της κοινωνίας δεν μπορεί να αναλυθεί παρά μόνο μέσα και διά μέσου της χωρικής δράσης, αλλά και ότι δράσεις και χωρικές ενότητες δεν μπορούν να κατανοηθούν παρά μόνο μέσα στο πεδίο της κοινωνικής διάστασης του χώρου. </a:t>
            </a:r>
          </a:p>
          <a:p>
            <a:pPr marL="0" indent="0">
              <a:buNone/>
            </a:pPr>
            <a:endParaRPr lang="el-GR" dirty="0"/>
          </a:p>
          <a:p>
            <a:r>
              <a:rPr lang="el-GR" dirty="0"/>
              <a:t>Είναι χαρακτηριστικό το ότι ο </a:t>
            </a:r>
            <a:r>
              <a:rPr lang="en-US" dirty="0"/>
              <a:t>Anthony Giddens</a:t>
            </a:r>
            <a:r>
              <a:rPr lang="el-GR" dirty="0"/>
              <a:t>, πέραν του ενδιαφέροντος που παρουσιάζουν οι θέσεις του, είναι ένας  από τους λίγους κοινωνιολόγους που συνιστά στους αναγνώστες του να στραφούν στη </a:t>
            </a:r>
            <a:r>
              <a:rPr lang="el-GR" b="1" dirty="0"/>
              <a:t>γεωγραφική σκέψη</a:t>
            </a:r>
            <a:r>
              <a:rPr lang="el-GR" dirty="0"/>
              <a:t>.</a:t>
            </a:r>
            <a:endParaRPr lang="en-GR" dirty="0"/>
          </a:p>
          <a:p>
            <a:endParaRPr lang="en-GR" dirty="0"/>
          </a:p>
        </p:txBody>
      </p:sp>
      <p:sp>
        <p:nvSpPr>
          <p:cNvPr id="4" name="Date Placeholder 3">
            <a:extLst>
              <a:ext uri="{FF2B5EF4-FFF2-40B4-BE49-F238E27FC236}">
                <a16:creationId xmlns:a16="http://schemas.microsoft.com/office/drawing/2014/main" id="{6C819BC0-AE19-A444-A643-B5F7D1F8105A}"/>
              </a:ext>
            </a:extLst>
          </p:cNvPr>
          <p:cNvSpPr>
            <a:spLocks noGrp="1"/>
          </p:cNvSpPr>
          <p:nvPr>
            <p:ph type="dt" sz="half" idx="10"/>
          </p:nvPr>
        </p:nvSpPr>
        <p:spPr/>
        <p:txBody>
          <a:bodyPr/>
          <a:lstStyle/>
          <a:p>
            <a:pPr>
              <a:defRPr/>
            </a:pPr>
            <a:fld id="{BDEB8374-BD57-7C4D-8D5F-31429332A80A}" type="datetime1">
              <a:rPr lang="el-GR" altLang="en-US" smtClean="0"/>
              <a:pPr>
                <a:defRPr/>
              </a:pPr>
              <a:t>9/12/21</a:t>
            </a:fld>
            <a:endParaRPr lang="el-GR" altLang="en-US"/>
          </a:p>
        </p:txBody>
      </p:sp>
      <p:sp>
        <p:nvSpPr>
          <p:cNvPr id="5" name="Slide Number Placeholder 4">
            <a:extLst>
              <a:ext uri="{FF2B5EF4-FFF2-40B4-BE49-F238E27FC236}">
                <a16:creationId xmlns:a16="http://schemas.microsoft.com/office/drawing/2014/main" id="{ECEF255B-F532-BF46-B6DD-596B91D78CD2}"/>
              </a:ext>
            </a:extLst>
          </p:cNvPr>
          <p:cNvSpPr>
            <a:spLocks noGrp="1"/>
          </p:cNvSpPr>
          <p:nvPr>
            <p:ph type="sldNum" sz="quarter" idx="12"/>
          </p:nvPr>
        </p:nvSpPr>
        <p:spPr/>
        <p:txBody>
          <a:bodyPr/>
          <a:lstStyle/>
          <a:p>
            <a:fld id="{316CA4E0-DED3-F147-B976-38E60FB12C68}" type="slidenum">
              <a:rPr lang="el-GR" altLang="en-US" smtClean="0"/>
              <a:pPr/>
              <a:t>6</a:t>
            </a:fld>
            <a:endParaRPr lang="el-GR" altLang="en-US"/>
          </a:p>
        </p:txBody>
      </p:sp>
    </p:spTree>
    <p:extLst>
      <p:ext uri="{BB962C8B-B14F-4D97-AF65-F5344CB8AC3E}">
        <p14:creationId xmlns:p14="http://schemas.microsoft.com/office/powerpoint/2010/main" val="210865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31A84-E188-254B-8B6B-618359C0F980}"/>
              </a:ext>
            </a:extLst>
          </p:cNvPr>
          <p:cNvSpPr>
            <a:spLocks noGrp="1"/>
          </p:cNvSpPr>
          <p:nvPr>
            <p:ph type="title"/>
          </p:nvPr>
        </p:nvSpPr>
        <p:spPr/>
        <p:txBody>
          <a:bodyPr/>
          <a:lstStyle/>
          <a:p>
            <a:r>
              <a:rPr lang="el-GR" b="1" dirty="0"/>
              <a:t>ΟΙ ΧΩΡΙΚΟΙ ΔΡΩΝΤΕΣ</a:t>
            </a:r>
            <a:endParaRPr lang="en-GR" b="1" dirty="0"/>
          </a:p>
        </p:txBody>
      </p:sp>
      <p:sp>
        <p:nvSpPr>
          <p:cNvPr id="3" name="Content Placeholder 2">
            <a:extLst>
              <a:ext uri="{FF2B5EF4-FFF2-40B4-BE49-F238E27FC236}">
                <a16:creationId xmlns:a16="http://schemas.microsoft.com/office/drawing/2014/main" id="{003D0756-41A3-9C4C-BF08-86838C4BE763}"/>
              </a:ext>
            </a:extLst>
          </p:cNvPr>
          <p:cNvSpPr>
            <a:spLocks noGrp="1"/>
          </p:cNvSpPr>
          <p:nvPr>
            <p:ph sz="quarter" idx="1"/>
          </p:nvPr>
        </p:nvSpPr>
        <p:spPr/>
        <p:txBody>
          <a:bodyPr/>
          <a:lstStyle/>
          <a:p>
            <a:r>
              <a:rPr lang="el-GR" dirty="0"/>
              <a:t>Προσπαθώντας να ορίσουν τον «χωρικό δρώντα» (</a:t>
            </a:r>
            <a:r>
              <a:rPr lang="en-US" dirty="0" err="1"/>
              <a:t>acteur</a:t>
            </a:r>
            <a:r>
              <a:rPr lang="en-US" dirty="0"/>
              <a:t> </a:t>
            </a:r>
            <a:r>
              <a:rPr lang="en-US" dirty="0" err="1"/>
              <a:t>territorialis</a:t>
            </a:r>
            <a:r>
              <a:rPr lang="el-GR" dirty="0" err="1"/>
              <a:t>é</a:t>
            </a:r>
            <a:r>
              <a:rPr lang="el-GR" dirty="0"/>
              <a:t>) οι </a:t>
            </a:r>
            <a:r>
              <a:rPr lang="en-US" dirty="0" err="1"/>
              <a:t>Gumuchian</a:t>
            </a:r>
            <a:r>
              <a:rPr lang="el-GR" dirty="0"/>
              <a:t>, </a:t>
            </a:r>
            <a:r>
              <a:rPr lang="en-US" dirty="0"/>
              <a:t>Grasset</a:t>
            </a:r>
            <a:r>
              <a:rPr lang="el-GR" dirty="0"/>
              <a:t>, </a:t>
            </a:r>
            <a:r>
              <a:rPr lang="en-US" dirty="0" err="1"/>
              <a:t>Lajarge</a:t>
            </a:r>
            <a:r>
              <a:rPr lang="el-GR" dirty="0"/>
              <a:t> και </a:t>
            </a:r>
            <a:r>
              <a:rPr lang="en-US" dirty="0"/>
              <a:t>Roux</a:t>
            </a:r>
            <a:r>
              <a:rPr lang="el-GR" u="sng" dirty="0"/>
              <a:t> </a:t>
            </a:r>
            <a:r>
              <a:rPr lang="el-GR" dirty="0"/>
              <a:t>καταλήγουν σε οκτώ βασικές προτάσεις:</a:t>
            </a:r>
            <a:endParaRPr lang="en-GR" dirty="0"/>
          </a:p>
          <a:p>
            <a:pPr lvl="1"/>
            <a:r>
              <a:rPr lang="el-GR" b="1" dirty="0">
                <a:solidFill>
                  <a:srgbClr val="002060"/>
                </a:solidFill>
              </a:rPr>
              <a:t>Κάθε άνδρας και κάθε γυναίκα μπορεί να είναι </a:t>
            </a:r>
            <a:r>
              <a:rPr lang="el-GR" b="1" dirty="0" err="1">
                <a:solidFill>
                  <a:srgbClr val="002060"/>
                </a:solidFill>
              </a:rPr>
              <a:t>δρων</a:t>
            </a:r>
            <a:r>
              <a:rPr lang="el-GR" b="1" dirty="0">
                <a:solidFill>
                  <a:srgbClr val="002060"/>
                </a:solidFill>
              </a:rPr>
              <a:t>/δρώσα. Το καθεστώς, οι λειτουργίες και οι θητείες δεν αποτελούν θεμελιώδεις διαφορές.</a:t>
            </a:r>
            <a:endParaRPr lang="en-GR" b="1" dirty="0">
              <a:solidFill>
                <a:srgbClr val="002060"/>
              </a:solidFill>
            </a:endParaRPr>
          </a:p>
          <a:p>
            <a:pPr lvl="1"/>
            <a:r>
              <a:rPr lang="el-GR" b="1" dirty="0">
                <a:solidFill>
                  <a:srgbClr val="002060"/>
                </a:solidFill>
              </a:rPr>
              <a:t>Κάθε </a:t>
            </a:r>
            <a:r>
              <a:rPr lang="el-GR" b="1" dirty="0" err="1">
                <a:solidFill>
                  <a:srgbClr val="002060"/>
                </a:solidFill>
              </a:rPr>
              <a:t>δρων</a:t>
            </a:r>
            <a:r>
              <a:rPr lang="el-GR" b="1" dirty="0">
                <a:solidFill>
                  <a:srgbClr val="002060"/>
                </a:solidFill>
              </a:rPr>
              <a:t> είναι προικισμένος με μια προσωπικότητα και μια ατομικότητα που δεν αλλοιώνονται μέσα στη δράση και που δομούν τις ατομικές εμπειρίες.</a:t>
            </a:r>
            <a:endParaRPr lang="en-GR" b="1" dirty="0">
              <a:solidFill>
                <a:srgbClr val="002060"/>
              </a:solidFill>
            </a:endParaRPr>
          </a:p>
          <a:p>
            <a:pPr lvl="1"/>
            <a:r>
              <a:rPr lang="el-GR" b="1" dirty="0">
                <a:solidFill>
                  <a:srgbClr val="002060"/>
                </a:solidFill>
              </a:rPr>
              <a:t>Κάθε </a:t>
            </a:r>
            <a:r>
              <a:rPr lang="el-GR" b="1" dirty="0" err="1">
                <a:solidFill>
                  <a:srgbClr val="002060"/>
                </a:solidFill>
              </a:rPr>
              <a:t>δρων</a:t>
            </a:r>
            <a:r>
              <a:rPr lang="el-GR" b="1" dirty="0">
                <a:solidFill>
                  <a:srgbClr val="002060"/>
                </a:solidFill>
              </a:rPr>
              <a:t> έχει μια </a:t>
            </a:r>
            <a:r>
              <a:rPr lang="el-GR" b="1" i="1" dirty="0">
                <a:solidFill>
                  <a:srgbClr val="002060"/>
                </a:solidFill>
              </a:rPr>
              <a:t>χωρική αρμοδιότητα</a:t>
            </a:r>
            <a:r>
              <a:rPr lang="el-GR" b="1" dirty="0">
                <a:solidFill>
                  <a:srgbClr val="002060"/>
                </a:solidFill>
              </a:rPr>
              <a:t>. Αν αυτή δεν είναι νομική ή πολιτική, είναι σε κάθε περίπτωση γεωγραφική, δηλαδή χωρική, κοινωνική και πολιτιστική.</a:t>
            </a:r>
            <a:endParaRPr lang="en-GR" b="1" dirty="0">
              <a:solidFill>
                <a:srgbClr val="002060"/>
              </a:solidFill>
            </a:endParaRPr>
          </a:p>
          <a:p>
            <a:pPr lvl="1"/>
            <a:r>
              <a:rPr lang="el-GR" b="1" dirty="0">
                <a:solidFill>
                  <a:srgbClr val="002060"/>
                </a:solidFill>
              </a:rPr>
              <a:t>Το </a:t>
            </a:r>
            <a:r>
              <a:rPr lang="el-GR" b="1" dirty="0" err="1">
                <a:solidFill>
                  <a:srgbClr val="002060"/>
                </a:solidFill>
              </a:rPr>
              <a:t>δρων</a:t>
            </a:r>
            <a:r>
              <a:rPr lang="el-GR" b="1" dirty="0">
                <a:solidFill>
                  <a:srgbClr val="002060"/>
                </a:solidFill>
              </a:rPr>
              <a:t> υποκείμενο καθίσταται «χωρικός </a:t>
            </a:r>
            <a:r>
              <a:rPr lang="el-GR" b="1" dirty="0" err="1">
                <a:solidFill>
                  <a:srgbClr val="002060"/>
                </a:solidFill>
              </a:rPr>
              <a:t>δρων</a:t>
            </a:r>
            <a:r>
              <a:rPr lang="el-GR" b="1" dirty="0">
                <a:solidFill>
                  <a:srgbClr val="002060"/>
                </a:solidFill>
              </a:rPr>
              <a:t>», εφόσον βρίσκεται σε κατάσταση δράσης.</a:t>
            </a:r>
            <a:endParaRPr lang="en-GR" b="1" dirty="0">
              <a:solidFill>
                <a:srgbClr val="002060"/>
              </a:solidFill>
            </a:endParaRPr>
          </a:p>
          <a:p>
            <a:endParaRPr lang="en-GR" dirty="0"/>
          </a:p>
        </p:txBody>
      </p:sp>
      <p:sp>
        <p:nvSpPr>
          <p:cNvPr id="4" name="Date Placeholder 3">
            <a:extLst>
              <a:ext uri="{FF2B5EF4-FFF2-40B4-BE49-F238E27FC236}">
                <a16:creationId xmlns:a16="http://schemas.microsoft.com/office/drawing/2014/main" id="{8D8EC226-3090-1142-BD8E-AAE8D7CA95B1}"/>
              </a:ext>
            </a:extLst>
          </p:cNvPr>
          <p:cNvSpPr>
            <a:spLocks noGrp="1"/>
          </p:cNvSpPr>
          <p:nvPr>
            <p:ph type="dt" sz="half" idx="10"/>
          </p:nvPr>
        </p:nvSpPr>
        <p:spPr/>
        <p:txBody>
          <a:bodyPr/>
          <a:lstStyle/>
          <a:p>
            <a:pPr>
              <a:defRPr/>
            </a:pPr>
            <a:fld id="{BDEB8374-BD57-7C4D-8D5F-31429332A80A}" type="datetime1">
              <a:rPr lang="el-GR" altLang="en-US" smtClean="0"/>
              <a:pPr>
                <a:defRPr/>
              </a:pPr>
              <a:t>9/12/21</a:t>
            </a:fld>
            <a:endParaRPr lang="el-GR" altLang="en-US"/>
          </a:p>
        </p:txBody>
      </p:sp>
      <p:sp>
        <p:nvSpPr>
          <p:cNvPr id="5" name="Slide Number Placeholder 4">
            <a:extLst>
              <a:ext uri="{FF2B5EF4-FFF2-40B4-BE49-F238E27FC236}">
                <a16:creationId xmlns:a16="http://schemas.microsoft.com/office/drawing/2014/main" id="{CB8E89B0-04AF-9F4D-830E-8F905699AF4C}"/>
              </a:ext>
            </a:extLst>
          </p:cNvPr>
          <p:cNvSpPr>
            <a:spLocks noGrp="1"/>
          </p:cNvSpPr>
          <p:nvPr>
            <p:ph type="sldNum" sz="quarter" idx="12"/>
          </p:nvPr>
        </p:nvSpPr>
        <p:spPr/>
        <p:txBody>
          <a:bodyPr/>
          <a:lstStyle/>
          <a:p>
            <a:fld id="{316CA4E0-DED3-F147-B976-38E60FB12C68}" type="slidenum">
              <a:rPr lang="el-GR" altLang="en-US" smtClean="0"/>
              <a:pPr/>
              <a:t>7</a:t>
            </a:fld>
            <a:endParaRPr lang="el-GR" altLang="en-US"/>
          </a:p>
        </p:txBody>
      </p:sp>
    </p:spTree>
    <p:extLst>
      <p:ext uri="{BB962C8B-B14F-4D97-AF65-F5344CB8AC3E}">
        <p14:creationId xmlns:p14="http://schemas.microsoft.com/office/powerpoint/2010/main" val="2788192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DFEE7-ACF8-224A-99C7-AF9D0C261265}"/>
              </a:ext>
            </a:extLst>
          </p:cNvPr>
          <p:cNvSpPr>
            <a:spLocks noGrp="1"/>
          </p:cNvSpPr>
          <p:nvPr>
            <p:ph type="title"/>
          </p:nvPr>
        </p:nvSpPr>
        <p:spPr/>
        <p:txBody>
          <a:bodyPr/>
          <a:lstStyle/>
          <a:p>
            <a:r>
              <a:rPr lang="el-GR" b="1" dirty="0"/>
              <a:t>ΟΙ ΧΩΡΙΚΟΙ ΔΡΩΝΤΕΣ</a:t>
            </a:r>
            <a:endParaRPr lang="en-GR" b="1" dirty="0"/>
          </a:p>
        </p:txBody>
      </p:sp>
      <p:sp>
        <p:nvSpPr>
          <p:cNvPr id="3" name="Content Placeholder 2">
            <a:extLst>
              <a:ext uri="{FF2B5EF4-FFF2-40B4-BE49-F238E27FC236}">
                <a16:creationId xmlns:a16="http://schemas.microsoft.com/office/drawing/2014/main" id="{40E98DB5-42A6-FB45-A029-7B241857CC69}"/>
              </a:ext>
            </a:extLst>
          </p:cNvPr>
          <p:cNvSpPr>
            <a:spLocks noGrp="1"/>
          </p:cNvSpPr>
          <p:nvPr>
            <p:ph sz="quarter" idx="1"/>
          </p:nvPr>
        </p:nvSpPr>
        <p:spPr/>
        <p:txBody>
          <a:bodyPr/>
          <a:lstStyle/>
          <a:p>
            <a:pPr lvl="1"/>
            <a:r>
              <a:rPr lang="el-GR" b="1" dirty="0">
                <a:solidFill>
                  <a:srgbClr val="002060"/>
                </a:solidFill>
              </a:rPr>
              <a:t>Η κατάσταση δράσης ορίζεται ως ένα χωρικό και χρονικό πλαίσιο, μια συγκεκριμένη μέθοδος συνάντησης και ανταλλαγής, ένα πλαίσιο ολοκλήρωσης μιας οντολογικής ελευθερίας και, κατά συνέπεια, άσκησης μιας ελευθερίας δράσης.</a:t>
            </a:r>
            <a:endParaRPr lang="en-GR" b="1" dirty="0">
              <a:solidFill>
                <a:srgbClr val="002060"/>
              </a:solidFill>
            </a:endParaRPr>
          </a:p>
          <a:p>
            <a:pPr lvl="1"/>
            <a:r>
              <a:rPr lang="el-GR" b="1" dirty="0">
                <a:solidFill>
                  <a:srgbClr val="002060"/>
                </a:solidFill>
              </a:rPr>
              <a:t>Ο «χωρικός </a:t>
            </a:r>
            <a:r>
              <a:rPr lang="el-GR" b="1" dirty="0" err="1">
                <a:solidFill>
                  <a:srgbClr val="002060"/>
                </a:solidFill>
              </a:rPr>
              <a:t>δρων</a:t>
            </a:r>
            <a:r>
              <a:rPr lang="el-GR" b="1" dirty="0">
                <a:solidFill>
                  <a:srgbClr val="002060"/>
                </a:solidFill>
              </a:rPr>
              <a:t>» λειτουργεί (επιχειρεί) μέσα στα συγκεκριμένα συστήματα δράσης που εξελίσσονται και διαπερνούν τα μεν τα δε, και που επιτρέπουν να κατασκευαστεί η απόφαση και να μετασχηματιστούν συλλογικά τα χωρικά αντικείμενα.</a:t>
            </a:r>
            <a:endParaRPr lang="en-GR" b="1" dirty="0">
              <a:solidFill>
                <a:srgbClr val="002060"/>
              </a:solidFill>
            </a:endParaRPr>
          </a:p>
          <a:p>
            <a:pPr lvl="1"/>
            <a:r>
              <a:rPr lang="el-GR" b="1" dirty="0">
                <a:solidFill>
                  <a:srgbClr val="002060"/>
                </a:solidFill>
              </a:rPr>
              <a:t>Ο χωρικός </a:t>
            </a:r>
            <a:r>
              <a:rPr lang="el-GR" b="1" dirty="0" err="1">
                <a:solidFill>
                  <a:srgbClr val="002060"/>
                </a:solidFill>
              </a:rPr>
              <a:t>δρων</a:t>
            </a:r>
            <a:r>
              <a:rPr lang="el-GR" b="1" dirty="0">
                <a:solidFill>
                  <a:srgbClr val="002060"/>
                </a:solidFill>
              </a:rPr>
              <a:t> διαπραγματεύεται διαρκώς τη θέση του μέσω παιχνιδιών εξουσίας. </a:t>
            </a:r>
            <a:r>
              <a:rPr lang="en-US" b="1" dirty="0" err="1">
                <a:solidFill>
                  <a:srgbClr val="002060"/>
                </a:solidFill>
              </a:rPr>
              <a:t>Αυτά</a:t>
            </a:r>
            <a:r>
              <a:rPr lang="en-US" b="1" dirty="0">
                <a:solidFill>
                  <a:srgbClr val="002060"/>
                </a:solidFill>
              </a:rPr>
              <a:t> π</a:t>
            </a:r>
            <a:r>
              <a:rPr lang="en-US" b="1" dirty="0" err="1">
                <a:solidFill>
                  <a:srgbClr val="002060"/>
                </a:solidFill>
              </a:rPr>
              <a:t>ροκ</a:t>
            </a:r>
            <a:r>
              <a:rPr lang="en-US" b="1" dirty="0">
                <a:solidFill>
                  <a:srgbClr val="002060"/>
                </a:solidFill>
              </a:rPr>
              <a:t>α</a:t>
            </a:r>
            <a:r>
              <a:rPr lang="en-US" b="1" dirty="0" err="1">
                <a:solidFill>
                  <a:srgbClr val="002060"/>
                </a:solidFill>
              </a:rPr>
              <a:t>λούν</a:t>
            </a:r>
            <a:r>
              <a:rPr lang="en-US" b="1" dirty="0">
                <a:solidFill>
                  <a:srgbClr val="002060"/>
                </a:solidFill>
              </a:rPr>
              <a:t> απ</a:t>
            </a:r>
            <a:r>
              <a:rPr lang="en-US" b="1" dirty="0" err="1">
                <a:solidFill>
                  <a:srgbClr val="002060"/>
                </a:solidFill>
              </a:rPr>
              <a:t>οτελεσμ</a:t>
            </a:r>
            <a:r>
              <a:rPr lang="en-US" b="1" dirty="0">
                <a:solidFill>
                  <a:srgbClr val="002060"/>
                </a:solidFill>
              </a:rPr>
              <a:t>α</a:t>
            </a:r>
            <a:r>
              <a:rPr lang="en-US" b="1" dirty="0" err="1">
                <a:solidFill>
                  <a:srgbClr val="002060"/>
                </a:solidFill>
              </a:rPr>
              <a:t>τικές</a:t>
            </a:r>
            <a:r>
              <a:rPr lang="en-US" b="1" dirty="0">
                <a:solidFill>
                  <a:srgbClr val="002060"/>
                </a:solidFill>
              </a:rPr>
              <a:t> α</a:t>
            </a:r>
            <a:r>
              <a:rPr lang="en-US" b="1" dirty="0" err="1">
                <a:solidFill>
                  <a:srgbClr val="002060"/>
                </a:solidFill>
              </a:rPr>
              <a:t>λληλε</a:t>
            </a:r>
            <a:r>
              <a:rPr lang="en-US" b="1" dirty="0">
                <a:solidFill>
                  <a:srgbClr val="002060"/>
                </a:solidFill>
              </a:rPr>
              <a:t>π</a:t>
            </a:r>
            <a:r>
              <a:rPr lang="en-US" b="1" dirty="0" err="1">
                <a:solidFill>
                  <a:srgbClr val="002060"/>
                </a:solidFill>
              </a:rPr>
              <a:t>ιδράσεις</a:t>
            </a:r>
            <a:r>
              <a:rPr lang="en-US" b="1" dirty="0">
                <a:solidFill>
                  <a:srgbClr val="002060"/>
                </a:solidFill>
              </a:rPr>
              <a:t>, </a:t>
            </a:r>
            <a:r>
              <a:rPr lang="en-US" b="1" dirty="0" err="1">
                <a:solidFill>
                  <a:srgbClr val="002060"/>
                </a:solidFill>
              </a:rPr>
              <a:t>εφόσον</a:t>
            </a:r>
            <a:r>
              <a:rPr lang="en-US" b="1" dirty="0">
                <a:solidFill>
                  <a:srgbClr val="002060"/>
                </a:solidFill>
              </a:rPr>
              <a:t> </a:t>
            </a:r>
            <a:r>
              <a:rPr lang="en-US" b="1" dirty="0" err="1">
                <a:solidFill>
                  <a:srgbClr val="002060"/>
                </a:solidFill>
              </a:rPr>
              <a:t>το</a:t>
            </a:r>
            <a:r>
              <a:rPr lang="en-US" b="1" dirty="0">
                <a:solidFill>
                  <a:srgbClr val="002060"/>
                </a:solidFill>
              </a:rPr>
              <a:t>π</a:t>
            </a:r>
            <a:r>
              <a:rPr lang="en-US" b="1" dirty="0" err="1">
                <a:solidFill>
                  <a:srgbClr val="002060"/>
                </a:solidFill>
              </a:rPr>
              <a:t>οθετούντ</a:t>
            </a:r>
            <a:r>
              <a:rPr lang="en-US" b="1" dirty="0">
                <a:solidFill>
                  <a:srgbClr val="002060"/>
                </a:solidFill>
              </a:rPr>
              <a:t>α</a:t>
            </a:r>
            <a:r>
              <a:rPr lang="en-US" b="1" dirty="0" err="1">
                <a:solidFill>
                  <a:srgbClr val="002060"/>
                </a:solidFill>
              </a:rPr>
              <a:t>ι</a:t>
            </a:r>
            <a:r>
              <a:rPr lang="en-US" b="1" dirty="0">
                <a:solidFill>
                  <a:srgbClr val="002060"/>
                </a:solidFill>
              </a:rPr>
              <a:t> </a:t>
            </a:r>
            <a:r>
              <a:rPr lang="en-US" b="1" dirty="0" err="1">
                <a:solidFill>
                  <a:srgbClr val="002060"/>
                </a:solidFill>
              </a:rPr>
              <a:t>χωρικά</a:t>
            </a:r>
            <a:r>
              <a:rPr lang="en-US" b="1" dirty="0">
                <a:solidFill>
                  <a:srgbClr val="002060"/>
                </a:solidFill>
              </a:rPr>
              <a:t> </a:t>
            </a:r>
            <a:r>
              <a:rPr lang="en-US" b="1" dirty="0" err="1">
                <a:solidFill>
                  <a:srgbClr val="002060"/>
                </a:solidFill>
              </a:rPr>
              <a:t>κ</a:t>
            </a:r>
            <a:r>
              <a:rPr lang="en-US" b="1" dirty="0">
                <a:solidFill>
                  <a:srgbClr val="002060"/>
                </a:solidFill>
              </a:rPr>
              <a:t>α</a:t>
            </a:r>
            <a:r>
              <a:rPr lang="en-US" b="1" dirty="0" err="1">
                <a:solidFill>
                  <a:srgbClr val="002060"/>
                </a:solidFill>
              </a:rPr>
              <a:t>ι</a:t>
            </a:r>
            <a:r>
              <a:rPr lang="en-US" b="1" dirty="0">
                <a:solidFill>
                  <a:srgbClr val="002060"/>
                </a:solidFill>
              </a:rPr>
              <a:t> </a:t>
            </a:r>
            <a:r>
              <a:rPr lang="en-US" b="1" dirty="0" err="1">
                <a:solidFill>
                  <a:srgbClr val="002060"/>
                </a:solidFill>
              </a:rPr>
              <a:t>χρονικά</a:t>
            </a:r>
            <a:r>
              <a:rPr lang="en-US" b="1" dirty="0">
                <a:solidFill>
                  <a:srgbClr val="002060"/>
                </a:solidFill>
              </a:rPr>
              <a:t>.</a:t>
            </a:r>
            <a:endParaRPr lang="en-GR" b="1" dirty="0">
              <a:solidFill>
                <a:srgbClr val="002060"/>
              </a:solidFill>
            </a:endParaRPr>
          </a:p>
          <a:p>
            <a:pPr lvl="1"/>
            <a:r>
              <a:rPr lang="el-GR" b="1" dirty="0">
                <a:solidFill>
                  <a:srgbClr val="002060"/>
                </a:solidFill>
              </a:rPr>
              <a:t>Τέλος, υποστηρίζουν ότι ο χώρος και η χωρική ενότητα αποτελούν την πρώτη συνθήκη πραγματοποίησης αυτών των αλληλεπιδράσεων.</a:t>
            </a:r>
            <a:endParaRPr lang="en-GR" b="1" dirty="0">
              <a:solidFill>
                <a:srgbClr val="002060"/>
              </a:solidFill>
            </a:endParaRPr>
          </a:p>
          <a:p>
            <a:endParaRPr lang="en-GR" dirty="0"/>
          </a:p>
        </p:txBody>
      </p:sp>
      <p:sp>
        <p:nvSpPr>
          <p:cNvPr id="4" name="Date Placeholder 3">
            <a:extLst>
              <a:ext uri="{FF2B5EF4-FFF2-40B4-BE49-F238E27FC236}">
                <a16:creationId xmlns:a16="http://schemas.microsoft.com/office/drawing/2014/main" id="{203EB31C-3D01-D14C-9E49-322768D0D277}"/>
              </a:ext>
            </a:extLst>
          </p:cNvPr>
          <p:cNvSpPr>
            <a:spLocks noGrp="1"/>
          </p:cNvSpPr>
          <p:nvPr>
            <p:ph type="dt" sz="half" idx="10"/>
          </p:nvPr>
        </p:nvSpPr>
        <p:spPr/>
        <p:txBody>
          <a:bodyPr/>
          <a:lstStyle/>
          <a:p>
            <a:pPr>
              <a:defRPr/>
            </a:pPr>
            <a:fld id="{BDEB8374-BD57-7C4D-8D5F-31429332A80A}" type="datetime1">
              <a:rPr lang="el-GR" altLang="en-US" smtClean="0"/>
              <a:pPr>
                <a:defRPr/>
              </a:pPr>
              <a:t>9/12/21</a:t>
            </a:fld>
            <a:endParaRPr lang="el-GR" altLang="en-US"/>
          </a:p>
        </p:txBody>
      </p:sp>
      <p:sp>
        <p:nvSpPr>
          <p:cNvPr id="5" name="Slide Number Placeholder 4">
            <a:extLst>
              <a:ext uri="{FF2B5EF4-FFF2-40B4-BE49-F238E27FC236}">
                <a16:creationId xmlns:a16="http://schemas.microsoft.com/office/drawing/2014/main" id="{6AC42D34-8CD4-454F-895D-B9E48AB5DC62}"/>
              </a:ext>
            </a:extLst>
          </p:cNvPr>
          <p:cNvSpPr>
            <a:spLocks noGrp="1"/>
          </p:cNvSpPr>
          <p:nvPr>
            <p:ph type="sldNum" sz="quarter" idx="12"/>
          </p:nvPr>
        </p:nvSpPr>
        <p:spPr/>
        <p:txBody>
          <a:bodyPr/>
          <a:lstStyle/>
          <a:p>
            <a:fld id="{316CA4E0-DED3-F147-B976-38E60FB12C68}" type="slidenum">
              <a:rPr lang="el-GR" altLang="en-US" smtClean="0"/>
              <a:pPr/>
              <a:t>8</a:t>
            </a:fld>
            <a:endParaRPr lang="el-GR" altLang="en-US"/>
          </a:p>
        </p:txBody>
      </p:sp>
    </p:spTree>
    <p:extLst>
      <p:ext uri="{BB962C8B-B14F-4D97-AF65-F5344CB8AC3E}">
        <p14:creationId xmlns:p14="http://schemas.microsoft.com/office/powerpoint/2010/main" val="4196426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0EEAD-275B-B842-BE1F-14B87A6628E0}"/>
              </a:ext>
            </a:extLst>
          </p:cNvPr>
          <p:cNvSpPr>
            <a:spLocks noGrp="1"/>
          </p:cNvSpPr>
          <p:nvPr>
            <p:ph type="title"/>
          </p:nvPr>
        </p:nvSpPr>
        <p:spPr/>
        <p:txBody>
          <a:bodyPr/>
          <a:lstStyle/>
          <a:p>
            <a:r>
              <a:rPr lang="el-GR" b="1" dirty="0"/>
              <a:t>Η πολιτική διάσταση του σχεδιασμού </a:t>
            </a:r>
            <a:endParaRPr lang="en-GR" b="1" dirty="0"/>
          </a:p>
        </p:txBody>
      </p:sp>
      <p:sp>
        <p:nvSpPr>
          <p:cNvPr id="3" name="Content Placeholder 2">
            <a:extLst>
              <a:ext uri="{FF2B5EF4-FFF2-40B4-BE49-F238E27FC236}">
                <a16:creationId xmlns:a16="http://schemas.microsoft.com/office/drawing/2014/main" id="{C021A3F5-C295-674F-B954-DE760263599C}"/>
              </a:ext>
            </a:extLst>
          </p:cNvPr>
          <p:cNvSpPr>
            <a:spLocks noGrp="1"/>
          </p:cNvSpPr>
          <p:nvPr>
            <p:ph sz="quarter" idx="1"/>
          </p:nvPr>
        </p:nvSpPr>
        <p:spPr>
          <a:xfrm>
            <a:off x="402336" y="1527047"/>
            <a:ext cx="11378502" cy="4878515"/>
          </a:xfrm>
        </p:spPr>
        <p:txBody>
          <a:bodyPr/>
          <a:lstStyle/>
          <a:p>
            <a:r>
              <a:rPr lang="el-GR" dirty="0"/>
              <a:t>Ο σχεδιασμός είναι βαθιά πολιτικός, με την έννοια ότι συνιστά ένα από </a:t>
            </a:r>
            <a:r>
              <a:rPr lang="el-GR" b="1" dirty="0"/>
              <a:t>τα εργαλεία μορφοποίησης της πολιτικής βούλησης στη διαδικασία οργάνωσης της τοπικής κοινωνίας.</a:t>
            </a:r>
            <a:r>
              <a:rPr lang="el-GR" dirty="0"/>
              <a:t> </a:t>
            </a:r>
          </a:p>
          <a:p>
            <a:r>
              <a:rPr lang="el-GR" dirty="0"/>
              <a:t>Μπορεί, έτσι, να καταστεί εργαλείο της αλλαγής ή ακόμη του συντηρητισμού. Συμμετέχει σε </a:t>
            </a:r>
            <a:r>
              <a:rPr lang="el-GR" b="1" dirty="0"/>
              <a:t>μια λογική κατάκτησης και διατήρησης της πολιτικής εξουσίας.</a:t>
            </a:r>
            <a:r>
              <a:rPr lang="el-GR" dirty="0"/>
              <a:t> </a:t>
            </a:r>
          </a:p>
          <a:p>
            <a:r>
              <a:rPr lang="el-GR" dirty="0"/>
              <a:t>Στη βάση του στρατηγικού χωρικού σχεδιασμού, υπάρχει μια </a:t>
            </a:r>
            <a:r>
              <a:rPr lang="el-GR" i="1" dirty="0"/>
              <a:t>πολιτική βούληση</a:t>
            </a:r>
            <a:r>
              <a:rPr lang="el-GR" dirty="0"/>
              <a:t> και ένα </a:t>
            </a:r>
            <a:r>
              <a:rPr lang="el-GR" i="1" dirty="0"/>
              <a:t>σύστημα αξιών</a:t>
            </a:r>
            <a:r>
              <a:rPr lang="el-GR" dirty="0"/>
              <a:t>. Έτσι, ένα θεμελιώδες πρόβλημα που πρέπει να αντιμετωπίσει ο στρατηγικός χωρικός σχεδιασμός είναι η διευκρίνιση των αξιών που τίθενται λόγω ακριβώς της πολιτικής φύσης του.</a:t>
            </a:r>
            <a:endParaRPr lang="en-GR" dirty="0"/>
          </a:p>
          <a:p>
            <a:endParaRPr lang="en-GR" dirty="0"/>
          </a:p>
        </p:txBody>
      </p:sp>
      <p:sp>
        <p:nvSpPr>
          <p:cNvPr id="4" name="Date Placeholder 3">
            <a:extLst>
              <a:ext uri="{FF2B5EF4-FFF2-40B4-BE49-F238E27FC236}">
                <a16:creationId xmlns:a16="http://schemas.microsoft.com/office/drawing/2014/main" id="{5BC7F3EC-816E-0443-9ED2-B6D883AEDB50}"/>
              </a:ext>
            </a:extLst>
          </p:cNvPr>
          <p:cNvSpPr>
            <a:spLocks noGrp="1"/>
          </p:cNvSpPr>
          <p:nvPr>
            <p:ph type="dt" sz="half" idx="10"/>
          </p:nvPr>
        </p:nvSpPr>
        <p:spPr/>
        <p:txBody>
          <a:bodyPr/>
          <a:lstStyle/>
          <a:p>
            <a:pPr>
              <a:defRPr/>
            </a:pPr>
            <a:fld id="{BDEB8374-BD57-7C4D-8D5F-31429332A80A}" type="datetime1">
              <a:rPr lang="el-GR" altLang="en-US" smtClean="0"/>
              <a:pPr>
                <a:defRPr/>
              </a:pPr>
              <a:t>9/12/21</a:t>
            </a:fld>
            <a:endParaRPr lang="el-GR" altLang="en-US"/>
          </a:p>
        </p:txBody>
      </p:sp>
      <p:sp>
        <p:nvSpPr>
          <p:cNvPr id="5" name="Slide Number Placeholder 4">
            <a:extLst>
              <a:ext uri="{FF2B5EF4-FFF2-40B4-BE49-F238E27FC236}">
                <a16:creationId xmlns:a16="http://schemas.microsoft.com/office/drawing/2014/main" id="{495DDA85-D61B-2C44-B569-68CD19E6E249}"/>
              </a:ext>
            </a:extLst>
          </p:cNvPr>
          <p:cNvSpPr>
            <a:spLocks noGrp="1"/>
          </p:cNvSpPr>
          <p:nvPr>
            <p:ph type="sldNum" sz="quarter" idx="12"/>
          </p:nvPr>
        </p:nvSpPr>
        <p:spPr/>
        <p:txBody>
          <a:bodyPr/>
          <a:lstStyle/>
          <a:p>
            <a:fld id="{316CA4E0-DED3-F147-B976-38E60FB12C68}" type="slidenum">
              <a:rPr lang="el-GR" altLang="en-US" smtClean="0"/>
              <a:pPr/>
              <a:t>9</a:t>
            </a:fld>
            <a:endParaRPr lang="el-GR" altLang="en-US"/>
          </a:p>
        </p:txBody>
      </p:sp>
    </p:spTree>
    <p:extLst>
      <p:ext uri="{BB962C8B-B14F-4D97-AF65-F5344CB8AC3E}">
        <p14:creationId xmlns:p14="http://schemas.microsoft.com/office/powerpoint/2010/main" val="30279086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INEDINNAVIGATOR" val="True"/>
  <p:tag name="HOTSPOTTYPE" val="DefinedInNavigator"/>
  <p:tag name="BRANCHTO" val="26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1462</Words>
  <Application>Microsoft Macintosh PowerPoint</Application>
  <PresentationFormat>Widescreen</PresentationFormat>
  <Paragraphs>122</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Georgia</vt:lpstr>
      <vt:lpstr>Times New Roman</vt:lpstr>
      <vt:lpstr>Wingdings</vt:lpstr>
      <vt:lpstr>Wingdings 2</vt:lpstr>
      <vt:lpstr>Civic</vt:lpstr>
      <vt:lpstr> Οι χωρικοί δρώντες και η εξέλιξη του χωρικού σχεδιασμού     </vt:lpstr>
      <vt:lpstr>Η ΧΩΡΙΚΗ ΕΝΟΤΗΤΑ </vt:lpstr>
      <vt:lpstr>Η ΧΩΡΙΚΗ ΕΝΟΤΗΤΑ (TERRITORY) </vt:lpstr>
      <vt:lpstr>Η ΧΩΡΙΚΗ ΕΝΟΤΗΤΑ </vt:lpstr>
      <vt:lpstr>Σχέση δρώντα και χωρικής ενότητας</vt:lpstr>
      <vt:lpstr>Σχέση δρώντα και χωρικής ενότητας</vt:lpstr>
      <vt:lpstr>ΟΙ ΧΩΡΙΚΟΙ ΔΡΩΝΤΕΣ</vt:lpstr>
      <vt:lpstr>ΟΙ ΧΩΡΙΚΟΙ ΔΡΩΝΤΕΣ</vt:lpstr>
      <vt:lpstr>Η πολιτική διάσταση του σχεδιασμού </vt:lpstr>
      <vt:lpstr>Το σύστημα αξιών</vt:lpstr>
      <vt:lpstr>Η ανάγκη συναίνεσης </vt:lpstr>
      <vt:lpstr>Δεκαετίες 1950 και 1960</vt:lpstr>
      <vt:lpstr>Δεκαετία 1980, η δεκαετία της τοπικής ανάπτυξης </vt:lpstr>
      <vt:lpstr>Η εξέλιξη του σχεδιασμού </vt:lpstr>
      <vt:lpstr>Η εξέλιξη του σχεδιασμού </vt:lpstr>
      <vt:lpstr>Η εξέλιξη του σχεδιασμού </vt:lpstr>
      <vt:lpstr>PowerPoint Presentation</vt:lpstr>
      <vt:lpstr>videos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Οι χωρικοί δρώντες και η εξέλιξη του χωρικού σχεδιασμού     </dc:title>
  <dc:creator>Stella Kyvelou</dc:creator>
  <cp:lastModifiedBy>Stella Kyvelou</cp:lastModifiedBy>
  <cp:revision>3</cp:revision>
  <dcterms:created xsi:type="dcterms:W3CDTF">2020-11-01T15:50:10Z</dcterms:created>
  <dcterms:modified xsi:type="dcterms:W3CDTF">2021-12-09T09:42:32Z</dcterms:modified>
</cp:coreProperties>
</file>