
<file path=[Content_Types].xml><?xml version="1.0" encoding="utf-8"?>
<Types xmlns="http://schemas.openxmlformats.org/package/2006/content-types">
  <Default Extension="png" ContentType="image/png"/>
  <Default Extension="svg" ContentType="image/unknown"/>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 id="2147483672" r:id="rId3"/>
    <p:sldMasterId id="2147483684" r:id="rId4"/>
  </p:sldMasterIdLst>
  <p:notesMasterIdLst>
    <p:notesMasterId r:id="rId43"/>
  </p:notesMasterIdLst>
  <p:handoutMasterIdLst>
    <p:handoutMasterId r:id="rId44"/>
  </p:handoutMasterIdLst>
  <p:sldIdLst>
    <p:sldId id="256" r:id="rId5"/>
    <p:sldId id="257" r:id="rId6"/>
    <p:sldId id="300" r:id="rId7"/>
    <p:sldId id="258" r:id="rId8"/>
    <p:sldId id="260" r:id="rId9"/>
    <p:sldId id="263" r:id="rId10"/>
    <p:sldId id="264" r:id="rId11"/>
    <p:sldId id="265" r:id="rId12"/>
    <p:sldId id="269" r:id="rId13"/>
    <p:sldId id="270" r:id="rId14"/>
    <p:sldId id="298" r:id="rId15"/>
    <p:sldId id="271" r:id="rId16"/>
    <p:sldId id="299" r:id="rId17"/>
    <p:sldId id="273" r:id="rId18"/>
    <p:sldId id="274" r:id="rId19"/>
    <p:sldId id="275" r:id="rId20"/>
    <p:sldId id="276" r:id="rId21"/>
    <p:sldId id="277" r:id="rId22"/>
    <p:sldId id="278" r:id="rId23"/>
    <p:sldId id="279" r:id="rId24"/>
    <p:sldId id="280" r:id="rId25"/>
    <p:sldId id="281" r:id="rId26"/>
    <p:sldId id="282" r:id="rId27"/>
    <p:sldId id="283" r:id="rId28"/>
    <p:sldId id="284" r:id="rId29"/>
    <p:sldId id="285" r:id="rId30"/>
    <p:sldId id="286" r:id="rId31"/>
    <p:sldId id="287" r:id="rId32"/>
    <p:sldId id="288" r:id="rId33"/>
    <p:sldId id="289" r:id="rId34"/>
    <p:sldId id="290" r:id="rId35"/>
    <p:sldId id="291" r:id="rId36"/>
    <p:sldId id="292" r:id="rId37"/>
    <p:sldId id="293" r:id="rId38"/>
    <p:sldId id="294" r:id="rId39"/>
    <p:sldId id="295" r:id="rId40"/>
    <p:sldId id="296" r:id="rId41"/>
    <p:sldId id="297" r:id="rId42"/>
  </p:sldIdLst>
  <p:sldSz cx="10083800" cy="7562850"/>
  <p:notesSz cx="7559675" cy="10691813"/>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9" d="100"/>
          <a:sy n="79" d="100"/>
        </p:scale>
        <p:origin x="-1470" y="-84"/>
      </p:cViewPr>
      <p:guideLst>
        <p:guide orient="horz" pos="2382"/>
        <p:guide pos="3176"/>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theme" Target="theme/theme1.xml"/><Relationship Id="rId7" Type="http://schemas.openxmlformats.org/officeDocument/2006/relationships/slide" Target="slides/slide3.xml"/><Relationship Id="rId2" Type="http://schemas.openxmlformats.org/officeDocument/2006/relationships/slideMaster" Target="slideMasters/slideMaster2.xml"/><Relationship Id="rId16" Type="http://schemas.openxmlformats.org/officeDocument/2006/relationships/slide" Target="slides/slide12.xml"/><Relationship Id="rId29" Type="http://schemas.openxmlformats.org/officeDocument/2006/relationships/slide" Target="slides/slide25.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handoutMaster" Target="handoutMasters/handoutMaster1.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notesMaster" Target="notesMasters/notesMaster1.xml"/><Relationship Id="rId48" Type="http://schemas.openxmlformats.org/officeDocument/2006/relationships/tableStyles" Target="tableStyles.xml"/><Relationship Id="rId8" Type="http://schemas.openxmlformats.org/officeDocument/2006/relationships/slide" Target="slides/slide4.xml"/><Relationship Id="rId3" Type="http://schemas.openxmlformats.org/officeDocument/2006/relationships/slideMaster" Target="slideMasters/slideMaster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viewProps" Target="viewProps.xml"/><Relationship Id="rId20" Type="http://schemas.openxmlformats.org/officeDocument/2006/relationships/slide" Target="slides/slide16.xml"/><Relationship Id="rId41" Type="http://schemas.openxmlformats.org/officeDocument/2006/relationships/slide" Target="slides/slide3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sp>
        <p:nvSpPr>
          <p:cNvPr id="2" name="Θέση κεφαλίδας 1"/>
          <p:cNvSpPr txBox="1">
            <a:spLocks noGrp="1"/>
          </p:cNvSpPr>
          <p:nvPr>
            <p:ph type="hdr" sz="quarter"/>
          </p:nvPr>
        </p:nvSpPr>
        <p:spPr>
          <a:xfrm>
            <a:off x="0" y="0"/>
            <a:ext cx="3280680" cy="534240"/>
          </a:xfrm>
          <a:prstGeom prst="rect">
            <a:avLst/>
          </a:prstGeom>
          <a:noFill/>
          <a:ln>
            <a:noFill/>
          </a:ln>
        </p:spPr>
        <p:txBody>
          <a:bodyPr vert="horz" wrap="none" lIns="90000" tIns="45000" rIns="90000" bIns="45000" anchorCtr="0" compatLnSpc="0"/>
          <a:lstStyle/>
          <a:p>
            <a:pPr marL="0" marR="0" lvl="0" indent="0" rtl="0" hangingPunct="0">
              <a:lnSpc>
                <a:spcPct val="100000"/>
              </a:lnSpc>
              <a:spcBef>
                <a:spcPts val="0"/>
              </a:spcBef>
              <a:spcAft>
                <a:spcPts val="0"/>
              </a:spcAft>
              <a:buNone/>
              <a:tabLst/>
              <a:defRPr sz="1400"/>
            </a:pPr>
            <a:endParaRPr lang="el-GR" sz="1400" b="0" i="0" u="none" strike="noStrike" kern="1200">
              <a:ln>
                <a:noFill/>
              </a:ln>
              <a:latin typeface="Arial" pitchFamily="18"/>
              <a:ea typeface="Microsoft YaHei" pitchFamily="2"/>
              <a:cs typeface="Lucida Sans" pitchFamily="2"/>
            </a:endParaRPr>
          </a:p>
        </p:txBody>
      </p:sp>
      <p:sp>
        <p:nvSpPr>
          <p:cNvPr id="3" name="Θέση ημερομηνίας 2"/>
          <p:cNvSpPr txBox="1">
            <a:spLocks noGrp="1"/>
          </p:cNvSpPr>
          <p:nvPr>
            <p:ph type="dt" sz="quarter" idx="1"/>
          </p:nvPr>
        </p:nvSpPr>
        <p:spPr>
          <a:xfrm>
            <a:off x="4278960" y="0"/>
            <a:ext cx="3280680" cy="534240"/>
          </a:xfrm>
          <a:prstGeom prst="rect">
            <a:avLst/>
          </a:prstGeom>
          <a:noFill/>
          <a:ln>
            <a:noFill/>
          </a:ln>
        </p:spPr>
        <p:txBody>
          <a:bodyPr vert="horz" wrap="none" lIns="90000" tIns="45000" rIns="90000" bIns="45000" anchorCtr="0" compatLnSpc="0"/>
          <a:lstStyle/>
          <a:p>
            <a:pPr marL="0" marR="0" lvl="0" indent="0" algn="r" rtl="0" hangingPunct="0">
              <a:lnSpc>
                <a:spcPct val="100000"/>
              </a:lnSpc>
              <a:spcBef>
                <a:spcPts val="0"/>
              </a:spcBef>
              <a:spcAft>
                <a:spcPts val="0"/>
              </a:spcAft>
              <a:buNone/>
              <a:tabLst/>
              <a:defRPr sz="1400"/>
            </a:pPr>
            <a:endParaRPr lang="el-GR" sz="1400" b="0" i="0" u="none" strike="noStrike" kern="1200">
              <a:ln>
                <a:noFill/>
              </a:ln>
              <a:latin typeface="Arial" pitchFamily="18"/>
              <a:ea typeface="Microsoft YaHei" pitchFamily="2"/>
              <a:cs typeface="Lucida Sans" pitchFamily="2"/>
            </a:endParaRPr>
          </a:p>
        </p:txBody>
      </p:sp>
      <p:sp>
        <p:nvSpPr>
          <p:cNvPr id="4" name="Θέση υποσέλιδου 3"/>
          <p:cNvSpPr txBox="1">
            <a:spLocks noGrp="1"/>
          </p:cNvSpPr>
          <p:nvPr>
            <p:ph type="ftr" sz="quarter" idx="2"/>
          </p:nvPr>
        </p:nvSpPr>
        <p:spPr>
          <a:xfrm>
            <a:off x="0" y="10157400"/>
            <a:ext cx="3280680" cy="534240"/>
          </a:xfrm>
          <a:prstGeom prst="rect">
            <a:avLst/>
          </a:prstGeom>
          <a:noFill/>
          <a:ln>
            <a:noFill/>
          </a:ln>
        </p:spPr>
        <p:txBody>
          <a:bodyPr vert="horz" wrap="none" lIns="90000" tIns="45000" rIns="90000" bIns="45000" anchor="b" anchorCtr="0" compatLnSpc="0"/>
          <a:lstStyle/>
          <a:p>
            <a:pPr marL="0" marR="0" lvl="0" indent="0" rtl="0" hangingPunct="0">
              <a:lnSpc>
                <a:spcPct val="100000"/>
              </a:lnSpc>
              <a:spcBef>
                <a:spcPts val="0"/>
              </a:spcBef>
              <a:spcAft>
                <a:spcPts val="0"/>
              </a:spcAft>
              <a:buNone/>
              <a:tabLst/>
              <a:defRPr sz="1400"/>
            </a:pPr>
            <a:endParaRPr lang="el-GR" sz="1400" b="0" i="0" u="none" strike="noStrike" kern="1200">
              <a:ln>
                <a:noFill/>
              </a:ln>
              <a:latin typeface="Arial" pitchFamily="18"/>
              <a:ea typeface="Microsoft YaHei" pitchFamily="2"/>
              <a:cs typeface="Lucida Sans" pitchFamily="2"/>
            </a:endParaRPr>
          </a:p>
        </p:txBody>
      </p:sp>
      <p:sp>
        <p:nvSpPr>
          <p:cNvPr id="5" name="Θέση αριθμού διαφάνειας 4"/>
          <p:cNvSpPr txBox="1">
            <a:spLocks noGrp="1"/>
          </p:cNvSpPr>
          <p:nvPr>
            <p:ph type="sldNum" sz="quarter" idx="3"/>
          </p:nvPr>
        </p:nvSpPr>
        <p:spPr>
          <a:xfrm>
            <a:off x="4278960" y="10157400"/>
            <a:ext cx="3280680" cy="534240"/>
          </a:xfrm>
          <a:prstGeom prst="rect">
            <a:avLst/>
          </a:prstGeom>
          <a:noFill/>
          <a:ln>
            <a:noFill/>
          </a:ln>
        </p:spPr>
        <p:txBody>
          <a:bodyPr vert="horz" wrap="none" lIns="90000" tIns="45000" rIns="90000" bIns="45000" anchor="b" anchorCtr="0" compatLnSpc="0"/>
          <a:lstStyle/>
          <a:p>
            <a:pPr marL="0" marR="0" lvl="0" indent="0" algn="r" rtl="0" hangingPunct="0">
              <a:lnSpc>
                <a:spcPct val="100000"/>
              </a:lnSpc>
              <a:spcBef>
                <a:spcPts val="0"/>
              </a:spcBef>
              <a:spcAft>
                <a:spcPts val="0"/>
              </a:spcAft>
              <a:buNone/>
              <a:tabLst/>
              <a:defRPr sz="1400"/>
            </a:pPr>
            <a:fld id="{6FE7F127-A873-42C1-A59C-C45A29586E54}" type="slidenum">
              <a:t>‹#›</a:t>
            </a:fld>
            <a:endParaRPr lang="el-GR" sz="1400" b="0" i="0" u="none" strike="noStrike" kern="1200">
              <a:ln>
                <a:noFill/>
              </a:ln>
              <a:latin typeface="Arial" pitchFamily="18"/>
              <a:ea typeface="Microsoft YaHei" pitchFamily="2"/>
              <a:cs typeface="Lucida Sans" pitchFamily="2"/>
            </a:endParaRPr>
          </a:p>
        </p:txBody>
      </p:sp>
    </p:spTree>
    <p:extLst>
      <p:ext uri="{BB962C8B-B14F-4D97-AF65-F5344CB8AC3E}">
        <p14:creationId xmlns:p14="http://schemas.microsoft.com/office/powerpoint/2010/main" val="232514963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idx="2"/>
          </p:nvPr>
        </p:nvSpPr>
        <p:spPr>
          <a:xfrm>
            <a:off x="1107000" y="812520"/>
            <a:ext cx="5345280" cy="4008959"/>
          </a:xfrm>
          <a:prstGeom prst="rect">
            <a:avLst/>
          </a:prstGeom>
          <a:noFill/>
          <a:ln>
            <a:noFill/>
            <a:prstDash val="solid"/>
          </a:ln>
        </p:spPr>
      </p:sp>
      <p:sp>
        <p:nvSpPr>
          <p:cNvPr id="3" name="Θέση σημειώσεων 2"/>
          <p:cNvSpPr txBox="1">
            <a:spLocks noGrp="1"/>
          </p:cNvSpPr>
          <p:nvPr>
            <p:ph type="body" sz="quarter" idx="3"/>
          </p:nvPr>
        </p:nvSpPr>
        <p:spPr>
          <a:xfrm>
            <a:off x="756000" y="5078520"/>
            <a:ext cx="6047640" cy="4811040"/>
          </a:xfrm>
          <a:prstGeom prst="rect">
            <a:avLst/>
          </a:prstGeom>
          <a:noFill/>
          <a:ln>
            <a:noFill/>
          </a:ln>
        </p:spPr>
        <p:txBody>
          <a:bodyPr lIns="0" tIns="0" rIns="0" bIns="0"/>
          <a:lstStyle/>
          <a:p>
            <a:endParaRPr lang="el-GR"/>
          </a:p>
        </p:txBody>
      </p:sp>
      <p:sp>
        <p:nvSpPr>
          <p:cNvPr id="4" name="Θέση κεφαλίδας 3"/>
          <p:cNvSpPr txBox="1">
            <a:spLocks noGrp="1"/>
          </p:cNvSpPr>
          <p:nvPr>
            <p:ph type="hdr" sz="quarter"/>
          </p:nvPr>
        </p:nvSpPr>
        <p:spPr>
          <a:xfrm>
            <a:off x="0" y="0"/>
            <a:ext cx="3280680" cy="534240"/>
          </a:xfrm>
          <a:prstGeom prst="rect">
            <a:avLst/>
          </a:prstGeom>
          <a:noFill/>
          <a:ln>
            <a:noFill/>
          </a:ln>
        </p:spPr>
        <p:txBody>
          <a:bodyPr lIns="0" tIns="0" rIns="0" bIns="0" anchorCtr="0"/>
          <a:lstStyle>
            <a:lvl1pPr lvl="0" rtl="0" hangingPunct="0">
              <a:buNone/>
              <a:tabLst/>
              <a:defRPr lang="el-GR" sz="1400" kern="1200">
                <a:latin typeface="Times New Roman" pitchFamily="18"/>
                <a:ea typeface="Arial" pitchFamily="2"/>
                <a:cs typeface="Tahoma" pitchFamily="2"/>
              </a:defRPr>
            </a:lvl1pPr>
          </a:lstStyle>
          <a:p>
            <a:pPr lvl="0"/>
            <a:endParaRPr lang="el-GR"/>
          </a:p>
        </p:txBody>
      </p:sp>
      <p:sp>
        <p:nvSpPr>
          <p:cNvPr id="5" name="Θέση ημερομηνίας 4"/>
          <p:cNvSpPr txBox="1">
            <a:spLocks noGrp="1"/>
          </p:cNvSpPr>
          <p:nvPr>
            <p:ph type="dt" idx="1"/>
          </p:nvPr>
        </p:nvSpPr>
        <p:spPr>
          <a:xfrm>
            <a:off x="4278960" y="0"/>
            <a:ext cx="3280680" cy="534240"/>
          </a:xfrm>
          <a:prstGeom prst="rect">
            <a:avLst/>
          </a:prstGeom>
          <a:noFill/>
          <a:ln>
            <a:noFill/>
          </a:ln>
        </p:spPr>
        <p:txBody>
          <a:bodyPr lIns="0" tIns="0" rIns="0" bIns="0" anchorCtr="0"/>
          <a:lstStyle>
            <a:lvl1pPr lvl="0" algn="r" rtl="0" hangingPunct="0">
              <a:buNone/>
              <a:tabLst/>
              <a:defRPr lang="el-GR" sz="1400" kern="1200">
                <a:latin typeface="Times New Roman" pitchFamily="18"/>
                <a:ea typeface="Arial" pitchFamily="2"/>
                <a:cs typeface="Tahoma" pitchFamily="2"/>
              </a:defRPr>
            </a:lvl1pPr>
          </a:lstStyle>
          <a:p>
            <a:pPr lvl="0"/>
            <a:endParaRPr lang="el-GR"/>
          </a:p>
        </p:txBody>
      </p:sp>
      <p:sp>
        <p:nvSpPr>
          <p:cNvPr id="6" name="Θέση υποσέλιδου 5"/>
          <p:cNvSpPr txBox="1">
            <a:spLocks noGrp="1"/>
          </p:cNvSpPr>
          <p:nvPr>
            <p:ph type="ftr" sz="quarter" idx="4"/>
          </p:nvPr>
        </p:nvSpPr>
        <p:spPr>
          <a:xfrm>
            <a:off x="0" y="10157400"/>
            <a:ext cx="3280680" cy="534240"/>
          </a:xfrm>
          <a:prstGeom prst="rect">
            <a:avLst/>
          </a:prstGeom>
          <a:noFill/>
          <a:ln>
            <a:noFill/>
          </a:ln>
        </p:spPr>
        <p:txBody>
          <a:bodyPr lIns="0" tIns="0" rIns="0" bIns="0" anchor="b" anchorCtr="0"/>
          <a:lstStyle>
            <a:lvl1pPr lvl="0" rtl="0" hangingPunct="0">
              <a:buNone/>
              <a:tabLst/>
              <a:defRPr lang="el-GR" sz="1400" kern="1200">
                <a:latin typeface="Times New Roman" pitchFamily="18"/>
                <a:ea typeface="Arial" pitchFamily="2"/>
                <a:cs typeface="Tahoma" pitchFamily="2"/>
              </a:defRPr>
            </a:lvl1pPr>
          </a:lstStyle>
          <a:p>
            <a:pPr lvl="0"/>
            <a:endParaRPr lang="el-GR"/>
          </a:p>
        </p:txBody>
      </p:sp>
      <p:sp>
        <p:nvSpPr>
          <p:cNvPr id="7" name="Θέση αριθμού διαφάνειας 6"/>
          <p:cNvSpPr txBox="1">
            <a:spLocks noGrp="1"/>
          </p:cNvSpPr>
          <p:nvPr>
            <p:ph type="sldNum" sz="quarter" idx="5"/>
          </p:nvPr>
        </p:nvSpPr>
        <p:spPr>
          <a:xfrm>
            <a:off x="4278960" y="10157400"/>
            <a:ext cx="3280680" cy="534240"/>
          </a:xfrm>
          <a:prstGeom prst="rect">
            <a:avLst/>
          </a:prstGeom>
          <a:noFill/>
          <a:ln>
            <a:noFill/>
          </a:ln>
        </p:spPr>
        <p:txBody>
          <a:bodyPr lIns="0" tIns="0" rIns="0" bIns="0" anchor="b" anchorCtr="0"/>
          <a:lstStyle>
            <a:lvl1pPr lvl="0" algn="r" rtl="0" hangingPunct="0">
              <a:buNone/>
              <a:tabLst/>
              <a:defRPr lang="el-GR" sz="1400" kern="1200">
                <a:latin typeface="Times New Roman" pitchFamily="18"/>
                <a:ea typeface="Arial" pitchFamily="2"/>
                <a:cs typeface="Tahoma" pitchFamily="2"/>
              </a:defRPr>
            </a:lvl1pPr>
          </a:lstStyle>
          <a:p>
            <a:pPr lvl="0"/>
            <a:fld id="{96BE9077-BBFE-41F8-B70F-5A6E693216DB}" type="slidenum">
              <a:t>‹#›</a:t>
            </a:fld>
            <a:endParaRPr lang="el-GR"/>
          </a:p>
        </p:txBody>
      </p:sp>
    </p:spTree>
    <p:extLst>
      <p:ext uri="{BB962C8B-B14F-4D97-AF65-F5344CB8AC3E}">
        <p14:creationId xmlns:p14="http://schemas.microsoft.com/office/powerpoint/2010/main" val="1535294226"/>
      </p:ext>
    </p:extLst>
  </p:cSld>
  <p:clrMap bg1="lt1" tx1="dk1" bg2="lt2" tx2="dk2" accent1="accent1" accent2="accent2" accent3="accent3" accent4="accent4" accent5="accent5" accent6="accent6" hlink="hlink" folHlink="folHlink"/>
  <p:notesStyle>
    <a:lvl1pPr marL="216000" marR="0" indent="-216000" rtl="0" hangingPunct="0">
      <a:tabLst/>
      <a:defRPr lang="el-GR" sz="2000" b="0" i="0" u="none" strike="noStrike" kern="1200">
        <a:ln>
          <a:noFill/>
        </a:ln>
        <a:latin typeface="Arial" pitchFamily="18"/>
        <a:ea typeface="Microsoft YaHei" pitchFamily="2"/>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noResize="1"/>
          </p:cNvSpPr>
          <p:nvPr>
            <p:ph type="sldImg"/>
          </p:nvPr>
        </p:nvSpPr>
        <p:spPr>
          <a:xfrm>
            <a:off x="1106488" y="812800"/>
            <a:ext cx="5345112" cy="4008438"/>
          </a:xfrm>
          <a:solidFill>
            <a:schemeClr val="accent1"/>
          </a:solidFill>
          <a:ln w="25400">
            <a:solidFill>
              <a:schemeClr val="accent1">
                <a:shade val="50000"/>
              </a:schemeClr>
            </a:solidFill>
            <a:prstDash val="solid"/>
          </a:ln>
        </p:spPr>
      </p:sp>
      <p:sp>
        <p:nvSpPr>
          <p:cNvPr id="3" name="Θέση σημειώσεων 2"/>
          <p:cNvSpPr txBox="1">
            <a:spLocks noGrp="1"/>
          </p:cNvSpPr>
          <p:nvPr>
            <p:ph type="body" sz="quarter" idx="1"/>
          </p:nvPr>
        </p:nvSpPr>
        <p:spPr/>
        <p:txBody>
          <a:bodyPr>
            <a:spAutoFit/>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endParaRPr lang="el-GR" sz="2810">
              <a:latin typeface="Albany" pitchFamily="18"/>
              <a:cs typeface="Tahoma" pitchFamily="2"/>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noResize="1"/>
          </p:cNvSpPr>
          <p:nvPr>
            <p:ph type="sldImg"/>
          </p:nvPr>
        </p:nvSpPr>
        <p:spPr>
          <a:xfrm>
            <a:off x="1106488" y="812800"/>
            <a:ext cx="5345112" cy="4008438"/>
          </a:xfrm>
          <a:solidFill>
            <a:schemeClr val="accent1"/>
          </a:solidFill>
          <a:ln w="25400">
            <a:solidFill>
              <a:schemeClr val="accent1">
                <a:shade val="50000"/>
              </a:schemeClr>
            </a:solidFill>
            <a:prstDash val="solid"/>
          </a:ln>
        </p:spPr>
      </p:sp>
      <p:sp>
        <p:nvSpPr>
          <p:cNvPr id="3" name="Θέση σημειώσεων 2"/>
          <p:cNvSpPr txBox="1">
            <a:spLocks noGrp="1"/>
          </p:cNvSpPr>
          <p:nvPr>
            <p:ph type="body" sz="quarter" idx="1"/>
          </p:nvPr>
        </p:nvSpPr>
        <p:spPr/>
        <p:txBody>
          <a:bodyPr>
            <a:spAutoFit/>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endParaRPr lang="el-GR" sz="2810">
              <a:latin typeface="Albany" pitchFamily="18"/>
              <a:cs typeface="Tahoma" pitchFamily="2"/>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27"/>
          <p:cNvSpPr>
            <a:spLocks noGrp="1" noChangeArrowheads="1"/>
          </p:cNvSpPr>
          <p:nvPr>
            <p:ph type="sldNum"/>
          </p:nvPr>
        </p:nvSpPr>
        <p:spPr>
          <a:ln/>
        </p:spPr>
        <p:txBody>
          <a:bodyPr/>
          <a:lstStyle/>
          <a:p>
            <a:fld id="{FB2B8CB0-90C5-41AC-8851-DF93C23FC129}" type="slidenum">
              <a:rPr lang="el-GR"/>
              <a:pPr/>
              <a:t>11</a:t>
            </a:fld>
            <a:endParaRPr lang="el-GR"/>
          </a:p>
        </p:txBody>
      </p:sp>
      <p:sp>
        <p:nvSpPr>
          <p:cNvPr id="25601" name="Rectangle 1"/>
          <p:cNvSpPr txBox="1">
            <a:spLocks noGrp="1" noRot="1" noChangeAspect="1" noChangeArrowheads="1"/>
          </p:cNvSpPr>
          <p:nvPr>
            <p:ph type="sldImg"/>
          </p:nvPr>
        </p:nvSpPr>
        <p:spPr bwMode="auto">
          <a:xfrm>
            <a:off x="1112838" y="812800"/>
            <a:ext cx="5299075" cy="39751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25602" name="Rectangle 2"/>
          <p:cNvSpPr txBox="1">
            <a:spLocks noGrp="1" noChangeArrowheads="1"/>
          </p:cNvSpPr>
          <p:nvPr>
            <p:ph type="body" idx="1"/>
          </p:nvPr>
        </p:nvSpPr>
        <p:spPr bwMode="auto">
          <a:xfrm>
            <a:off x="755650" y="5078413"/>
            <a:ext cx="6048375" cy="4811712"/>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l-G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noResize="1"/>
          </p:cNvSpPr>
          <p:nvPr>
            <p:ph type="sldImg"/>
          </p:nvPr>
        </p:nvSpPr>
        <p:spPr>
          <a:xfrm>
            <a:off x="1106488" y="812800"/>
            <a:ext cx="5345112" cy="4008438"/>
          </a:xfrm>
          <a:solidFill>
            <a:schemeClr val="accent1"/>
          </a:solidFill>
          <a:ln w="25400">
            <a:solidFill>
              <a:schemeClr val="accent1">
                <a:shade val="50000"/>
              </a:schemeClr>
            </a:solidFill>
            <a:prstDash val="solid"/>
          </a:ln>
        </p:spPr>
      </p:sp>
      <p:sp>
        <p:nvSpPr>
          <p:cNvPr id="3" name="Θέση σημειώσεων 2"/>
          <p:cNvSpPr txBox="1">
            <a:spLocks noGrp="1"/>
          </p:cNvSpPr>
          <p:nvPr>
            <p:ph type="body" sz="quarter" idx="1"/>
          </p:nvPr>
        </p:nvSpPr>
        <p:spPr/>
        <p:txBody>
          <a:bodyPr>
            <a:spAutoFit/>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endParaRPr lang="el-GR" sz="2810">
              <a:latin typeface="Albany" pitchFamily="18"/>
              <a:cs typeface="Tahoma" pitchFamily="2"/>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noResize="1"/>
          </p:cNvSpPr>
          <p:nvPr>
            <p:ph type="sldImg"/>
          </p:nvPr>
        </p:nvSpPr>
        <p:spPr>
          <a:xfrm>
            <a:off x="1106488" y="812800"/>
            <a:ext cx="5345112" cy="4008438"/>
          </a:xfrm>
          <a:solidFill>
            <a:schemeClr val="accent1"/>
          </a:solidFill>
          <a:ln w="25400">
            <a:solidFill>
              <a:schemeClr val="accent1">
                <a:shade val="50000"/>
              </a:schemeClr>
            </a:solidFill>
            <a:prstDash val="solid"/>
          </a:ln>
        </p:spPr>
      </p:sp>
      <p:sp>
        <p:nvSpPr>
          <p:cNvPr id="3" name="Θέση σημειώσεων 2"/>
          <p:cNvSpPr txBox="1">
            <a:spLocks noGrp="1"/>
          </p:cNvSpPr>
          <p:nvPr>
            <p:ph type="body" sz="quarter" idx="1"/>
          </p:nvPr>
        </p:nvSpPr>
        <p:spPr>
          <a:xfrm>
            <a:off x="756000" y="5078520"/>
            <a:ext cx="6047640" cy="4721040"/>
          </a:xfrm>
        </p:spPr>
        <p:txBody>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endParaRPr lang="el-GR">
              <a:latin typeface="Albany" pitchFamily="18"/>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noResize="1"/>
          </p:cNvSpPr>
          <p:nvPr>
            <p:ph type="sldImg"/>
          </p:nvPr>
        </p:nvSpPr>
        <p:spPr>
          <a:xfrm>
            <a:off x="1106488" y="812800"/>
            <a:ext cx="5345112" cy="4008438"/>
          </a:xfrm>
          <a:solidFill>
            <a:schemeClr val="accent1"/>
          </a:solidFill>
          <a:ln w="25400">
            <a:solidFill>
              <a:schemeClr val="accent1">
                <a:shade val="50000"/>
              </a:schemeClr>
            </a:solidFill>
            <a:prstDash val="solid"/>
          </a:ln>
        </p:spPr>
      </p:sp>
      <p:sp>
        <p:nvSpPr>
          <p:cNvPr id="3" name="Θέση σημειώσεων 2"/>
          <p:cNvSpPr txBox="1">
            <a:spLocks noGrp="1"/>
          </p:cNvSpPr>
          <p:nvPr>
            <p:ph type="body" sz="quarter" idx="1"/>
          </p:nvPr>
        </p:nvSpPr>
        <p:spPr/>
        <p:txBody>
          <a:bodyPr>
            <a:spAutoFit/>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endParaRPr lang="el-GR" sz="2810">
              <a:latin typeface="Albany" pitchFamily="18"/>
              <a:cs typeface="Tahoma" pitchFamily="2"/>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noResize="1"/>
          </p:cNvSpPr>
          <p:nvPr>
            <p:ph type="sldImg"/>
          </p:nvPr>
        </p:nvSpPr>
        <p:spPr>
          <a:xfrm>
            <a:off x="1106488" y="812800"/>
            <a:ext cx="5345112" cy="4008438"/>
          </a:xfrm>
          <a:solidFill>
            <a:schemeClr val="accent1"/>
          </a:solidFill>
          <a:ln w="25400">
            <a:solidFill>
              <a:schemeClr val="accent1">
                <a:shade val="50000"/>
              </a:schemeClr>
            </a:solidFill>
            <a:prstDash val="solid"/>
          </a:ln>
        </p:spPr>
      </p:sp>
      <p:sp>
        <p:nvSpPr>
          <p:cNvPr id="3" name="Θέση σημειώσεων 2"/>
          <p:cNvSpPr txBox="1">
            <a:spLocks noGrp="1"/>
          </p:cNvSpPr>
          <p:nvPr>
            <p:ph type="body" sz="quarter" idx="1"/>
          </p:nvPr>
        </p:nvSpPr>
        <p:spPr/>
        <p:txBody>
          <a:bodyPr>
            <a:spAutoFit/>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endParaRPr lang="el-GR" sz="2810">
              <a:latin typeface="Albany" pitchFamily="18"/>
              <a:cs typeface="Tahoma" pitchFamily="2"/>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noResize="1"/>
          </p:cNvSpPr>
          <p:nvPr>
            <p:ph type="sldImg"/>
          </p:nvPr>
        </p:nvSpPr>
        <p:spPr>
          <a:xfrm>
            <a:off x="1106488" y="812800"/>
            <a:ext cx="5345112" cy="4008438"/>
          </a:xfrm>
          <a:solidFill>
            <a:schemeClr val="accent1"/>
          </a:solidFill>
          <a:ln w="25400">
            <a:solidFill>
              <a:schemeClr val="accent1">
                <a:shade val="50000"/>
              </a:schemeClr>
            </a:solidFill>
            <a:prstDash val="solid"/>
          </a:ln>
        </p:spPr>
      </p:sp>
      <p:sp>
        <p:nvSpPr>
          <p:cNvPr id="3" name="Θέση σημειώσεων 2"/>
          <p:cNvSpPr txBox="1">
            <a:spLocks noGrp="1"/>
          </p:cNvSpPr>
          <p:nvPr>
            <p:ph type="body" sz="quarter" idx="1"/>
          </p:nvPr>
        </p:nvSpPr>
        <p:spPr/>
        <p:txBody>
          <a:bodyPr>
            <a:spAutoFit/>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endParaRPr lang="el-GR" sz="2810">
              <a:latin typeface="Albany" pitchFamily="18"/>
              <a:cs typeface="Tahoma" pitchFamily="2"/>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noResize="1"/>
          </p:cNvSpPr>
          <p:nvPr>
            <p:ph type="sldImg"/>
          </p:nvPr>
        </p:nvSpPr>
        <p:spPr>
          <a:solidFill>
            <a:schemeClr val="accent1"/>
          </a:solidFill>
          <a:ln w="25400">
            <a:solidFill>
              <a:schemeClr val="accent1">
                <a:shade val="50000"/>
              </a:schemeClr>
            </a:solidFill>
            <a:prstDash val="solid"/>
          </a:ln>
        </p:spPr>
      </p:sp>
      <p:sp>
        <p:nvSpPr>
          <p:cNvPr id="3" name="Θέση σημειώσεων 2"/>
          <p:cNvSpPr txBox="1">
            <a:spLocks noGrp="1"/>
          </p:cNvSpPr>
          <p:nvPr>
            <p:ph type="body" sz="quarter" idx="1"/>
          </p:nvPr>
        </p:nvSpPr>
        <p:spPr/>
        <p:txBody>
          <a:bodyPr>
            <a:spAutoFit/>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endParaRPr lang="el-GR" sz="2810">
              <a:latin typeface="Albany" pitchFamily="18"/>
              <a:cs typeface="Tahoma" pitchFamily="2"/>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noResize="1"/>
          </p:cNvSpPr>
          <p:nvPr>
            <p:ph type="sldImg"/>
          </p:nvPr>
        </p:nvSpPr>
        <p:spPr>
          <a:xfrm>
            <a:off x="1106488" y="812800"/>
            <a:ext cx="5345112" cy="4008438"/>
          </a:xfrm>
          <a:solidFill>
            <a:schemeClr val="accent1"/>
          </a:solidFill>
          <a:ln w="25400">
            <a:solidFill>
              <a:schemeClr val="accent1">
                <a:shade val="50000"/>
              </a:schemeClr>
            </a:solidFill>
            <a:prstDash val="solid"/>
          </a:ln>
        </p:spPr>
      </p:sp>
      <p:sp>
        <p:nvSpPr>
          <p:cNvPr id="3" name="Θέση σημειώσεων 2"/>
          <p:cNvSpPr txBox="1">
            <a:spLocks noGrp="1"/>
          </p:cNvSpPr>
          <p:nvPr>
            <p:ph type="body" sz="quarter" idx="1"/>
          </p:nvPr>
        </p:nvSpPr>
        <p:spPr/>
        <p:txBody>
          <a:bodyPr>
            <a:spAutoFit/>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endParaRPr lang="el-GR" sz="2810">
              <a:latin typeface="Albany" pitchFamily="18"/>
              <a:cs typeface="Tahoma" pitchFamily="2"/>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noResize="1"/>
          </p:cNvSpPr>
          <p:nvPr>
            <p:ph type="sldImg"/>
          </p:nvPr>
        </p:nvSpPr>
        <p:spPr>
          <a:xfrm>
            <a:off x="1106488" y="812800"/>
            <a:ext cx="5345112" cy="4008438"/>
          </a:xfrm>
          <a:solidFill>
            <a:schemeClr val="accent1"/>
          </a:solidFill>
          <a:ln w="25400">
            <a:solidFill>
              <a:schemeClr val="accent1">
                <a:shade val="50000"/>
              </a:schemeClr>
            </a:solidFill>
            <a:prstDash val="solid"/>
          </a:ln>
        </p:spPr>
      </p:sp>
      <p:sp>
        <p:nvSpPr>
          <p:cNvPr id="3" name="Θέση σημειώσεων 2"/>
          <p:cNvSpPr txBox="1">
            <a:spLocks noGrp="1"/>
          </p:cNvSpPr>
          <p:nvPr>
            <p:ph type="body" sz="quarter" idx="1"/>
          </p:nvPr>
        </p:nvSpPr>
        <p:spPr/>
        <p:txBody>
          <a:bodyPr>
            <a:spAutoFit/>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endParaRPr lang="el-GR" sz="2810">
              <a:latin typeface="Albany" pitchFamily="18"/>
              <a:cs typeface="Tahoma" pitchFamily="2"/>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noResize="1"/>
          </p:cNvSpPr>
          <p:nvPr>
            <p:ph type="sldImg"/>
          </p:nvPr>
        </p:nvSpPr>
        <p:spPr>
          <a:xfrm>
            <a:off x="1106488" y="812800"/>
            <a:ext cx="5345112" cy="4008438"/>
          </a:xfrm>
          <a:solidFill>
            <a:schemeClr val="accent1"/>
          </a:solidFill>
          <a:ln w="25400">
            <a:solidFill>
              <a:schemeClr val="accent1">
                <a:shade val="50000"/>
              </a:schemeClr>
            </a:solidFill>
            <a:prstDash val="solid"/>
          </a:ln>
        </p:spPr>
      </p:sp>
      <p:sp>
        <p:nvSpPr>
          <p:cNvPr id="3" name="Θέση σημειώσεων 2"/>
          <p:cNvSpPr txBox="1">
            <a:spLocks noGrp="1"/>
          </p:cNvSpPr>
          <p:nvPr>
            <p:ph type="body" sz="quarter" idx="1"/>
          </p:nvPr>
        </p:nvSpPr>
        <p:spPr/>
        <p:txBody>
          <a:bodyPr>
            <a:spAutoFit/>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endParaRPr lang="el-GR" sz="2810">
              <a:latin typeface="Albany" pitchFamily="18"/>
              <a:cs typeface="Tahoma" pitchFamily="2"/>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noResize="1"/>
          </p:cNvSpPr>
          <p:nvPr>
            <p:ph type="sldImg"/>
          </p:nvPr>
        </p:nvSpPr>
        <p:spPr>
          <a:solidFill>
            <a:schemeClr val="accent1"/>
          </a:solidFill>
          <a:ln w="25400">
            <a:solidFill>
              <a:schemeClr val="accent1">
                <a:shade val="50000"/>
              </a:schemeClr>
            </a:solidFill>
            <a:prstDash val="solid"/>
          </a:ln>
        </p:spPr>
      </p:sp>
      <p:sp>
        <p:nvSpPr>
          <p:cNvPr id="3" name="Θέση σημειώσεων 2"/>
          <p:cNvSpPr txBox="1">
            <a:spLocks noGrp="1"/>
          </p:cNvSpPr>
          <p:nvPr>
            <p:ph type="body" sz="quarter" idx="1"/>
          </p:nvPr>
        </p:nvSpPr>
        <p:spPr/>
        <p:txBody>
          <a:bodyPr>
            <a:spAutoFit/>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endParaRPr lang="el-GR" sz="2810">
              <a:latin typeface="Albany" pitchFamily="18"/>
              <a:cs typeface="Tahoma" pitchFamily="2"/>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noResize="1"/>
          </p:cNvSpPr>
          <p:nvPr>
            <p:ph type="sldImg"/>
          </p:nvPr>
        </p:nvSpPr>
        <p:spPr>
          <a:solidFill>
            <a:schemeClr val="accent1"/>
          </a:solidFill>
          <a:ln w="25400">
            <a:solidFill>
              <a:schemeClr val="accent1">
                <a:shade val="50000"/>
              </a:schemeClr>
            </a:solidFill>
            <a:prstDash val="solid"/>
          </a:ln>
        </p:spPr>
      </p:sp>
      <p:sp>
        <p:nvSpPr>
          <p:cNvPr id="3" name="Θέση σημειώσεων 2"/>
          <p:cNvSpPr txBox="1">
            <a:spLocks noGrp="1"/>
          </p:cNvSpPr>
          <p:nvPr>
            <p:ph type="body" sz="quarter" idx="1"/>
          </p:nvPr>
        </p:nvSpPr>
        <p:spPr/>
        <p:txBody>
          <a:bodyPr>
            <a:spAutoFit/>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endParaRPr lang="el-GR" sz="2810">
              <a:latin typeface="Albany" pitchFamily="18"/>
              <a:cs typeface="Tahoma" pitchFamily="2"/>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noResize="1"/>
          </p:cNvSpPr>
          <p:nvPr>
            <p:ph type="sldImg"/>
          </p:nvPr>
        </p:nvSpPr>
        <p:spPr>
          <a:solidFill>
            <a:schemeClr val="accent1"/>
          </a:solidFill>
          <a:ln w="25400">
            <a:solidFill>
              <a:schemeClr val="accent1">
                <a:shade val="50000"/>
              </a:schemeClr>
            </a:solidFill>
            <a:prstDash val="solid"/>
          </a:ln>
        </p:spPr>
      </p:sp>
      <p:sp>
        <p:nvSpPr>
          <p:cNvPr id="3" name="Θέση σημειώσεων 2"/>
          <p:cNvSpPr txBox="1">
            <a:spLocks noGrp="1"/>
          </p:cNvSpPr>
          <p:nvPr>
            <p:ph type="body" sz="quarter" idx="1"/>
          </p:nvPr>
        </p:nvSpPr>
        <p:spPr/>
        <p:txBody>
          <a:bodyPr>
            <a:spAutoFit/>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endParaRPr lang="el-GR" sz="2810">
              <a:latin typeface="Albany" pitchFamily="18"/>
              <a:cs typeface="Tahoma" pitchFamily="2"/>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noResize="1"/>
          </p:cNvSpPr>
          <p:nvPr>
            <p:ph type="sldImg"/>
          </p:nvPr>
        </p:nvSpPr>
        <p:spPr>
          <a:solidFill>
            <a:schemeClr val="accent1"/>
          </a:solidFill>
          <a:ln w="25400">
            <a:solidFill>
              <a:schemeClr val="accent1">
                <a:shade val="50000"/>
              </a:schemeClr>
            </a:solidFill>
            <a:prstDash val="solid"/>
          </a:ln>
        </p:spPr>
      </p:sp>
      <p:sp>
        <p:nvSpPr>
          <p:cNvPr id="3" name="Θέση σημειώσεων 2"/>
          <p:cNvSpPr txBox="1">
            <a:spLocks noGrp="1"/>
          </p:cNvSpPr>
          <p:nvPr>
            <p:ph type="body" sz="quarter" idx="1"/>
          </p:nvPr>
        </p:nvSpPr>
        <p:spPr/>
        <p:txBody>
          <a:bodyPr>
            <a:spAutoFit/>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endParaRPr lang="el-GR" sz="2810">
              <a:latin typeface="Albany" pitchFamily="18"/>
              <a:cs typeface="Tahoma" pitchFamily="2"/>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noResize="1"/>
          </p:cNvSpPr>
          <p:nvPr>
            <p:ph type="sldImg"/>
          </p:nvPr>
        </p:nvSpPr>
        <p:spPr>
          <a:solidFill>
            <a:schemeClr val="accent1"/>
          </a:solidFill>
          <a:ln w="25400">
            <a:solidFill>
              <a:schemeClr val="accent1">
                <a:shade val="50000"/>
              </a:schemeClr>
            </a:solidFill>
            <a:prstDash val="solid"/>
          </a:ln>
        </p:spPr>
      </p:sp>
      <p:sp>
        <p:nvSpPr>
          <p:cNvPr id="3" name="Θέση σημειώσεων 2"/>
          <p:cNvSpPr txBox="1">
            <a:spLocks noGrp="1"/>
          </p:cNvSpPr>
          <p:nvPr>
            <p:ph type="body" sz="quarter" idx="1"/>
          </p:nvPr>
        </p:nvSpPr>
        <p:spPr/>
        <p:txBody>
          <a:bodyPr>
            <a:spAutoFit/>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endParaRPr lang="el-GR" sz="2810">
              <a:latin typeface="Albany" pitchFamily="18"/>
              <a:cs typeface="Tahoma" pitchFamily="2"/>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noResize="1"/>
          </p:cNvSpPr>
          <p:nvPr>
            <p:ph type="sldImg"/>
          </p:nvPr>
        </p:nvSpPr>
        <p:spPr>
          <a:solidFill>
            <a:schemeClr val="accent1"/>
          </a:solidFill>
          <a:ln w="25400">
            <a:solidFill>
              <a:schemeClr val="accent1">
                <a:shade val="50000"/>
              </a:schemeClr>
            </a:solidFill>
            <a:prstDash val="solid"/>
          </a:ln>
        </p:spPr>
      </p:sp>
      <p:sp>
        <p:nvSpPr>
          <p:cNvPr id="3" name="Θέση σημειώσεων 2"/>
          <p:cNvSpPr txBox="1">
            <a:spLocks noGrp="1"/>
          </p:cNvSpPr>
          <p:nvPr>
            <p:ph type="body" sz="quarter" idx="1"/>
          </p:nvPr>
        </p:nvSpPr>
        <p:spPr/>
        <p:txBody>
          <a:bodyPr>
            <a:spAutoFit/>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endParaRPr lang="el-GR" sz="2810">
              <a:latin typeface="Albany" pitchFamily="18"/>
              <a:cs typeface="Tahoma" pitchFamily="2"/>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noResize="1"/>
          </p:cNvSpPr>
          <p:nvPr>
            <p:ph type="sldImg"/>
          </p:nvPr>
        </p:nvSpPr>
        <p:spPr>
          <a:solidFill>
            <a:schemeClr val="accent1"/>
          </a:solidFill>
          <a:ln w="25400">
            <a:solidFill>
              <a:schemeClr val="accent1">
                <a:shade val="50000"/>
              </a:schemeClr>
            </a:solidFill>
            <a:prstDash val="solid"/>
          </a:ln>
        </p:spPr>
      </p:sp>
      <p:sp>
        <p:nvSpPr>
          <p:cNvPr id="3" name="Θέση σημειώσεων 2"/>
          <p:cNvSpPr txBox="1">
            <a:spLocks noGrp="1"/>
          </p:cNvSpPr>
          <p:nvPr>
            <p:ph type="body" sz="quarter" idx="1"/>
          </p:nvPr>
        </p:nvSpPr>
        <p:spPr/>
        <p:txBody>
          <a:bodyPr>
            <a:spAutoFit/>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endParaRPr lang="el-GR" sz="2810">
              <a:latin typeface="Albany" pitchFamily="18"/>
              <a:cs typeface="Tahoma" pitchFamily="2"/>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noResize="1"/>
          </p:cNvSpPr>
          <p:nvPr>
            <p:ph type="sldImg"/>
          </p:nvPr>
        </p:nvSpPr>
        <p:spPr>
          <a:solidFill>
            <a:schemeClr val="accent1"/>
          </a:solidFill>
          <a:ln w="25400">
            <a:solidFill>
              <a:schemeClr val="accent1">
                <a:shade val="50000"/>
              </a:schemeClr>
            </a:solidFill>
            <a:prstDash val="solid"/>
          </a:ln>
        </p:spPr>
      </p:sp>
      <p:sp>
        <p:nvSpPr>
          <p:cNvPr id="3" name="Θέση σημειώσεων 2"/>
          <p:cNvSpPr txBox="1">
            <a:spLocks noGrp="1"/>
          </p:cNvSpPr>
          <p:nvPr>
            <p:ph type="body" sz="quarter" idx="1"/>
          </p:nvPr>
        </p:nvSpPr>
        <p:spPr/>
        <p:txBody>
          <a:bodyPr>
            <a:spAutoFit/>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endParaRPr lang="el-GR" sz="2810">
              <a:latin typeface="Albany" pitchFamily="18"/>
              <a:cs typeface="Tahoma" pitchFamily="2"/>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noResize="1"/>
          </p:cNvSpPr>
          <p:nvPr>
            <p:ph type="sldImg"/>
          </p:nvPr>
        </p:nvSpPr>
        <p:spPr>
          <a:solidFill>
            <a:schemeClr val="accent1"/>
          </a:solidFill>
          <a:ln w="25400">
            <a:solidFill>
              <a:schemeClr val="accent1">
                <a:shade val="50000"/>
              </a:schemeClr>
            </a:solidFill>
            <a:prstDash val="solid"/>
          </a:ln>
        </p:spPr>
      </p:sp>
      <p:sp>
        <p:nvSpPr>
          <p:cNvPr id="3" name="Θέση σημειώσεων 2"/>
          <p:cNvSpPr txBox="1">
            <a:spLocks noGrp="1"/>
          </p:cNvSpPr>
          <p:nvPr>
            <p:ph type="body" sz="quarter" idx="1"/>
          </p:nvPr>
        </p:nvSpPr>
        <p:spPr/>
        <p:txBody>
          <a:bodyPr>
            <a:spAutoFit/>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endParaRPr lang="el-GR" sz="2810">
              <a:latin typeface="Albany" pitchFamily="18"/>
              <a:cs typeface="Tahoma" pitchFamily="2"/>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noResize="1"/>
          </p:cNvSpPr>
          <p:nvPr>
            <p:ph type="sldImg"/>
          </p:nvPr>
        </p:nvSpPr>
        <p:spPr>
          <a:xfrm>
            <a:off x="1106488" y="812800"/>
            <a:ext cx="5345112" cy="4008438"/>
          </a:xfrm>
          <a:solidFill>
            <a:schemeClr val="accent1"/>
          </a:solidFill>
          <a:ln w="25400">
            <a:solidFill>
              <a:schemeClr val="accent1">
                <a:shade val="50000"/>
              </a:schemeClr>
            </a:solidFill>
            <a:prstDash val="solid"/>
          </a:ln>
        </p:spPr>
      </p:sp>
      <p:sp>
        <p:nvSpPr>
          <p:cNvPr id="3" name="Θέση σημειώσεων 2"/>
          <p:cNvSpPr txBox="1">
            <a:spLocks noGrp="1"/>
          </p:cNvSpPr>
          <p:nvPr>
            <p:ph type="body" sz="quarter" idx="1"/>
          </p:nvPr>
        </p:nvSpPr>
        <p:spPr/>
        <p:txBody>
          <a:bodyPr>
            <a:spAutoFit/>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endParaRPr lang="el-GR" sz="2810">
              <a:latin typeface="Albany" pitchFamily="18"/>
              <a:cs typeface="Tahoma" pitchFamily="2"/>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noResize="1"/>
          </p:cNvSpPr>
          <p:nvPr>
            <p:ph type="sldImg"/>
          </p:nvPr>
        </p:nvSpPr>
        <p:spPr>
          <a:solidFill>
            <a:schemeClr val="accent1"/>
          </a:solidFill>
          <a:ln w="25400">
            <a:solidFill>
              <a:schemeClr val="accent1">
                <a:shade val="50000"/>
              </a:schemeClr>
            </a:solidFill>
            <a:prstDash val="solid"/>
          </a:ln>
        </p:spPr>
      </p:sp>
      <p:sp>
        <p:nvSpPr>
          <p:cNvPr id="3" name="Θέση σημειώσεων 2"/>
          <p:cNvSpPr txBox="1">
            <a:spLocks noGrp="1"/>
          </p:cNvSpPr>
          <p:nvPr>
            <p:ph type="body" sz="quarter" idx="1"/>
          </p:nvPr>
        </p:nvSpPr>
        <p:spPr/>
        <p:txBody>
          <a:bodyPr>
            <a:spAutoFit/>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endParaRPr lang="el-GR" sz="2810">
              <a:latin typeface="Albany" pitchFamily="18"/>
              <a:cs typeface="Tahoma" pitchFamily="2"/>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noResize="1"/>
          </p:cNvSpPr>
          <p:nvPr>
            <p:ph type="sldImg"/>
          </p:nvPr>
        </p:nvSpPr>
        <p:spPr>
          <a:solidFill>
            <a:schemeClr val="accent1"/>
          </a:solidFill>
          <a:ln w="25400">
            <a:solidFill>
              <a:schemeClr val="accent1">
                <a:shade val="50000"/>
              </a:schemeClr>
            </a:solidFill>
            <a:prstDash val="solid"/>
          </a:ln>
        </p:spPr>
      </p:sp>
      <p:sp>
        <p:nvSpPr>
          <p:cNvPr id="3" name="Θέση σημειώσεων 2"/>
          <p:cNvSpPr txBox="1">
            <a:spLocks noGrp="1"/>
          </p:cNvSpPr>
          <p:nvPr>
            <p:ph type="body" sz="quarter" idx="1"/>
          </p:nvPr>
        </p:nvSpPr>
        <p:spPr/>
        <p:txBody>
          <a:bodyPr>
            <a:spAutoFit/>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endParaRPr lang="el-GR" sz="2810">
              <a:latin typeface="Albany" pitchFamily="18"/>
              <a:cs typeface="Tahoma" pitchFamily="2"/>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noResize="1"/>
          </p:cNvSpPr>
          <p:nvPr>
            <p:ph type="sldImg"/>
          </p:nvPr>
        </p:nvSpPr>
        <p:spPr>
          <a:xfrm>
            <a:off x="1106488" y="812800"/>
            <a:ext cx="5345112" cy="4008438"/>
          </a:xfrm>
          <a:solidFill>
            <a:schemeClr val="accent1"/>
          </a:solidFill>
          <a:ln w="25400">
            <a:solidFill>
              <a:schemeClr val="accent1">
                <a:shade val="50000"/>
              </a:schemeClr>
            </a:solidFill>
            <a:prstDash val="solid"/>
          </a:ln>
        </p:spPr>
      </p:sp>
      <p:sp>
        <p:nvSpPr>
          <p:cNvPr id="3" name="Θέση σημειώσεων 2"/>
          <p:cNvSpPr txBox="1">
            <a:spLocks noGrp="1"/>
          </p:cNvSpPr>
          <p:nvPr>
            <p:ph type="body" sz="quarter" idx="1"/>
          </p:nvPr>
        </p:nvSpPr>
        <p:spPr/>
        <p:txBody>
          <a:bodyPr>
            <a:spAutoFit/>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endParaRPr lang="el-GR" sz="2810">
              <a:latin typeface="Albany" pitchFamily="18"/>
              <a:cs typeface="Tahoma" pitchFamily="2"/>
            </a:endParaRPr>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noResize="1"/>
          </p:cNvSpPr>
          <p:nvPr>
            <p:ph type="sldImg"/>
          </p:nvPr>
        </p:nvSpPr>
        <p:spPr>
          <a:solidFill>
            <a:schemeClr val="accent1"/>
          </a:solidFill>
          <a:ln w="25400">
            <a:solidFill>
              <a:schemeClr val="accent1">
                <a:shade val="50000"/>
              </a:schemeClr>
            </a:solidFill>
            <a:prstDash val="solid"/>
          </a:ln>
        </p:spPr>
      </p:sp>
      <p:sp>
        <p:nvSpPr>
          <p:cNvPr id="3" name="Θέση σημειώσεων 2"/>
          <p:cNvSpPr txBox="1">
            <a:spLocks noGrp="1"/>
          </p:cNvSpPr>
          <p:nvPr>
            <p:ph type="body" sz="quarter" idx="1"/>
          </p:nvPr>
        </p:nvSpPr>
        <p:spPr/>
        <p:txBody>
          <a:bodyPr>
            <a:spAutoFit/>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endParaRPr lang="el-GR" sz="2810">
              <a:latin typeface="Albany" pitchFamily="18"/>
              <a:cs typeface="Tahoma" pitchFamily="2"/>
            </a:endParaRPr>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noResize="1"/>
          </p:cNvSpPr>
          <p:nvPr>
            <p:ph type="sldImg"/>
          </p:nvPr>
        </p:nvSpPr>
        <p:spPr>
          <a:solidFill>
            <a:schemeClr val="accent1"/>
          </a:solidFill>
          <a:ln w="25400">
            <a:solidFill>
              <a:schemeClr val="accent1">
                <a:shade val="50000"/>
              </a:schemeClr>
            </a:solidFill>
            <a:prstDash val="solid"/>
          </a:ln>
        </p:spPr>
      </p:sp>
      <p:sp>
        <p:nvSpPr>
          <p:cNvPr id="3" name="Θέση σημειώσεων 2"/>
          <p:cNvSpPr txBox="1">
            <a:spLocks noGrp="1"/>
          </p:cNvSpPr>
          <p:nvPr>
            <p:ph type="body" sz="quarter" idx="1"/>
          </p:nvPr>
        </p:nvSpPr>
        <p:spPr/>
        <p:txBody>
          <a:bodyPr>
            <a:spAutoFit/>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endParaRPr lang="el-GR" sz="2810">
              <a:latin typeface="Albany" pitchFamily="18"/>
              <a:cs typeface="Tahoma" pitchFamily="2"/>
            </a:endParaRPr>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noResize="1"/>
          </p:cNvSpPr>
          <p:nvPr>
            <p:ph type="sldImg"/>
          </p:nvPr>
        </p:nvSpPr>
        <p:spPr>
          <a:solidFill>
            <a:schemeClr val="accent1"/>
          </a:solidFill>
          <a:ln w="25400">
            <a:solidFill>
              <a:schemeClr val="accent1">
                <a:shade val="50000"/>
              </a:schemeClr>
            </a:solidFill>
            <a:prstDash val="solid"/>
          </a:ln>
        </p:spPr>
      </p:sp>
      <p:sp>
        <p:nvSpPr>
          <p:cNvPr id="3" name="Θέση σημειώσεων 2"/>
          <p:cNvSpPr txBox="1">
            <a:spLocks noGrp="1"/>
          </p:cNvSpPr>
          <p:nvPr>
            <p:ph type="body" sz="quarter" idx="1"/>
          </p:nvPr>
        </p:nvSpPr>
        <p:spPr/>
        <p:txBody>
          <a:bodyPr>
            <a:spAutoFit/>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endParaRPr lang="el-GR" sz="2810">
              <a:latin typeface="Albany" pitchFamily="18"/>
              <a:cs typeface="Tahoma" pitchFamily="2"/>
            </a:endParaRPr>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noResize="1"/>
          </p:cNvSpPr>
          <p:nvPr>
            <p:ph type="sldImg"/>
          </p:nvPr>
        </p:nvSpPr>
        <p:spPr>
          <a:xfrm>
            <a:off x="1106488" y="812800"/>
            <a:ext cx="5345112" cy="4008438"/>
          </a:xfrm>
          <a:solidFill>
            <a:schemeClr val="accent1"/>
          </a:solidFill>
          <a:ln w="25400">
            <a:solidFill>
              <a:schemeClr val="accent1">
                <a:shade val="50000"/>
              </a:schemeClr>
            </a:solidFill>
            <a:prstDash val="solid"/>
          </a:ln>
        </p:spPr>
      </p:sp>
      <p:sp>
        <p:nvSpPr>
          <p:cNvPr id="3" name="Θέση σημειώσεων 2"/>
          <p:cNvSpPr txBox="1">
            <a:spLocks noGrp="1"/>
          </p:cNvSpPr>
          <p:nvPr>
            <p:ph type="body" sz="quarter" idx="1"/>
          </p:nvPr>
        </p:nvSpPr>
        <p:spPr/>
        <p:txBody>
          <a:bodyPr>
            <a:spAutoFit/>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endParaRPr lang="el-GR" sz="2810">
              <a:latin typeface="Albany" pitchFamily="18"/>
              <a:cs typeface="Tahoma" pitchFamily="2"/>
            </a:endParaRPr>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noResize="1"/>
          </p:cNvSpPr>
          <p:nvPr>
            <p:ph type="sldImg"/>
          </p:nvPr>
        </p:nvSpPr>
        <p:spPr>
          <a:solidFill>
            <a:schemeClr val="accent1"/>
          </a:solidFill>
          <a:ln w="25400">
            <a:solidFill>
              <a:schemeClr val="accent1">
                <a:shade val="50000"/>
              </a:schemeClr>
            </a:solidFill>
            <a:prstDash val="solid"/>
          </a:ln>
        </p:spPr>
      </p:sp>
      <p:sp>
        <p:nvSpPr>
          <p:cNvPr id="3" name="Θέση σημειώσεων 2"/>
          <p:cNvSpPr txBox="1">
            <a:spLocks noGrp="1"/>
          </p:cNvSpPr>
          <p:nvPr>
            <p:ph type="body" sz="quarter" idx="1"/>
          </p:nvPr>
        </p:nvSpPr>
        <p:spPr/>
        <p:txBody>
          <a:bodyPr>
            <a:spAutoFit/>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endParaRPr lang="el-GR" sz="2810">
              <a:latin typeface="Albany" pitchFamily="18"/>
              <a:cs typeface="Tahoma" pitchFamily="2"/>
            </a:endParaRPr>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noResize="1"/>
          </p:cNvSpPr>
          <p:nvPr>
            <p:ph type="sldImg"/>
          </p:nvPr>
        </p:nvSpPr>
        <p:spPr>
          <a:solidFill>
            <a:schemeClr val="accent1"/>
          </a:solidFill>
          <a:ln w="25400">
            <a:solidFill>
              <a:schemeClr val="accent1">
                <a:shade val="50000"/>
              </a:schemeClr>
            </a:solidFill>
            <a:prstDash val="solid"/>
          </a:ln>
        </p:spPr>
      </p:sp>
      <p:sp>
        <p:nvSpPr>
          <p:cNvPr id="3" name="Θέση σημειώσεων 2"/>
          <p:cNvSpPr txBox="1">
            <a:spLocks noGrp="1"/>
          </p:cNvSpPr>
          <p:nvPr>
            <p:ph type="body" sz="quarter" idx="1"/>
          </p:nvPr>
        </p:nvSpPr>
        <p:spPr/>
        <p:txBody>
          <a:bodyPr>
            <a:spAutoFit/>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endParaRPr lang="el-GR" sz="2810">
              <a:latin typeface="Albany" pitchFamily="18"/>
              <a:cs typeface="Tahoma" pitchFamily="2"/>
            </a:endParaRPr>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noResize="1"/>
          </p:cNvSpPr>
          <p:nvPr>
            <p:ph type="sldImg"/>
          </p:nvPr>
        </p:nvSpPr>
        <p:spPr>
          <a:solidFill>
            <a:schemeClr val="accent1"/>
          </a:solidFill>
          <a:ln w="25400">
            <a:solidFill>
              <a:schemeClr val="accent1">
                <a:shade val="50000"/>
              </a:schemeClr>
            </a:solidFill>
            <a:prstDash val="solid"/>
          </a:ln>
        </p:spPr>
      </p:sp>
      <p:sp>
        <p:nvSpPr>
          <p:cNvPr id="3" name="Θέση σημειώσεων 2"/>
          <p:cNvSpPr txBox="1">
            <a:spLocks noGrp="1"/>
          </p:cNvSpPr>
          <p:nvPr>
            <p:ph type="body" sz="quarter" idx="1"/>
          </p:nvPr>
        </p:nvSpPr>
        <p:spPr/>
        <p:txBody>
          <a:bodyPr>
            <a:spAutoFit/>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endParaRPr lang="el-GR" sz="2810">
              <a:latin typeface="Albany" pitchFamily="18"/>
              <a:cs typeface="Tahoma" pitchFamily="2"/>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noResize="1"/>
          </p:cNvSpPr>
          <p:nvPr>
            <p:ph type="sldImg"/>
          </p:nvPr>
        </p:nvSpPr>
        <p:spPr>
          <a:solidFill>
            <a:schemeClr val="accent1"/>
          </a:solidFill>
          <a:ln w="25400">
            <a:solidFill>
              <a:schemeClr val="accent1">
                <a:shade val="50000"/>
              </a:schemeClr>
            </a:solidFill>
            <a:prstDash val="solid"/>
          </a:ln>
        </p:spPr>
      </p:sp>
      <p:sp>
        <p:nvSpPr>
          <p:cNvPr id="3" name="Θέση σημειώσεων 2"/>
          <p:cNvSpPr txBox="1">
            <a:spLocks noGrp="1"/>
          </p:cNvSpPr>
          <p:nvPr>
            <p:ph type="body" sz="quarter" idx="1"/>
          </p:nvPr>
        </p:nvSpPr>
        <p:spPr/>
        <p:txBody>
          <a:bodyPr>
            <a:spAutoFit/>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endParaRPr lang="el-GR" sz="2810">
              <a:latin typeface="Albany" pitchFamily="18"/>
              <a:cs typeface="Tahoma" pitchFamily="2"/>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noResize="1"/>
          </p:cNvSpPr>
          <p:nvPr>
            <p:ph type="sldImg"/>
          </p:nvPr>
        </p:nvSpPr>
        <p:spPr>
          <a:xfrm>
            <a:off x="1106488" y="812800"/>
            <a:ext cx="5345112" cy="4008438"/>
          </a:xfrm>
          <a:solidFill>
            <a:schemeClr val="accent1"/>
          </a:solidFill>
          <a:ln w="25400">
            <a:solidFill>
              <a:schemeClr val="accent1">
                <a:shade val="50000"/>
              </a:schemeClr>
            </a:solidFill>
            <a:prstDash val="solid"/>
          </a:ln>
        </p:spPr>
      </p:sp>
      <p:sp>
        <p:nvSpPr>
          <p:cNvPr id="3" name="Θέση σημειώσεων 2"/>
          <p:cNvSpPr txBox="1">
            <a:spLocks noGrp="1"/>
          </p:cNvSpPr>
          <p:nvPr>
            <p:ph type="body" sz="quarter" idx="1"/>
          </p:nvPr>
        </p:nvSpPr>
        <p:spPr/>
        <p:txBody>
          <a:bodyPr>
            <a:spAutoFit/>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endParaRPr lang="el-GR" sz="2810">
              <a:latin typeface="Albany" pitchFamily="18"/>
              <a:cs typeface="Tahoma" pitchFamily="2"/>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noResize="1"/>
          </p:cNvSpPr>
          <p:nvPr>
            <p:ph type="sldImg"/>
          </p:nvPr>
        </p:nvSpPr>
        <p:spPr>
          <a:xfrm>
            <a:off x="1106488" y="812800"/>
            <a:ext cx="5345112" cy="4008438"/>
          </a:xfrm>
          <a:solidFill>
            <a:schemeClr val="accent1"/>
          </a:solidFill>
          <a:ln w="25400">
            <a:solidFill>
              <a:schemeClr val="accent1">
                <a:shade val="50000"/>
              </a:schemeClr>
            </a:solidFill>
            <a:prstDash val="solid"/>
          </a:ln>
        </p:spPr>
      </p:sp>
      <p:sp>
        <p:nvSpPr>
          <p:cNvPr id="3" name="Θέση σημειώσεων 2"/>
          <p:cNvSpPr txBox="1">
            <a:spLocks noGrp="1"/>
          </p:cNvSpPr>
          <p:nvPr>
            <p:ph type="body" sz="quarter" idx="1"/>
          </p:nvPr>
        </p:nvSpPr>
        <p:spPr/>
        <p:txBody>
          <a:bodyPr>
            <a:spAutoFit/>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endParaRPr lang="el-GR" sz="2810">
              <a:latin typeface="Albany" pitchFamily="18"/>
              <a:cs typeface="Tahoma" pitchFamily="2"/>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noResize="1"/>
          </p:cNvSpPr>
          <p:nvPr>
            <p:ph type="sldImg"/>
          </p:nvPr>
        </p:nvSpPr>
        <p:spPr>
          <a:xfrm>
            <a:off x="1106488" y="812800"/>
            <a:ext cx="5345112" cy="4008438"/>
          </a:xfrm>
          <a:solidFill>
            <a:schemeClr val="accent1"/>
          </a:solidFill>
          <a:ln w="25400">
            <a:solidFill>
              <a:schemeClr val="accent1">
                <a:shade val="50000"/>
              </a:schemeClr>
            </a:solidFill>
            <a:prstDash val="solid"/>
          </a:ln>
        </p:spPr>
      </p:sp>
      <p:sp>
        <p:nvSpPr>
          <p:cNvPr id="3" name="Θέση σημειώσεων 2"/>
          <p:cNvSpPr txBox="1">
            <a:spLocks noGrp="1"/>
          </p:cNvSpPr>
          <p:nvPr>
            <p:ph type="body" sz="quarter" idx="1"/>
          </p:nvPr>
        </p:nvSpPr>
        <p:spPr/>
        <p:txBody>
          <a:bodyPr>
            <a:spAutoFit/>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endParaRPr lang="el-GR" sz="2810">
              <a:latin typeface="Albany" pitchFamily="18"/>
              <a:cs typeface="Tahoma" pitchFamily="2"/>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noResize="1"/>
          </p:cNvSpPr>
          <p:nvPr>
            <p:ph type="sldImg"/>
          </p:nvPr>
        </p:nvSpPr>
        <p:spPr>
          <a:solidFill>
            <a:schemeClr val="accent1"/>
          </a:solidFill>
          <a:ln w="25400">
            <a:solidFill>
              <a:schemeClr val="accent1">
                <a:shade val="50000"/>
              </a:schemeClr>
            </a:solidFill>
            <a:prstDash val="solid"/>
          </a:ln>
        </p:spPr>
      </p:sp>
      <p:sp>
        <p:nvSpPr>
          <p:cNvPr id="3" name="Θέση σημειώσεων 2"/>
          <p:cNvSpPr txBox="1">
            <a:spLocks noGrp="1"/>
          </p:cNvSpPr>
          <p:nvPr>
            <p:ph type="body" sz="quarter" idx="1"/>
          </p:nvPr>
        </p:nvSpPr>
        <p:spPr/>
        <p:txBody>
          <a:bodyPr>
            <a:spAutoFit/>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endParaRPr lang="el-GR" sz="2810">
              <a:latin typeface="Albany" pitchFamily="18"/>
              <a:cs typeface="Tahoma" pitchFamily="2"/>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noResize="1"/>
          </p:cNvSpPr>
          <p:nvPr>
            <p:ph type="sldImg"/>
          </p:nvPr>
        </p:nvSpPr>
        <p:spPr>
          <a:xfrm>
            <a:off x="1106488" y="812800"/>
            <a:ext cx="5345112" cy="4008438"/>
          </a:xfrm>
          <a:solidFill>
            <a:schemeClr val="accent1"/>
          </a:solidFill>
          <a:ln w="25400">
            <a:solidFill>
              <a:schemeClr val="accent1">
                <a:shade val="50000"/>
              </a:schemeClr>
            </a:solidFill>
            <a:prstDash val="solid"/>
          </a:ln>
        </p:spPr>
      </p:sp>
      <p:sp>
        <p:nvSpPr>
          <p:cNvPr id="3" name="Θέση σημειώσεων 2"/>
          <p:cNvSpPr txBox="1">
            <a:spLocks noGrp="1"/>
          </p:cNvSpPr>
          <p:nvPr>
            <p:ph type="body" sz="quarter" idx="1"/>
          </p:nvPr>
        </p:nvSpPr>
        <p:spPr/>
        <p:txBody>
          <a:bodyPr>
            <a:spAutoFit/>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endParaRPr lang="el-GR" sz="2810">
              <a:latin typeface="Albany" pitchFamily="18"/>
              <a:cs typeface="Tahoma" pitchFamily="2"/>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p:cNvSpPr>
            <a:spLocks noGrp="1"/>
          </p:cNvSpPr>
          <p:nvPr>
            <p:ph type="ctrTitle"/>
          </p:nvPr>
        </p:nvSpPr>
        <p:spPr>
          <a:xfrm>
            <a:off x="755650" y="2349500"/>
            <a:ext cx="8572500" cy="1620838"/>
          </a:xfrm>
        </p:spPr>
        <p:txBody>
          <a:bodyPr/>
          <a:lstStyle/>
          <a:p>
            <a:r>
              <a:rPr lang="el-GR" smtClean="0"/>
              <a:t>Στυλ κύριου τίτλου</a:t>
            </a:r>
            <a:endParaRPr lang="el-GR"/>
          </a:p>
        </p:txBody>
      </p:sp>
      <p:sp>
        <p:nvSpPr>
          <p:cNvPr id="3" name="Υπότιτλος 2"/>
          <p:cNvSpPr>
            <a:spLocks noGrp="1"/>
          </p:cNvSpPr>
          <p:nvPr>
            <p:ph type="subTitle" idx="1"/>
          </p:nvPr>
        </p:nvSpPr>
        <p:spPr>
          <a:xfrm>
            <a:off x="1512888" y="4286250"/>
            <a:ext cx="7058025" cy="1931988"/>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Στυλ κύριου υπότιτλου</a:t>
            </a:r>
            <a:endParaRPr lang="el-GR"/>
          </a:p>
        </p:txBody>
      </p:sp>
      <p:sp>
        <p:nvSpPr>
          <p:cNvPr id="4" name="Θέση υποσέλιδου 3"/>
          <p:cNvSpPr>
            <a:spLocks noGrp="1"/>
          </p:cNvSpPr>
          <p:nvPr>
            <p:ph type="ftr" sz="quarter" idx="10"/>
          </p:nvPr>
        </p:nvSpPr>
        <p:spPr/>
        <p:txBody>
          <a:bodyPr/>
          <a:lstStyle/>
          <a:p>
            <a:pPr lvl="0"/>
            <a:endParaRPr lang="el-GR"/>
          </a:p>
        </p:txBody>
      </p:sp>
      <p:sp>
        <p:nvSpPr>
          <p:cNvPr id="5" name="Θέση ημερομηνίας 4"/>
          <p:cNvSpPr>
            <a:spLocks noGrp="1"/>
          </p:cNvSpPr>
          <p:nvPr>
            <p:ph type="dt" sz="half" idx="11"/>
          </p:nvPr>
        </p:nvSpPr>
        <p:spPr/>
        <p:txBody>
          <a:bodyPr/>
          <a:lstStyle/>
          <a:p>
            <a:pPr lvl="0"/>
            <a:fld id="{4EDCD024-CFE7-4ACC-BF3C-ADAEA334B696}" type="datetime1">
              <a:rPr lang="el-GR" smtClean="0"/>
              <a:pPr lvl="0"/>
              <a:t>21/5/2025</a:t>
            </a:fld>
            <a:endParaRPr lang="el-GR"/>
          </a:p>
        </p:txBody>
      </p:sp>
      <p:sp>
        <p:nvSpPr>
          <p:cNvPr id="6" name="Θέση αριθμού διαφάνειας 5"/>
          <p:cNvSpPr>
            <a:spLocks noGrp="1"/>
          </p:cNvSpPr>
          <p:nvPr>
            <p:ph type="sldNum" sz="quarter" idx="12"/>
          </p:nvPr>
        </p:nvSpPr>
        <p:spPr/>
        <p:txBody>
          <a:bodyPr/>
          <a:lstStyle/>
          <a:p>
            <a:pPr lvl="0"/>
            <a:fld id="{177C1A4F-C91D-4C5F-BE00-E1E43D00863D}" type="slidenum">
              <a:t>‹#›</a:t>
            </a:fld>
            <a:endParaRPr lang="el-GR"/>
          </a:p>
        </p:txBody>
      </p:sp>
    </p:spTree>
    <p:extLst>
      <p:ext uri="{BB962C8B-B14F-4D97-AF65-F5344CB8AC3E}">
        <p14:creationId xmlns:p14="http://schemas.microsoft.com/office/powerpoint/2010/main" val="346408062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κατακόρυφου κειμένου 2"/>
          <p:cNvSpPr>
            <a:spLocks noGrp="1"/>
          </p:cNvSpPr>
          <p:nvPr>
            <p:ph type="body" orient="vert" idx="1"/>
          </p:nvPr>
        </p:nvSpPr>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υποσέλιδου 3"/>
          <p:cNvSpPr>
            <a:spLocks noGrp="1"/>
          </p:cNvSpPr>
          <p:nvPr>
            <p:ph type="ftr" sz="quarter" idx="10"/>
          </p:nvPr>
        </p:nvSpPr>
        <p:spPr/>
        <p:txBody>
          <a:bodyPr/>
          <a:lstStyle/>
          <a:p>
            <a:pPr lvl="0"/>
            <a:endParaRPr lang="el-GR"/>
          </a:p>
        </p:txBody>
      </p:sp>
      <p:sp>
        <p:nvSpPr>
          <p:cNvPr id="5" name="Θέση ημερομηνίας 4"/>
          <p:cNvSpPr>
            <a:spLocks noGrp="1"/>
          </p:cNvSpPr>
          <p:nvPr>
            <p:ph type="dt" sz="half" idx="11"/>
          </p:nvPr>
        </p:nvSpPr>
        <p:spPr/>
        <p:txBody>
          <a:bodyPr/>
          <a:lstStyle/>
          <a:p>
            <a:pPr lvl="0"/>
            <a:fld id="{4EDCD024-CFE7-4ACC-BF3C-ADAEA334B696}" type="datetime1">
              <a:rPr lang="el-GR" smtClean="0"/>
              <a:pPr lvl="0"/>
              <a:t>21/5/2025</a:t>
            </a:fld>
            <a:endParaRPr lang="el-GR"/>
          </a:p>
        </p:txBody>
      </p:sp>
      <p:sp>
        <p:nvSpPr>
          <p:cNvPr id="6" name="Θέση αριθμού διαφάνειας 5"/>
          <p:cNvSpPr>
            <a:spLocks noGrp="1"/>
          </p:cNvSpPr>
          <p:nvPr>
            <p:ph type="sldNum" sz="quarter" idx="12"/>
          </p:nvPr>
        </p:nvSpPr>
        <p:spPr/>
        <p:txBody>
          <a:bodyPr/>
          <a:lstStyle/>
          <a:p>
            <a:pPr lvl="0"/>
            <a:fld id="{6D803B96-CA8E-4553-9E37-61A036644182}" type="slidenum">
              <a:t>‹#›</a:t>
            </a:fld>
            <a:endParaRPr lang="el-GR"/>
          </a:p>
        </p:txBody>
      </p:sp>
    </p:spTree>
    <p:extLst>
      <p:ext uri="{BB962C8B-B14F-4D97-AF65-F5344CB8AC3E}">
        <p14:creationId xmlns:p14="http://schemas.microsoft.com/office/powerpoint/2010/main" val="396908282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7170738" y="544513"/>
            <a:ext cx="2225675" cy="6400800"/>
          </a:xfrm>
        </p:spPr>
        <p:txBody>
          <a:bodyPr vert="eaVert"/>
          <a:lstStyle/>
          <a:p>
            <a:r>
              <a:rPr lang="el-GR" smtClean="0"/>
              <a:t>Στυλ κύριου τίτλου</a:t>
            </a:r>
            <a:endParaRPr lang="el-GR"/>
          </a:p>
        </p:txBody>
      </p:sp>
      <p:sp>
        <p:nvSpPr>
          <p:cNvPr id="3" name="Θέση κατακόρυφου κειμένου 2"/>
          <p:cNvSpPr>
            <a:spLocks noGrp="1"/>
          </p:cNvSpPr>
          <p:nvPr>
            <p:ph type="body" orient="vert" idx="1"/>
          </p:nvPr>
        </p:nvSpPr>
        <p:spPr>
          <a:xfrm>
            <a:off x="490538" y="544513"/>
            <a:ext cx="6527800" cy="6400800"/>
          </a:xfrm>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υποσέλιδου 3"/>
          <p:cNvSpPr>
            <a:spLocks noGrp="1"/>
          </p:cNvSpPr>
          <p:nvPr>
            <p:ph type="ftr" sz="quarter" idx="10"/>
          </p:nvPr>
        </p:nvSpPr>
        <p:spPr/>
        <p:txBody>
          <a:bodyPr/>
          <a:lstStyle/>
          <a:p>
            <a:pPr lvl="0"/>
            <a:endParaRPr lang="el-GR"/>
          </a:p>
        </p:txBody>
      </p:sp>
      <p:sp>
        <p:nvSpPr>
          <p:cNvPr id="5" name="Θέση ημερομηνίας 4"/>
          <p:cNvSpPr>
            <a:spLocks noGrp="1"/>
          </p:cNvSpPr>
          <p:nvPr>
            <p:ph type="dt" sz="half" idx="11"/>
          </p:nvPr>
        </p:nvSpPr>
        <p:spPr/>
        <p:txBody>
          <a:bodyPr/>
          <a:lstStyle/>
          <a:p>
            <a:pPr lvl="0"/>
            <a:fld id="{4EDCD024-CFE7-4ACC-BF3C-ADAEA334B696}" type="datetime1">
              <a:rPr lang="el-GR" smtClean="0"/>
              <a:pPr lvl="0"/>
              <a:t>21/5/2025</a:t>
            </a:fld>
            <a:endParaRPr lang="el-GR"/>
          </a:p>
        </p:txBody>
      </p:sp>
      <p:sp>
        <p:nvSpPr>
          <p:cNvPr id="6" name="Θέση αριθμού διαφάνειας 5"/>
          <p:cNvSpPr>
            <a:spLocks noGrp="1"/>
          </p:cNvSpPr>
          <p:nvPr>
            <p:ph type="sldNum" sz="quarter" idx="12"/>
          </p:nvPr>
        </p:nvSpPr>
        <p:spPr/>
        <p:txBody>
          <a:bodyPr/>
          <a:lstStyle/>
          <a:p>
            <a:pPr lvl="0"/>
            <a:fld id="{E2965A15-8CF2-4F97-89C2-CD7F71D5A059}" type="slidenum">
              <a:t>‹#›</a:t>
            </a:fld>
            <a:endParaRPr lang="el-GR"/>
          </a:p>
        </p:txBody>
      </p:sp>
    </p:spTree>
    <p:extLst>
      <p:ext uri="{BB962C8B-B14F-4D97-AF65-F5344CB8AC3E}">
        <p14:creationId xmlns:p14="http://schemas.microsoft.com/office/powerpoint/2010/main" val="160295607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p:cNvSpPr>
            <a:spLocks noGrp="1"/>
          </p:cNvSpPr>
          <p:nvPr>
            <p:ph type="ctrTitle"/>
          </p:nvPr>
        </p:nvSpPr>
        <p:spPr>
          <a:xfrm>
            <a:off x="755650" y="2349500"/>
            <a:ext cx="8572500" cy="1620838"/>
          </a:xfrm>
        </p:spPr>
        <p:txBody>
          <a:bodyPr/>
          <a:lstStyle/>
          <a:p>
            <a:r>
              <a:rPr lang="el-GR" smtClean="0"/>
              <a:t>Στυλ κύριου τίτλου</a:t>
            </a:r>
            <a:endParaRPr lang="el-GR"/>
          </a:p>
        </p:txBody>
      </p:sp>
      <p:sp>
        <p:nvSpPr>
          <p:cNvPr id="3" name="Υπότιτλος 2"/>
          <p:cNvSpPr>
            <a:spLocks noGrp="1"/>
          </p:cNvSpPr>
          <p:nvPr>
            <p:ph type="subTitle" idx="1"/>
          </p:nvPr>
        </p:nvSpPr>
        <p:spPr>
          <a:xfrm>
            <a:off x="1512888" y="4286250"/>
            <a:ext cx="7058025" cy="1931988"/>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Στυλ κύριου υπότιτλου</a:t>
            </a:r>
            <a:endParaRPr lang="el-GR"/>
          </a:p>
        </p:txBody>
      </p:sp>
      <p:sp>
        <p:nvSpPr>
          <p:cNvPr id="4" name="Θέση υποσέλιδου 3"/>
          <p:cNvSpPr>
            <a:spLocks noGrp="1"/>
          </p:cNvSpPr>
          <p:nvPr>
            <p:ph type="ftr" sz="quarter" idx="10"/>
          </p:nvPr>
        </p:nvSpPr>
        <p:spPr/>
        <p:txBody>
          <a:bodyPr/>
          <a:lstStyle/>
          <a:p>
            <a:pPr lvl="0"/>
            <a:endParaRPr lang="el-GR"/>
          </a:p>
        </p:txBody>
      </p:sp>
      <p:sp>
        <p:nvSpPr>
          <p:cNvPr id="5" name="Θέση ημερομηνίας 4"/>
          <p:cNvSpPr>
            <a:spLocks noGrp="1"/>
          </p:cNvSpPr>
          <p:nvPr>
            <p:ph type="dt" sz="half" idx="11"/>
          </p:nvPr>
        </p:nvSpPr>
        <p:spPr/>
        <p:txBody>
          <a:bodyPr/>
          <a:lstStyle/>
          <a:p>
            <a:pPr lvl="0"/>
            <a:fld id="{BB863F19-9237-4943-A1BB-4AC1B6E4B2B9}" type="datetime1">
              <a:rPr lang="el-GR" smtClean="0"/>
              <a:pPr lvl="0"/>
              <a:t>21/5/2025</a:t>
            </a:fld>
            <a:endParaRPr lang="el-GR"/>
          </a:p>
        </p:txBody>
      </p:sp>
      <p:sp>
        <p:nvSpPr>
          <p:cNvPr id="6" name="Θέση αριθμού διαφάνειας 5"/>
          <p:cNvSpPr>
            <a:spLocks noGrp="1"/>
          </p:cNvSpPr>
          <p:nvPr>
            <p:ph type="sldNum" sz="quarter" idx="12"/>
          </p:nvPr>
        </p:nvSpPr>
        <p:spPr/>
        <p:txBody>
          <a:bodyPr/>
          <a:lstStyle/>
          <a:p>
            <a:pPr lvl="0"/>
            <a:fld id="{98CDA1F8-5F57-4531-BB93-9F80CBB44C8A}" type="slidenum">
              <a:t>‹#›</a:t>
            </a:fld>
            <a:endParaRPr lang="el-GR"/>
          </a:p>
        </p:txBody>
      </p:sp>
    </p:spTree>
    <p:extLst>
      <p:ext uri="{BB962C8B-B14F-4D97-AF65-F5344CB8AC3E}">
        <p14:creationId xmlns:p14="http://schemas.microsoft.com/office/powerpoint/2010/main" val="358906857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περιεχομένου 2"/>
          <p:cNvSpPr>
            <a:spLocks noGrp="1"/>
          </p:cNvSpPr>
          <p:nvPr>
            <p:ph idx="1"/>
          </p:nvPr>
        </p:nvSpPr>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υποσέλιδου 3"/>
          <p:cNvSpPr>
            <a:spLocks noGrp="1"/>
          </p:cNvSpPr>
          <p:nvPr>
            <p:ph type="ftr" sz="quarter" idx="10"/>
          </p:nvPr>
        </p:nvSpPr>
        <p:spPr/>
        <p:txBody>
          <a:bodyPr/>
          <a:lstStyle/>
          <a:p>
            <a:pPr lvl="0"/>
            <a:endParaRPr lang="el-GR"/>
          </a:p>
        </p:txBody>
      </p:sp>
      <p:sp>
        <p:nvSpPr>
          <p:cNvPr id="5" name="Θέση ημερομηνίας 4"/>
          <p:cNvSpPr>
            <a:spLocks noGrp="1"/>
          </p:cNvSpPr>
          <p:nvPr>
            <p:ph type="dt" sz="half" idx="11"/>
          </p:nvPr>
        </p:nvSpPr>
        <p:spPr/>
        <p:txBody>
          <a:bodyPr/>
          <a:lstStyle/>
          <a:p>
            <a:pPr lvl="0"/>
            <a:fld id="{BB863F19-9237-4943-A1BB-4AC1B6E4B2B9}" type="datetime1">
              <a:rPr lang="el-GR" smtClean="0"/>
              <a:pPr lvl="0"/>
              <a:t>21/5/2025</a:t>
            </a:fld>
            <a:endParaRPr lang="el-GR"/>
          </a:p>
        </p:txBody>
      </p:sp>
      <p:sp>
        <p:nvSpPr>
          <p:cNvPr id="6" name="Θέση αριθμού διαφάνειας 5"/>
          <p:cNvSpPr>
            <a:spLocks noGrp="1"/>
          </p:cNvSpPr>
          <p:nvPr>
            <p:ph type="sldNum" sz="quarter" idx="12"/>
          </p:nvPr>
        </p:nvSpPr>
        <p:spPr/>
        <p:txBody>
          <a:bodyPr/>
          <a:lstStyle/>
          <a:p>
            <a:pPr lvl="0"/>
            <a:fld id="{5EF601FB-BCE7-4CC3-9275-56B69CBA9EE0}" type="slidenum">
              <a:t>‹#›</a:t>
            </a:fld>
            <a:endParaRPr lang="el-GR"/>
          </a:p>
        </p:txBody>
      </p:sp>
    </p:spTree>
    <p:extLst>
      <p:ext uri="{BB962C8B-B14F-4D97-AF65-F5344CB8AC3E}">
        <p14:creationId xmlns:p14="http://schemas.microsoft.com/office/powerpoint/2010/main" val="361236821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p:cNvSpPr>
            <a:spLocks noGrp="1"/>
          </p:cNvSpPr>
          <p:nvPr>
            <p:ph type="title"/>
          </p:nvPr>
        </p:nvSpPr>
        <p:spPr>
          <a:xfrm>
            <a:off x="796925" y="4859338"/>
            <a:ext cx="8570913" cy="1501775"/>
          </a:xfrm>
        </p:spPr>
        <p:txBody>
          <a:bodyPr anchor="t"/>
          <a:lstStyle>
            <a:lvl1pPr algn="l">
              <a:defRPr sz="4000" b="1" cap="all"/>
            </a:lvl1pPr>
          </a:lstStyle>
          <a:p>
            <a:r>
              <a:rPr lang="el-GR" smtClean="0"/>
              <a:t>Στυλ κύριου τίτλου</a:t>
            </a:r>
            <a:endParaRPr lang="el-GR"/>
          </a:p>
        </p:txBody>
      </p:sp>
      <p:sp>
        <p:nvSpPr>
          <p:cNvPr id="3" name="Θέση κειμένου 2"/>
          <p:cNvSpPr>
            <a:spLocks noGrp="1"/>
          </p:cNvSpPr>
          <p:nvPr>
            <p:ph type="body" idx="1"/>
          </p:nvPr>
        </p:nvSpPr>
        <p:spPr>
          <a:xfrm>
            <a:off x="796925" y="3205163"/>
            <a:ext cx="8570913" cy="1654175"/>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Στυλ υποδείγματος κειμένου</a:t>
            </a:r>
          </a:p>
        </p:txBody>
      </p:sp>
      <p:sp>
        <p:nvSpPr>
          <p:cNvPr id="4" name="Θέση υποσέλιδου 3"/>
          <p:cNvSpPr>
            <a:spLocks noGrp="1"/>
          </p:cNvSpPr>
          <p:nvPr>
            <p:ph type="ftr" sz="quarter" idx="10"/>
          </p:nvPr>
        </p:nvSpPr>
        <p:spPr/>
        <p:txBody>
          <a:bodyPr/>
          <a:lstStyle/>
          <a:p>
            <a:pPr lvl="0"/>
            <a:endParaRPr lang="el-GR"/>
          </a:p>
        </p:txBody>
      </p:sp>
      <p:sp>
        <p:nvSpPr>
          <p:cNvPr id="5" name="Θέση ημερομηνίας 4"/>
          <p:cNvSpPr>
            <a:spLocks noGrp="1"/>
          </p:cNvSpPr>
          <p:nvPr>
            <p:ph type="dt" sz="half" idx="11"/>
          </p:nvPr>
        </p:nvSpPr>
        <p:spPr/>
        <p:txBody>
          <a:bodyPr/>
          <a:lstStyle/>
          <a:p>
            <a:pPr lvl="0"/>
            <a:fld id="{BB863F19-9237-4943-A1BB-4AC1B6E4B2B9}" type="datetime1">
              <a:rPr lang="el-GR" smtClean="0"/>
              <a:pPr lvl="0"/>
              <a:t>21/5/2025</a:t>
            </a:fld>
            <a:endParaRPr lang="el-GR"/>
          </a:p>
        </p:txBody>
      </p:sp>
      <p:sp>
        <p:nvSpPr>
          <p:cNvPr id="6" name="Θέση αριθμού διαφάνειας 5"/>
          <p:cNvSpPr>
            <a:spLocks noGrp="1"/>
          </p:cNvSpPr>
          <p:nvPr>
            <p:ph type="sldNum" sz="quarter" idx="12"/>
          </p:nvPr>
        </p:nvSpPr>
        <p:spPr/>
        <p:txBody>
          <a:bodyPr/>
          <a:lstStyle/>
          <a:p>
            <a:pPr lvl="0"/>
            <a:fld id="{24F95E57-2035-4F5C-8D4C-92F04D1130BC}" type="slidenum">
              <a:t>‹#›</a:t>
            </a:fld>
            <a:endParaRPr lang="el-GR"/>
          </a:p>
        </p:txBody>
      </p:sp>
    </p:spTree>
    <p:extLst>
      <p:ext uri="{BB962C8B-B14F-4D97-AF65-F5344CB8AC3E}">
        <p14:creationId xmlns:p14="http://schemas.microsoft.com/office/powerpoint/2010/main" val="149727396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περιεχομένου 2"/>
          <p:cNvSpPr>
            <a:spLocks noGrp="1"/>
          </p:cNvSpPr>
          <p:nvPr>
            <p:ph sz="half" idx="1"/>
          </p:nvPr>
        </p:nvSpPr>
        <p:spPr>
          <a:xfrm>
            <a:off x="908050" y="1966913"/>
            <a:ext cx="1970088" cy="107569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περιεχομένου 3"/>
          <p:cNvSpPr>
            <a:spLocks noGrp="1"/>
          </p:cNvSpPr>
          <p:nvPr>
            <p:ph sz="half" idx="2"/>
          </p:nvPr>
        </p:nvSpPr>
        <p:spPr>
          <a:xfrm>
            <a:off x="3030538" y="1966913"/>
            <a:ext cx="1971675" cy="107569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υποσέλιδου 4"/>
          <p:cNvSpPr>
            <a:spLocks noGrp="1"/>
          </p:cNvSpPr>
          <p:nvPr>
            <p:ph type="ftr" sz="quarter" idx="10"/>
          </p:nvPr>
        </p:nvSpPr>
        <p:spPr/>
        <p:txBody>
          <a:bodyPr/>
          <a:lstStyle/>
          <a:p>
            <a:pPr lvl="0"/>
            <a:endParaRPr lang="el-GR"/>
          </a:p>
        </p:txBody>
      </p:sp>
      <p:sp>
        <p:nvSpPr>
          <p:cNvPr id="6" name="Θέση ημερομηνίας 5"/>
          <p:cNvSpPr>
            <a:spLocks noGrp="1"/>
          </p:cNvSpPr>
          <p:nvPr>
            <p:ph type="dt" sz="half" idx="11"/>
          </p:nvPr>
        </p:nvSpPr>
        <p:spPr/>
        <p:txBody>
          <a:bodyPr/>
          <a:lstStyle/>
          <a:p>
            <a:pPr lvl="0"/>
            <a:fld id="{BB863F19-9237-4943-A1BB-4AC1B6E4B2B9}" type="datetime1">
              <a:rPr lang="el-GR" smtClean="0"/>
              <a:pPr lvl="0"/>
              <a:t>21/5/2025</a:t>
            </a:fld>
            <a:endParaRPr lang="el-GR"/>
          </a:p>
        </p:txBody>
      </p:sp>
      <p:sp>
        <p:nvSpPr>
          <p:cNvPr id="7" name="Θέση αριθμού διαφάνειας 6"/>
          <p:cNvSpPr>
            <a:spLocks noGrp="1"/>
          </p:cNvSpPr>
          <p:nvPr>
            <p:ph type="sldNum" sz="quarter" idx="12"/>
          </p:nvPr>
        </p:nvSpPr>
        <p:spPr/>
        <p:txBody>
          <a:bodyPr/>
          <a:lstStyle/>
          <a:p>
            <a:pPr lvl="0"/>
            <a:fld id="{249ADCFF-A89F-415F-8F04-AEB1F8EF1031}" type="slidenum">
              <a:t>‹#›</a:t>
            </a:fld>
            <a:endParaRPr lang="el-GR"/>
          </a:p>
        </p:txBody>
      </p:sp>
    </p:spTree>
    <p:extLst>
      <p:ext uri="{BB962C8B-B14F-4D97-AF65-F5344CB8AC3E}">
        <p14:creationId xmlns:p14="http://schemas.microsoft.com/office/powerpoint/2010/main" val="291234821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a:xfrm>
            <a:off x="504825" y="303213"/>
            <a:ext cx="9074150" cy="1260475"/>
          </a:xfrm>
        </p:spPr>
        <p:txBody>
          <a:bodyPr/>
          <a:lstStyle>
            <a:lvl1pPr>
              <a:defRPr/>
            </a:lvl1pPr>
          </a:lstStyle>
          <a:p>
            <a:r>
              <a:rPr lang="el-GR" smtClean="0"/>
              <a:t>Στυλ κύριου τίτλου</a:t>
            </a:r>
            <a:endParaRPr lang="el-GR"/>
          </a:p>
        </p:txBody>
      </p:sp>
      <p:sp>
        <p:nvSpPr>
          <p:cNvPr id="3" name="Θέση κειμένου 2"/>
          <p:cNvSpPr>
            <a:spLocks noGrp="1"/>
          </p:cNvSpPr>
          <p:nvPr>
            <p:ph type="body" idx="1"/>
          </p:nvPr>
        </p:nvSpPr>
        <p:spPr>
          <a:xfrm>
            <a:off x="504825" y="1692275"/>
            <a:ext cx="4454525" cy="706438"/>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4" name="Θέση περιεχομένου 3"/>
          <p:cNvSpPr>
            <a:spLocks noGrp="1"/>
          </p:cNvSpPr>
          <p:nvPr>
            <p:ph sz="half" idx="2"/>
          </p:nvPr>
        </p:nvSpPr>
        <p:spPr>
          <a:xfrm>
            <a:off x="504825" y="2398713"/>
            <a:ext cx="4454525" cy="435768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κειμένου 4"/>
          <p:cNvSpPr>
            <a:spLocks noGrp="1"/>
          </p:cNvSpPr>
          <p:nvPr>
            <p:ph type="body" sz="quarter" idx="3"/>
          </p:nvPr>
        </p:nvSpPr>
        <p:spPr>
          <a:xfrm>
            <a:off x="5122863" y="1692275"/>
            <a:ext cx="4456112" cy="706438"/>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6" name="Θέση περιεχομένου 5"/>
          <p:cNvSpPr>
            <a:spLocks noGrp="1"/>
          </p:cNvSpPr>
          <p:nvPr>
            <p:ph sz="quarter" idx="4"/>
          </p:nvPr>
        </p:nvSpPr>
        <p:spPr>
          <a:xfrm>
            <a:off x="5122863" y="2398713"/>
            <a:ext cx="4456112" cy="435768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Θέση υποσέλιδου 6"/>
          <p:cNvSpPr>
            <a:spLocks noGrp="1"/>
          </p:cNvSpPr>
          <p:nvPr>
            <p:ph type="ftr" sz="quarter" idx="10"/>
          </p:nvPr>
        </p:nvSpPr>
        <p:spPr/>
        <p:txBody>
          <a:bodyPr/>
          <a:lstStyle/>
          <a:p>
            <a:pPr lvl="0"/>
            <a:endParaRPr lang="el-GR"/>
          </a:p>
        </p:txBody>
      </p:sp>
      <p:sp>
        <p:nvSpPr>
          <p:cNvPr id="8" name="Θέση ημερομηνίας 7"/>
          <p:cNvSpPr>
            <a:spLocks noGrp="1"/>
          </p:cNvSpPr>
          <p:nvPr>
            <p:ph type="dt" sz="half" idx="11"/>
          </p:nvPr>
        </p:nvSpPr>
        <p:spPr/>
        <p:txBody>
          <a:bodyPr/>
          <a:lstStyle/>
          <a:p>
            <a:pPr lvl="0"/>
            <a:fld id="{BB863F19-9237-4943-A1BB-4AC1B6E4B2B9}" type="datetime1">
              <a:rPr lang="el-GR" smtClean="0"/>
              <a:pPr lvl="0"/>
              <a:t>21/5/2025</a:t>
            </a:fld>
            <a:endParaRPr lang="el-GR"/>
          </a:p>
        </p:txBody>
      </p:sp>
      <p:sp>
        <p:nvSpPr>
          <p:cNvPr id="9" name="Θέση αριθμού διαφάνειας 8"/>
          <p:cNvSpPr>
            <a:spLocks noGrp="1"/>
          </p:cNvSpPr>
          <p:nvPr>
            <p:ph type="sldNum" sz="quarter" idx="12"/>
          </p:nvPr>
        </p:nvSpPr>
        <p:spPr/>
        <p:txBody>
          <a:bodyPr/>
          <a:lstStyle/>
          <a:p>
            <a:pPr lvl="0"/>
            <a:fld id="{0B6F426B-DA84-483D-BF95-D6D246FD4B05}" type="slidenum">
              <a:t>‹#›</a:t>
            </a:fld>
            <a:endParaRPr lang="el-GR"/>
          </a:p>
        </p:txBody>
      </p:sp>
    </p:spTree>
    <p:extLst>
      <p:ext uri="{BB962C8B-B14F-4D97-AF65-F5344CB8AC3E}">
        <p14:creationId xmlns:p14="http://schemas.microsoft.com/office/powerpoint/2010/main" val="53542656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υποσέλιδου 2"/>
          <p:cNvSpPr>
            <a:spLocks noGrp="1"/>
          </p:cNvSpPr>
          <p:nvPr>
            <p:ph type="ftr" sz="quarter" idx="10"/>
          </p:nvPr>
        </p:nvSpPr>
        <p:spPr/>
        <p:txBody>
          <a:bodyPr/>
          <a:lstStyle/>
          <a:p>
            <a:pPr lvl="0"/>
            <a:endParaRPr lang="el-GR"/>
          </a:p>
        </p:txBody>
      </p:sp>
      <p:sp>
        <p:nvSpPr>
          <p:cNvPr id="4" name="Θέση ημερομηνίας 3"/>
          <p:cNvSpPr>
            <a:spLocks noGrp="1"/>
          </p:cNvSpPr>
          <p:nvPr>
            <p:ph type="dt" sz="half" idx="11"/>
          </p:nvPr>
        </p:nvSpPr>
        <p:spPr/>
        <p:txBody>
          <a:bodyPr/>
          <a:lstStyle/>
          <a:p>
            <a:pPr lvl="0"/>
            <a:fld id="{BB863F19-9237-4943-A1BB-4AC1B6E4B2B9}" type="datetime1">
              <a:rPr lang="el-GR" smtClean="0"/>
              <a:pPr lvl="0"/>
              <a:t>21/5/2025</a:t>
            </a:fld>
            <a:endParaRPr lang="el-GR"/>
          </a:p>
        </p:txBody>
      </p:sp>
      <p:sp>
        <p:nvSpPr>
          <p:cNvPr id="5" name="Θέση αριθμού διαφάνειας 4"/>
          <p:cNvSpPr>
            <a:spLocks noGrp="1"/>
          </p:cNvSpPr>
          <p:nvPr>
            <p:ph type="sldNum" sz="quarter" idx="12"/>
          </p:nvPr>
        </p:nvSpPr>
        <p:spPr/>
        <p:txBody>
          <a:bodyPr/>
          <a:lstStyle/>
          <a:p>
            <a:pPr lvl="0"/>
            <a:fld id="{D4C2E2F7-FAE1-453F-B3AC-507146A3919A}" type="slidenum">
              <a:t>‹#›</a:t>
            </a:fld>
            <a:endParaRPr lang="el-GR"/>
          </a:p>
        </p:txBody>
      </p:sp>
    </p:spTree>
    <p:extLst>
      <p:ext uri="{BB962C8B-B14F-4D97-AF65-F5344CB8AC3E}">
        <p14:creationId xmlns:p14="http://schemas.microsoft.com/office/powerpoint/2010/main" val="323149409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Θέση υποσέλιδου 1"/>
          <p:cNvSpPr>
            <a:spLocks noGrp="1"/>
          </p:cNvSpPr>
          <p:nvPr>
            <p:ph type="ftr" sz="quarter" idx="10"/>
          </p:nvPr>
        </p:nvSpPr>
        <p:spPr/>
        <p:txBody>
          <a:bodyPr/>
          <a:lstStyle/>
          <a:p>
            <a:pPr lvl="0"/>
            <a:endParaRPr lang="el-GR"/>
          </a:p>
        </p:txBody>
      </p:sp>
      <p:sp>
        <p:nvSpPr>
          <p:cNvPr id="3" name="Θέση ημερομηνίας 2"/>
          <p:cNvSpPr>
            <a:spLocks noGrp="1"/>
          </p:cNvSpPr>
          <p:nvPr>
            <p:ph type="dt" sz="half" idx="11"/>
          </p:nvPr>
        </p:nvSpPr>
        <p:spPr/>
        <p:txBody>
          <a:bodyPr/>
          <a:lstStyle/>
          <a:p>
            <a:pPr lvl="0"/>
            <a:fld id="{BB863F19-9237-4943-A1BB-4AC1B6E4B2B9}" type="datetime1">
              <a:rPr lang="el-GR" smtClean="0"/>
              <a:pPr lvl="0"/>
              <a:t>21/5/2025</a:t>
            </a:fld>
            <a:endParaRPr lang="el-GR"/>
          </a:p>
        </p:txBody>
      </p:sp>
      <p:sp>
        <p:nvSpPr>
          <p:cNvPr id="4" name="Θέση αριθμού διαφάνειας 3"/>
          <p:cNvSpPr>
            <a:spLocks noGrp="1"/>
          </p:cNvSpPr>
          <p:nvPr>
            <p:ph type="sldNum" sz="quarter" idx="12"/>
          </p:nvPr>
        </p:nvSpPr>
        <p:spPr/>
        <p:txBody>
          <a:bodyPr/>
          <a:lstStyle/>
          <a:p>
            <a:pPr lvl="0"/>
            <a:fld id="{1F0E48F5-8E9B-4377-8996-734A7A1F6DAA}" type="slidenum">
              <a:t>‹#›</a:t>
            </a:fld>
            <a:endParaRPr lang="el-GR"/>
          </a:p>
        </p:txBody>
      </p:sp>
    </p:spTree>
    <p:extLst>
      <p:ext uri="{BB962C8B-B14F-4D97-AF65-F5344CB8AC3E}">
        <p14:creationId xmlns:p14="http://schemas.microsoft.com/office/powerpoint/2010/main" val="405758278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504825" y="301625"/>
            <a:ext cx="3316288" cy="1281113"/>
          </a:xfrm>
        </p:spPr>
        <p:txBody>
          <a:bodyPr anchor="b"/>
          <a:lstStyle>
            <a:lvl1pPr algn="l">
              <a:defRPr sz="2000" b="1"/>
            </a:lvl1pPr>
          </a:lstStyle>
          <a:p>
            <a:r>
              <a:rPr lang="el-GR" smtClean="0"/>
              <a:t>Στυλ κύριου τίτλου</a:t>
            </a:r>
            <a:endParaRPr lang="el-GR"/>
          </a:p>
        </p:txBody>
      </p:sp>
      <p:sp>
        <p:nvSpPr>
          <p:cNvPr id="3" name="Θέση περιεχομένου 2"/>
          <p:cNvSpPr>
            <a:spLocks noGrp="1"/>
          </p:cNvSpPr>
          <p:nvPr>
            <p:ph idx="1"/>
          </p:nvPr>
        </p:nvSpPr>
        <p:spPr>
          <a:xfrm>
            <a:off x="3941763" y="301625"/>
            <a:ext cx="5637212" cy="645477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κειμένου 3"/>
          <p:cNvSpPr>
            <a:spLocks noGrp="1"/>
          </p:cNvSpPr>
          <p:nvPr>
            <p:ph type="body" sz="half" idx="2"/>
          </p:nvPr>
        </p:nvSpPr>
        <p:spPr>
          <a:xfrm>
            <a:off x="504825" y="1582738"/>
            <a:ext cx="3316288" cy="51736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Θέση υποσέλιδου 4"/>
          <p:cNvSpPr>
            <a:spLocks noGrp="1"/>
          </p:cNvSpPr>
          <p:nvPr>
            <p:ph type="ftr" sz="quarter" idx="10"/>
          </p:nvPr>
        </p:nvSpPr>
        <p:spPr/>
        <p:txBody>
          <a:bodyPr/>
          <a:lstStyle/>
          <a:p>
            <a:pPr lvl="0"/>
            <a:endParaRPr lang="el-GR"/>
          </a:p>
        </p:txBody>
      </p:sp>
      <p:sp>
        <p:nvSpPr>
          <p:cNvPr id="6" name="Θέση ημερομηνίας 5"/>
          <p:cNvSpPr>
            <a:spLocks noGrp="1"/>
          </p:cNvSpPr>
          <p:nvPr>
            <p:ph type="dt" sz="half" idx="11"/>
          </p:nvPr>
        </p:nvSpPr>
        <p:spPr/>
        <p:txBody>
          <a:bodyPr/>
          <a:lstStyle/>
          <a:p>
            <a:pPr lvl="0"/>
            <a:fld id="{BB863F19-9237-4943-A1BB-4AC1B6E4B2B9}" type="datetime1">
              <a:rPr lang="el-GR" smtClean="0"/>
              <a:pPr lvl="0"/>
              <a:t>21/5/2025</a:t>
            </a:fld>
            <a:endParaRPr lang="el-GR"/>
          </a:p>
        </p:txBody>
      </p:sp>
      <p:sp>
        <p:nvSpPr>
          <p:cNvPr id="7" name="Θέση αριθμού διαφάνειας 6"/>
          <p:cNvSpPr>
            <a:spLocks noGrp="1"/>
          </p:cNvSpPr>
          <p:nvPr>
            <p:ph type="sldNum" sz="quarter" idx="12"/>
          </p:nvPr>
        </p:nvSpPr>
        <p:spPr/>
        <p:txBody>
          <a:bodyPr/>
          <a:lstStyle/>
          <a:p>
            <a:pPr lvl="0"/>
            <a:fld id="{541E3617-A4F2-44E1-8036-A09FEC148375}" type="slidenum">
              <a:t>‹#›</a:t>
            </a:fld>
            <a:endParaRPr lang="el-GR"/>
          </a:p>
        </p:txBody>
      </p:sp>
    </p:spTree>
    <p:extLst>
      <p:ext uri="{BB962C8B-B14F-4D97-AF65-F5344CB8AC3E}">
        <p14:creationId xmlns:p14="http://schemas.microsoft.com/office/powerpoint/2010/main" val="3821501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περιεχομένου 2"/>
          <p:cNvSpPr>
            <a:spLocks noGrp="1"/>
          </p:cNvSpPr>
          <p:nvPr>
            <p:ph idx="1"/>
          </p:nvPr>
        </p:nvSpPr>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υποσέλιδου 3"/>
          <p:cNvSpPr>
            <a:spLocks noGrp="1"/>
          </p:cNvSpPr>
          <p:nvPr>
            <p:ph type="ftr" sz="quarter" idx="10"/>
          </p:nvPr>
        </p:nvSpPr>
        <p:spPr/>
        <p:txBody>
          <a:bodyPr/>
          <a:lstStyle/>
          <a:p>
            <a:pPr lvl="0"/>
            <a:endParaRPr lang="el-GR"/>
          </a:p>
        </p:txBody>
      </p:sp>
      <p:sp>
        <p:nvSpPr>
          <p:cNvPr id="5" name="Θέση ημερομηνίας 4"/>
          <p:cNvSpPr>
            <a:spLocks noGrp="1"/>
          </p:cNvSpPr>
          <p:nvPr>
            <p:ph type="dt" sz="half" idx="11"/>
          </p:nvPr>
        </p:nvSpPr>
        <p:spPr/>
        <p:txBody>
          <a:bodyPr/>
          <a:lstStyle/>
          <a:p>
            <a:pPr lvl="0"/>
            <a:fld id="{4EDCD024-CFE7-4ACC-BF3C-ADAEA334B696}" type="datetime1">
              <a:rPr lang="el-GR" smtClean="0"/>
              <a:pPr lvl="0"/>
              <a:t>21/5/2025</a:t>
            </a:fld>
            <a:endParaRPr lang="el-GR"/>
          </a:p>
        </p:txBody>
      </p:sp>
      <p:sp>
        <p:nvSpPr>
          <p:cNvPr id="6" name="Θέση αριθμού διαφάνειας 5"/>
          <p:cNvSpPr>
            <a:spLocks noGrp="1"/>
          </p:cNvSpPr>
          <p:nvPr>
            <p:ph type="sldNum" sz="quarter" idx="12"/>
          </p:nvPr>
        </p:nvSpPr>
        <p:spPr/>
        <p:txBody>
          <a:bodyPr/>
          <a:lstStyle/>
          <a:p>
            <a:pPr lvl="0"/>
            <a:fld id="{1D17B81C-E111-4010-9E86-69D97DF48B8B}" type="slidenum">
              <a:t>‹#›</a:t>
            </a:fld>
            <a:endParaRPr lang="el-GR"/>
          </a:p>
        </p:txBody>
      </p:sp>
    </p:spTree>
    <p:extLst>
      <p:ext uri="{BB962C8B-B14F-4D97-AF65-F5344CB8AC3E}">
        <p14:creationId xmlns:p14="http://schemas.microsoft.com/office/powerpoint/2010/main" val="157723068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1976438" y="5294313"/>
            <a:ext cx="6049962" cy="623887"/>
          </a:xfrm>
        </p:spPr>
        <p:txBody>
          <a:bodyPr anchor="b"/>
          <a:lstStyle>
            <a:lvl1pPr algn="l">
              <a:defRPr sz="2000" b="1"/>
            </a:lvl1pPr>
          </a:lstStyle>
          <a:p>
            <a:r>
              <a:rPr lang="el-GR" smtClean="0"/>
              <a:t>Στυλ κύριου τίτλου</a:t>
            </a:r>
            <a:endParaRPr lang="el-GR"/>
          </a:p>
        </p:txBody>
      </p:sp>
      <p:sp>
        <p:nvSpPr>
          <p:cNvPr id="3" name="Θέση εικόνας 2"/>
          <p:cNvSpPr>
            <a:spLocks noGrp="1"/>
          </p:cNvSpPr>
          <p:nvPr>
            <p:ph type="pic" idx="1"/>
          </p:nvPr>
        </p:nvSpPr>
        <p:spPr>
          <a:xfrm>
            <a:off x="1976438" y="676275"/>
            <a:ext cx="6049962" cy="453707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p:cNvSpPr>
            <a:spLocks noGrp="1"/>
          </p:cNvSpPr>
          <p:nvPr>
            <p:ph type="body" sz="half" idx="2"/>
          </p:nvPr>
        </p:nvSpPr>
        <p:spPr>
          <a:xfrm>
            <a:off x="1976438" y="5918200"/>
            <a:ext cx="6049962" cy="889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Θέση υποσέλιδου 4"/>
          <p:cNvSpPr>
            <a:spLocks noGrp="1"/>
          </p:cNvSpPr>
          <p:nvPr>
            <p:ph type="ftr" sz="quarter" idx="10"/>
          </p:nvPr>
        </p:nvSpPr>
        <p:spPr/>
        <p:txBody>
          <a:bodyPr/>
          <a:lstStyle/>
          <a:p>
            <a:pPr lvl="0"/>
            <a:endParaRPr lang="el-GR"/>
          </a:p>
        </p:txBody>
      </p:sp>
      <p:sp>
        <p:nvSpPr>
          <p:cNvPr id="6" name="Θέση ημερομηνίας 5"/>
          <p:cNvSpPr>
            <a:spLocks noGrp="1"/>
          </p:cNvSpPr>
          <p:nvPr>
            <p:ph type="dt" sz="half" idx="11"/>
          </p:nvPr>
        </p:nvSpPr>
        <p:spPr/>
        <p:txBody>
          <a:bodyPr/>
          <a:lstStyle/>
          <a:p>
            <a:pPr lvl="0"/>
            <a:fld id="{BB863F19-9237-4943-A1BB-4AC1B6E4B2B9}" type="datetime1">
              <a:rPr lang="el-GR" smtClean="0"/>
              <a:pPr lvl="0"/>
              <a:t>21/5/2025</a:t>
            </a:fld>
            <a:endParaRPr lang="el-GR"/>
          </a:p>
        </p:txBody>
      </p:sp>
      <p:sp>
        <p:nvSpPr>
          <p:cNvPr id="7" name="Θέση αριθμού διαφάνειας 6"/>
          <p:cNvSpPr>
            <a:spLocks noGrp="1"/>
          </p:cNvSpPr>
          <p:nvPr>
            <p:ph type="sldNum" sz="quarter" idx="12"/>
          </p:nvPr>
        </p:nvSpPr>
        <p:spPr/>
        <p:txBody>
          <a:bodyPr/>
          <a:lstStyle/>
          <a:p>
            <a:pPr lvl="0"/>
            <a:fld id="{1A2C5C52-45C9-49DF-BE66-7BE154B64E65}" type="slidenum">
              <a:t>‹#›</a:t>
            </a:fld>
            <a:endParaRPr lang="el-GR"/>
          </a:p>
        </p:txBody>
      </p:sp>
    </p:spTree>
    <p:extLst>
      <p:ext uri="{BB962C8B-B14F-4D97-AF65-F5344CB8AC3E}">
        <p14:creationId xmlns:p14="http://schemas.microsoft.com/office/powerpoint/2010/main" val="383681911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κατακόρυφου κειμένου 2"/>
          <p:cNvSpPr>
            <a:spLocks noGrp="1"/>
          </p:cNvSpPr>
          <p:nvPr>
            <p:ph type="body" orient="vert" idx="1"/>
          </p:nvPr>
        </p:nvSpPr>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υποσέλιδου 3"/>
          <p:cNvSpPr>
            <a:spLocks noGrp="1"/>
          </p:cNvSpPr>
          <p:nvPr>
            <p:ph type="ftr" sz="quarter" idx="10"/>
          </p:nvPr>
        </p:nvSpPr>
        <p:spPr/>
        <p:txBody>
          <a:bodyPr/>
          <a:lstStyle/>
          <a:p>
            <a:pPr lvl="0"/>
            <a:endParaRPr lang="el-GR"/>
          </a:p>
        </p:txBody>
      </p:sp>
      <p:sp>
        <p:nvSpPr>
          <p:cNvPr id="5" name="Θέση ημερομηνίας 4"/>
          <p:cNvSpPr>
            <a:spLocks noGrp="1"/>
          </p:cNvSpPr>
          <p:nvPr>
            <p:ph type="dt" sz="half" idx="11"/>
          </p:nvPr>
        </p:nvSpPr>
        <p:spPr/>
        <p:txBody>
          <a:bodyPr/>
          <a:lstStyle/>
          <a:p>
            <a:pPr lvl="0"/>
            <a:fld id="{BB863F19-9237-4943-A1BB-4AC1B6E4B2B9}" type="datetime1">
              <a:rPr lang="el-GR" smtClean="0"/>
              <a:pPr lvl="0"/>
              <a:t>21/5/2025</a:t>
            </a:fld>
            <a:endParaRPr lang="el-GR"/>
          </a:p>
        </p:txBody>
      </p:sp>
      <p:sp>
        <p:nvSpPr>
          <p:cNvPr id="6" name="Θέση αριθμού διαφάνειας 5"/>
          <p:cNvSpPr>
            <a:spLocks noGrp="1"/>
          </p:cNvSpPr>
          <p:nvPr>
            <p:ph type="sldNum" sz="quarter" idx="12"/>
          </p:nvPr>
        </p:nvSpPr>
        <p:spPr/>
        <p:txBody>
          <a:bodyPr/>
          <a:lstStyle/>
          <a:p>
            <a:pPr lvl="0"/>
            <a:fld id="{67BA24A7-8562-415A-BF9D-9115C8F1E55A}" type="slidenum">
              <a:t>‹#›</a:t>
            </a:fld>
            <a:endParaRPr lang="el-GR"/>
          </a:p>
        </p:txBody>
      </p:sp>
    </p:spTree>
    <p:extLst>
      <p:ext uri="{BB962C8B-B14F-4D97-AF65-F5344CB8AC3E}">
        <p14:creationId xmlns:p14="http://schemas.microsoft.com/office/powerpoint/2010/main" val="370410456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7102475" y="544513"/>
            <a:ext cx="2203450" cy="12179300"/>
          </a:xfrm>
        </p:spPr>
        <p:txBody>
          <a:bodyPr vert="eaVert"/>
          <a:lstStyle/>
          <a:p>
            <a:r>
              <a:rPr lang="el-GR" smtClean="0"/>
              <a:t>Στυλ κύριου τίτλου</a:t>
            </a:r>
            <a:endParaRPr lang="el-GR"/>
          </a:p>
        </p:txBody>
      </p:sp>
      <p:sp>
        <p:nvSpPr>
          <p:cNvPr id="3" name="Θέση κατακόρυφου κειμένου 2"/>
          <p:cNvSpPr>
            <a:spLocks noGrp="1"/>
          </p:cNvSpPr>
          <p:nvPr>
            <p:ph type="body" orient="vert" idx="1"/>
          </p:nvPr>
        </p:nvSpPr>
        <p:spPr>
          <a:xfrm>
            <a:off x="490538" y="544513"/>
            <a:ext cx="6459537" cy="12179300"/>
          </a:xfrm>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υποσέλιδου 3"/>
          <p:cNvSpPr>
            <a:spLocks noGrp="1"/>
          </p:cNvSpPr>
          <p:nvPr>
            <p:ph type="ftr" sz="quarter" idx="10"/>
          </p:nvPr>
        </p:nvSpPr>
        <p:spPr/>
        <p:txBody>
          <a:bodyPr/>
          <a:lstStyle/>
          <a:p>
            <a:pPr lvl="0"/>
            <a:endParaRPr lang="el-GR"/>
          </a:p>
        </p:txBody>
      </p:sp>
      <p:sp>
        <p:nvSpPr>
          <p:cNvPr id="5" name="Θέση ημερομηνίας 4"/>
          <p:cNvSpPr>
            <a:spLocks noGrp="1"/>
          </p:cNvSpPr>
          <p:nvPr>
            <p:ph type="dt" sz="half" idx="11"/>
          </p:nvPr>
        </p:nvSpPr>
        <p:spPr/>
        <p:txBody>
          <a:bodyPr/>
          <a:lstStyle/>
          <a:p>
            <a:pPr lvl="0"/>
            <a:fld id="{BB863F19-9237-4943-A1BB-4AC1B6E4B2B9}" type="datetime1">
              <a:rPr lang="el-GR" smtClean="0"/>
              <a:pPr lvl="0"/>
              <a:t>21/5/2025</a:t>
            </a:fld>
            <a:endParaRPr lang="el-GR"/>
          </a:p>
        </p:txBody>
      </p:sp>
      <p:sp>
        <p:nvSpPr>
          <p:cNvPr id="6" name="Θέση αριθμού διαφάνειας 5"/>
          <p:cNvSpPr>
            <a:spLocks noGrp="1"/>
          </p:cNvSpPr>
          <p:nvPr>
            <p:ph type="sldNum" sz="quarter" idx="12"/>
          </p:nvPr>
        </p:nvSpPr>
        <p:spPr/>
        <p:txBody>
          <a:bodyPr/>
          <a:lstStyle/>
          <a:p>
            <a:pPr lvl="0"/>
            <a:fld id="{9EAB0237-FA05-44AB-9D43-7D75EF51BE63}" type="slidenum">
              <a:t>‹#›</a:t>
            </a:fld>
            <a:endParaRPr lang="el-GR"/>
          </a:p>
        </p:txBody>
      </p:sp>
    </p:spTree>
    <p:extLst>
      <p:ext uri="{BB962C8B-B14F-4D97-AF65-F5344CB8AC3E}">
        <p14:creationId xmlns:p14="http://schemas.microsoft.com/office/powerpoint/2010/main" val="324074669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p:cNvSpPr>
            <a:spLocks noGrp="1"/>
          </p:cNvSpPr>
          <p:nvPr>
            <p:ph type="ctrTitle"/>
          </p:nvPr>
        </p:nvSpPr>
        <p:spPr>
          <a:xfrm>
            <a:off x="755650" y="2349500"/>
            <a:ext cx="8572500" cy="1620838"/>
          </a:xfrm>
        </p:spPr>
        <p:txBody>
          <a:bodyPr/>
          <a:lstStyle/>
          <a:p>
            <a:r>
              <a:rPr lang="el-GR" smtClean="0"/>
              <a:t>Στυλ κύριου τίτλου</a:t>
            </a:r>
            <a:endParaRPr lang="el-GR"/>
          </a:p>
        </p:txBody>
      </p:sp>
      <p:sp>
        <p:nvSpPr>
          <p:cNvPr id="3" name="Υπότιτλος 2"/>
          <p:cNvSpPr>
            <a:spLocks noGrp="1"/>
          </p:cNvSpPr>
          <p:nvPr>
            <p:ph type="subTitle" idx="1"/>
          </p:nvPr>
        </p:nvSpPr>
        <p:spPr>
          <a:xfrm>
            <a:off x="1512888" y="4286250"/>
            <a:ext cx="7058025" cy="1931988"/>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Στυλ κύριου υπότιτλου</a:t>
            </a:r>
            <a:endParaRPr lang="el-GR"/>
          </a:p>
        </p:txBody>
      </p:sp>
      <p:sp>
        <p:nvSpPr>
          <p:cNvPr id="4" name="Θέση υποσέλιδου 3"/>
          <p:cNvSpPr>
            <a:spLocks noGrp="1"/>
          </p:cNvSpPr>
          <p:nvPr>
            <p:ph type="ftr" sz="quarter" idx="10"/>
          </p:nvPr>
        </p:nvSpPr>
        <p:spPr/>
        <p:txBody>
          <a:bodyPr/>
          <a:lstStyle/>
          <a:p>
            <a:pPr lvl="0"/>
            <a:endParaRPr lang="el-GR"/>
          </a:p>
        </p:txBody>
      </p:sp>
      <p:sp>
        <p:nvSpPr>
          <p:cNvPr id="5" name="Θέση ημερομηνίας 4"/>
          <p:cNvSpPr>
            <a:spLocks noGrp="1"/>
          </p:cNvSpPr>
          <p:nvPr>
            <p:ph type="dt" sz="half" idx="11"/>
          </p:nvPr>
        </p:nvSpPr>
        <p:spPr/>
        <p:txBody>
          <a:bodyPr/>
          <a:lstStyle/>
          <a:p>
            <a:pPr lvl="0"/>
            <a:fld id="{3FCA8D6E-E0E3-496F-AF95-C7F6D180959F}" type="datetime1">
              <a:rPr lang="el-GR" smtClean="0"/>
              <a:pPr lvl="0"/>
              <a:t>21/5/2025</a:t>
            </a:fld>
            <a:endParaRPr lang="el-GR"/>
          </a:p>
        </p:txBody>
      </p:sp>
      <p:sp>
        <p:nvSpPr>
          <p:cNvPr id="6" name="Θέση αριθμού διαφάνειας 5"/>
          <p:cNvSpPr>
            <a:spLocks noGrp="1"/>
          </p:cNvSpPr>
          <p:nvPr>
            <p:ph type="sldNum" sz="quarter" idx="12"/>
          </p:nvPr>
        </p:nvSpPr>
        <p:spPr/>
        <p:txBody>
          <a:bodyPr/>
          <a:lstStyle/>
          <a:p>
            <a:pPr lvl="0"/>
            <a:fld id="{D239DFC4-4299-4320-9959-EF1EED416867}" type="slidenum">
              <a:t>‹#›</a:t>
            </a:fld>
            <a:endParaRPr lang="el-GR"/>
          </a:p>
        </p:txBody>
      </p:sp>
    </p:spTree>
    <p:extLst>
      <p:ext uri="{BB962C8B-B14F-4D97-AF65-F5344CB8AC3E}">
        <p14:creationId xmlns:p14="http://schemas.microsoft.com/office/powerpoint/2010/main" val="403630780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περιεχομένου 2"/>
          <p:cNvSpPr>
            <a:spLocks noGrp="1"/>
          </p:cNvSpPr>
          <p:nvPr>
            <p:ph idx="1"/>
          </p:nvPr>
        </p:nvSpPr>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υποσέλιδου 3"/>
          <p:cNvSpPr>
            <a:spLocks noGrp="1"/>
          </p:cNvSpPr>
          <p:nvPr>
            <p:ph type="ftr" sz="quarter" idx="10"/>
          </p:nvPr>
        </p:nvSpPr>
        <p:spPr/>
        <p:txBody>
          <a:bodyPr/>
          <a:lstStyle/>
          <a:p>
            <a:pPr lvl="0"/>
            <a:endParaRPr lang="el-GR"/>
          </a:p>
        </p:txBody>
      </p:sp>
      <p:sp>
        <p:nvSpPr>
          <p:cNvPr id="5" name="Θέση ημερομηνίας 4"/>
          <p:cNvSpPr>
            <a:spLocks noGrp="1"/>
          </p:cNvSpPr>
          <p:nvPr>
            <p:ph type="dt" sz="half" idx="11"/>
          </p:nvPr>
        </p:nvSpPr>
        <p:spPr/>
        <p:txBody>
          <a:bodyPr/>
          <a:lstStyle/>
          <a:p>
            <a:pPr lvl="0"/>
            <a:fld id="{3FCA8D6E-E0E3-496F-AF95-C7F6D180959F}" type="datetime1">
              <a:rPr lang="el-GR" smtClean="0"/>
              <a:pPr lvl="0"/>
              <a:t>21/5/2025</a:t>
            </a:fld>
            <a:endParaRPr lang="el-GR"/>
          </a:p>
        </p:txBody>
      </p:sp>
      <p:sp>
        <p:nvSpPr>
          <p:cNvPr id="6" name="Θέση αριθμού διαφάνειας 5"/>
          <p:cNvSpPr>
            <a:spLocks noGrp="1"/>
          </p:cNvSpPr>
          <p:nvPr>
            <p:ph type="sldNum" sz="quarter" idx="12"/>
          </p:nvPr>
        </p:nvSpPr>
        <p:spPr/>
        <p:txBody>
          <a:bodyPr/>
          <a:lstStyle/>
          <a:p>
            <a:pPr lvl="0"/>
            <a:fld id="{61E202C7-19C5-43B6-A1F4-89A7FBB6B81C}" type="slidenum">
              <a:t>‹#›</a:t>
            </a:fld>
            <a:endParaRPr lang="el-GR"/>
          </a:p>
        </p:txBody>
      </p:sp>
    </p:spTree>
    <p:extLst>
      <p:ext uri="{BB962C8B-B14F-4D97-AF65-F5344CB8AC3E}">
        <p14:creationId xmlns:p14="http://schemas.microsoft.com/office/powerpoint/2010/main" val="106475080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p:cNvSpPr>
            <a:spLocks noGrp="1"/>
          </p:cNvSpPr>
          <p:nvPr>
            <p:ph type="title"/>
          </p:nvPr>
        </p:nvSpPr>
        <p:spPr>
          <a:xfrm>
            <a:off x="796925" y="4859338"/>
            <a:ext cx="8570913" cy="1501775"/>
          </a:xfrm>
        </p:spPr>
        <p:txBody>
          <a:bodyPr anchor="t"/>
          <a:lstStyle>
            <a:lvl1pPr algn="l">
              <a:defRPr sz="4000" b="1" cap="all"/>
            </a:lvl1pPr>
          </a:lstStyle>
          <a:p>
            <a:r>
              <a:rPr lang="el-GR" smtClean="0"/>
              <a:t>Στυλ κύριου τίτλου</a:t>
            </a:r>
            <a:endParaRPr lang="el-GR"/>
          </a:p>
        </p:txBody>
      </p:sp>
      <p:sp>
        <p:nvSpPr>
          <p:cNvPr id="3" name="Θέση κειμένου 2"/>
          <p:cNvSpPr>
            <a:spLocks noGrp="1"/>
          </p:cNvSpPr>
          <p:nvPr>
            <p:ph type="body" idx="1"/>
          </p:nvPr>
        </p:nvSpPr>
        <p:spPr>
          <a:xfrm>
            <a:off x="796925" y="3205163"/>
            <a:ext cx="8570913" cy="1654175"/>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Στυλ υποδείγματος κειμένου</a:t>
            </a:r>
          </a:p>
        </p:txBody>
      </p:sp>
      <p:sp>
        <p:nvSpPr>
          <p:cNvPr id="4" name="Θέση υποσέλιδου 3"/>
          <p:cNvSpPr>
            <a:spLocks noGrp="1"/>
          </p:cNvSpPr>
          <p:nvPr>
            <p:ph type="ftr" sz="quarter" idx="10"/>
          </p:nvPr>
        </p:nvSpPr>
        <p:spPr/>
        <p:txBody>
          <a:bodyPr/>
          <a:lstStyle/>
          <a:p>
            <a:pPr lvl="0"/>
            <a:endParaRPr lang="el-GR"/>
          </a:p>
        </p:txBody>
      </p:sp>
      <p:sp>
        <p:nvSpPr>
          <p:cNvPr id="5" name="Θέση ημερομηνίας 4"/>
          <p:cNvSpPr>
            <a:spLocks noGrp="1"/>
          </p:cNvSpPr>
          <p:nvPr>
            <p:ph type="dt" sz="half" idx="11"/>
          </p:nvPr>
        </p:nvSpPr>
        <p:spPr/>
        <p:txBody>
          <a:bodyPr/>
          <a:lstStyle/>
          <a:p>
            <a:pPr lvl="0"/>
            <a:fld id="{3FCA8D6E-E0E3-496F-AF95-C7F6D180959F}" type="datetime1">
              <a:rPr lang="el-GR" smtClean="0"/>
              <a:pPr lvl="0"/>
              <a:t>21/5/2025</a:t>
            </a:fld>
            <a:endParaRPr lang="el-GR"/>
          </a:p>
        </p:txBody>
      </p:sp>
      <p:sp>
        <p:nvSpPr>
          <p:cNvPr id="6" name="Θέση αριθμού διαφάνειας 5"/>
          <p:cNvSpPr>
            <a:spLocks noGrp="1"/>
          </p:cNvSpPr>
          <p:nvPr>
            <p:ph type="sldNum" sz="quarter" idx="12"/>
          </p:nvPr>
        </p:nvSpPr>
        <p:spPr/>
        <p:txBody>
          <a:bodyPr/>
          <a:lstStyle/>
          <a:p>
            <a:pPr lvl="0"/>
            <a:fld id="{D3783C84-439A-45CB-B71C-F275C8D8FE29}" type="slidenum">
              <a:t>‹#›</a:t>
            </a:fld>
            <a:endParaRPr lang="el-GR"/>
          </a:p>
        </p:txBody>
      </p:sp>
    </p:spTree>
    <p:extLst>
      <p:ext uri="{BB962C8B-B14F-4D97-AF65-F5344CB8AC3E}">
        <p14:creationId xmlns:p14="http://schemas.microsoft.com/office/powerpoint/2010/main" val="349512051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περιεχομένου 2"/>
          <p:cNvSpPr>
            <a:spLocks noGrp="1"/>
          </p:cNvSpPr>
          <p:nvPr>
            <p:ph sz="half" idx="1"/>
          </p:nvPr>
        </p:nvSpPr>
        <p:spPr>
          <a:xfrm>
            <a:off x="503238" y="1770063"/>
            <a:ext cx="4460875" cy="49911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περιεχομένου 3"/>
          <p:cNvSpPr>
            <a:spLocks noGrp="1"/>
          </p:cNvSpPr>
          <p:nvPr>
            <p:ph sz="half" idx="2"/>
          </p:nvPr>
        </p:nvSpPr>
        <p:spPr>
          <a:xfrm>
            <a:off x="5116513" y="1770063"/>
            <a:ext cx="4462462" cy="49911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υποσέλιδου 4"/>
          <p:cNvSpPr>
            <a:spLocks noGrp="1"/>
          </p:cNvSpPr>
          <p:nvPr>
            <p:ph type="ftr" sz="quarter" idx="10"/>
          </p:nvPr>
        </p:nvSpPr>
        <p:spPr/>
        <p:txBody>
          <a:bodyPr/>
          <a:lstStyle/>
          <a:p>
            <a:pPr lvl="0"/>
            <a:endParaRPr lang="el-GR"/>
          </a:p>
        </p:txBody>
      </p:sp>
      <p:sp>
        <p:nvSpPr>
          <p:cNvPr id="6" name="Θέση ημερομηνίας 5"/>
          <p:cNvSpPr>
            <a:spLocks noGrp="1"/>
          </p:cNvSpPr>
          <p:nvPr>
            <p:ph type="dt" sz="half" idx="11"/>
          </p:nvPr>
        </p:nvSpPr>
        <p:spPr/>
        <p:txBody>
          <a:bodyPr/>
          <a:lstStyle/>
          <a:p>
            <a:pPr lvl="0"/>
            <a:fld id="{3FCA8D6E-E0E3-496F-AF95-C7F6D180959F}" type="datetime1">
              <a:rPr lang="el-GR" smtClean="0"/>
              <a:pPr lvl="0"/>
              <a:t>21/5/2025</a:t>
            </a:fld>
            <a:endParaRPr lang="el-GR"/>
          </a:p>
        </p:txBody>
      </p:sp>
      <p:sp>
        <p:nvSpPr>
          <p:cNvPr id="7" name="Θέση αριθμού διαφάνειας 6"/>
          <p:cNvSpPr>
            <a:spLocks noGrp="1"/>
          </p:cNvSpPr>
          <p:nvPr>
            <p:ph type="sldNum" sz="quarter" idx="12"/>
          </p:nvPr>
        </p:nvSpPr>
        <p:spPr/>
        <p:txBody>
          <a:bodyPr/>
          <a:lstStyle/>
          <a:p>
            <a:pPr lvl="0"/>
            <a:fld id="{E453DA73-05E2-488E-A116-01D5E1E03B8E}" type="slidenum">
              <a:t>‹#›</a:t>
            </a:fld>
            <a:endParaRPr lang="el-GR"/>
          </a:p>
        </p:txBody>
      </p:sp>
    </p:spTree>
    <p:extLst>
      <p:ext uri="{BB962C8B-B14F-4D97-AF65-F5344CB8AC3E}">
        <p14:creationId xmlns:p14="http://schemas.microsoft.com/office/powerpoint/2010/main" val="8565286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a:xfrm>
            <a:off x="504825" y="303213"/>
            <a:ext cx="9074150" cy="1260475"/>
          </a:xfrm>
        </p:spPr>
        <p:txBody>
          <a:bodyPr/>
          <a:lstStyle>
            <a:lvl1pPr>
              <a:defRPr/>
            </a:lvl1pPr>
          </a:lstStyle>
          <a:p>
            <a:r>
              <a:rPr lang="el-GR" smtClean="0"/>
              <a:t>Στυλ κύριου τίτλου</a:t>
            </a:r>
            <a:endParaRPr lang="el-GR"/>
          </a:p>
        </p:txBody>
      </p:sp>
      <p:sp>
        <p:nvSpPr>
          <p:cNvPr id="3" name="Θέση κειμένου 2"/>
          <p:cNvSpPr>
            <a:spLocks noGrp="1"/>
          </p:cNvSpPr>
          <p:nvPr>
            <p:ph type="body" idx="1"/>
          </p:nvPr>
        </p:nvSpPr>
        <p:spPr>
          <a:xfrm>
            <a:off x="504825" y="1692275"/>
            <a:ext cx="4454525" cy="706438"/>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4" name="Θέση περιεχομένου 3"/>
          <p:cNvSpPr>
            <a:spLocks noGrp="1"/>
          </p:cNvSpPr>
          <p:nvPr>
            <p:ph sz="half" idx="2"/>
          </p:nvPr>
        </p:nvSpPr>
        <p:spPr>
          <a:xfrm>
            <a:off x="504825" y="2398713"/>
            <a:ext cx="4454525" cy="435768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κειμένου 4"/>
          <p:cNvSpPr>
            <a:spLocks noGrp="1"/>
          </p:cNvSpPr>
          <p:nvPr>
            <p:ph type="body" sz="quarter" idx="3"/>
          </p:nvPr>
        </p:nvSpPr>
        <p:spPr>
          <a:xfrm>
            <a:off x="5122863" y="1692275"/>
            <a:ext cx="4456112" cy="706438"/>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6" name="Θέση περιεχομένου 5"/>
          <p:cNvSpPr>
            <a:spLocks noGrp="1"/>
          </p:cNvSpPr>
          <p:nvPr>
            <p:ph sz="quarter" idx="4"/>
          </p:nvPr>
        </p:nvSpPr>
        <p:spPr>
          <a:xfrm>
            <a:off x="5122863" y="2398713"/>
            <a:ext cx="4456112" cy="435768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Θέση υποσέλιδου 6"/>
          <p:cNvSpPr>
            <a:spLocks noGrp="1"/>
          </p:cNvSpPr>
          <p:nvPr>
            <p:ph type="ftr" sz="quarter" idx="10"/>
          </p:nvPr>
        </p:nvSpPr>
        <p:spPr/>
        <p:txBody>
          <a:bodyPr/>
          <a:lstStyle/>
          <a:p>
            <a:pPr lvl="0"/>
            <a:endParaRPr lang="el-GR"/>
          </a:p>
        </p:txBody>
      </p:sp>
      <p:sp>
        <p:nvSpPr>
          <p:cNvPr id="8" name="Θέση ημερομηνίας 7"/>
          <p:cNvSpPr>
            <a:spLocks noGrp="1"/>
          </p:cNvSpPr>
          <p:nvPr>
            <p:ph type="dt" sz="half" idx="11"/>
          </p:nvPr>
        </p:nvSpPr>
        <p:spPr/>
        <p:txBody>
          <a:bodyPr/>
          <a:lstStyle/>
          <a:p>
            <a:pPr lvl="0"/>
            <a:fld id="{3FCA8D6E-E0E3-496F-AF95-C7F6D180959F}" type="datetime1">
              <a:rPr lang="el-GR" smtClean="0"/>
              <a:pPr lvl="0"/>
              <a:t>21/5/2025</a:t>
            </a:fld>
            <a:endParaRPr lang="el-GR"/>
          </a:p>
        </p:txBody>
      </p:sp>
      <p:sp>
        <p:nvSpPr>
          <p:cNvPr id="9" name="Θέση αριθμού διαφάνειας 8"/>
          <p:cNvSpPr>
            <a:spLocks noGrp="1"/>
          </p:cNvSpPr>
          <p:nvPr>
            <p:ph type="sldNum" sz="quarter" idx="12"/>
          </p:nvPr>
        </p:nvSpPr>
        <p:spPr/>
        <p:txBody>
          <a:bodyPr/>
          <a:lstStyle/>
          <a:p>
            <a:pPr lvl="0"/>
            <a:fld id="{4E2ACE28-4116-435E-9E83-202303368660}" type="slidenum">
              <a:t>‹#›</a:t>
            </a:fld>
            <a:endParaRPr lang="el-GR"/>
          </a:p>
        </p:txBody>
      </p:sp>
    </p:spTree>
    <p:extLst>
      <p:ext uri="{BB962C8B-B14F-4D97-AF65-F5344CB8AC3E}">
        <p14:creationId xmlns:p14="http://schemas.microsoft.com/office/powerpoint/2010/main" val="163300901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υποσέλιδου 2"/>
          <p:cNvSpPr>
            <a:spLocks noGrp="1"/>
          </p:cNvSpPr>
          <p:nvPr>
            <p:ph type="ftr" sz="quarter" idx="10"/>
          </p:nvPr>
        </p:nvSpPr>
        <p:spPr/>
        <p:txBody>
          <a:bodyPr/>
          <a:lstStyle/>
          <a:p>
            <a:pPr lvl="0"/>
            <a:endParaRPr lang="el-GR"/>
          </a:p>
        </p:txBody>
      </p:sp>
      <p:sp>
        <p:nvSpPr>
          <p:cNvPr id="4" name="Θέση ημερομηνίας 3"/>
          <p:cNvSpPr>
            <a:spLocks noGrp="1"/>
          </p:cNvSpPr>
          <p:nvPr>
            <p:ph type="dt" sz="half" idx="11"/>
          </p:nvPr>
        </p:nvSpPr>
        <p:spPr/>
        <p:txBody>
          <a:bodyPr/>
          <a:lstStyle/>
          <a:p>
            <a:pPr lvl="0"/>
            <a:fld id="{3FCA8D6E-E0E3-496F-AF95-C7F6D180959F}" type="datetime1">
              <a:rPr lang="el-GR" smtClean="0"/>
              <a:pPr lvl="0"/>
              <a:t>21/5/2025</a:t>
            </a:fld>
            <a:endParaRPr lang="el-GR"/>
          </a:p>
        </p:txBody>
      </p:sp>
      <p:sp>
        <p:nvSpPr>
          <p:cNvPr id="5" name="Θέση αριθμού διαφάνειας 4"/>
          <p:cNvSpPr>
            <a:spLocks noGrp="1"/>
          </p:cNvSpPr>
          <p:nvPr>
            <p:ph type="sldNum" sz="quarter" idx="12"/>
          </p:nvPr>
        </p:nvSpPr>
        <p:spPr/>
        <p:txBody>
          <a:bodyPr/>
          <a:lstStyle/>
          <a:p>
            <a:pPr lvl="0"/>
            <a:fld id="{8097FCBF-DE09-473F-8A96-C21AA00499DB}" type="slidenum">
              <a:t>‹#›</a:t>
            </a:fld>
            <a:endParaRPr lang="el-GR"/>
          </a:p>
        </p:txBody>
      </p:sp>
    </p:spTree>
    <p:extLst>
      <p:ext uri="{BB962C8B-B14F-4D97-AF65-F5344CB8AC3E}">
        <p14:creationId xmlns:p14="http://schemas.microsoft.com/office/powerpoint/2010/main" val="308564127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Θέση υποσέλιδου 1"/>
          <p:cNvSpPr>
            <a:spLocks noGrp="1"/>
          </p:cNvSpPr>
          <p:nvPr>
            <p:ph type="ftr" sz="quarter" idx="10"/>
          </p:nvPr>
        </p:nvSpPr>
        <p:spPr/>
        <p:txBody>
          <a:bodyPr/>
          <a:lstStyle/>
          <a:p>
            <a:pPr lvl="0"/>
            <a:endParaRPr lang="el-GR"/>
          </a:p>
        </p:txBody>
      </p:sp>
      <p:sp>
        <p:nvSpPr>
          <p:cNvPr id="3" name="Θέση ημερομηνίας 2"/>
          <p:cNvSpPr>
            <a:spLocks noGrp="1"/>
          </p:cNvSpPr>
          <p:nvPr>
            <p:ph type="dt" sz="half" idx="11"/>
          </p:nvPr>
        </p:nvSpPr>
        <p:spPr/>
        <p:txBody>
          <a:bodyPr/>
          <a:lstStyle/>
          <a:p>
            <a:pPr lvl="0"/>
            <a:fld id="{3FCA8D6E-E0E3-496F-AF95-C7F6D180959F}" type="datetime1">
              <a:rPr lang="el-GR" smtClean="0"/>
              <a:pPr lvl="0"/>
              <a:t>21/5/2025</a:t>
            </a:fld>
            <a:endParaRPr lang="el-GR"/>
          </a:p>
        </p:txBody>
      </p:sp>
      <p:sp>
        <p:nvSpPr>
          <p:cNvPr id="4" name="Θέση αριθμού διαφάνειας 3"/>
          <p:cNvSpPr>
            <a:spLocks noGrp="1"/>
          </p:cNvSpPr>
          <p:nvPr>
            <p:ph type="sldNum" sz="quarter" idx="12"/>
          </p:nvPr>
        </p:nvSpPr>
        <p:spPr/>
        <p:txBody>
          <a:bodyPr/>
          <a:lstStyle/>
          <a:p>
            <a:pPr lvl="0"/>
            <a:fld id="{D84BBEEF-2346-4892-BD67-44EFE07D1689}" type="slidenum">
              <a:t>‹#›</a:t>
            </a:fld>
            <a:endParaRPr lang="el-GR"/>
          </a:p>
        </p:txBody>
      </p:sp>
    </p:spTree>
    <p:extLst>
      <p:ext uri="{BB962C8B-B14F-4D97-AF65-F5344CB8AC3E}">
        <p14:creationId xmlns:p14="http://schemas.microsoft.com/office/powerpoint/2010/main" val="337681097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p:cNvSpPr>
            <a:spLocks noGrp="1"/>
          </p:cNvSpPr>
          <p:nvPr>
            <p:ph type="title"/>
          </p:nvPr>
        </p:nvSpPr>
        <p:spPr>
          <a:xfrm>
            <a:off x="796925" y="4859338"/>
            <a:ext cx="8570913" cy="1501775"/>
          </a:xfrm>
        </p:spPr>
        <p:txBody>
          <a:bodyPr anchor="t"/>
          <a:lstStyle>
            <a:lvl1pPr algn="l">
              <a:defRPr sz="4000" b="1" cap="all"/>
            </a:lvl1pPr>
          </a:lstStyle>
          <a:p>
            <a:r>
              <a:rPr lang="el-GR" smtClean="0"/>
              <a:t>Στυλ κύριου τίτλου</a:t>
            </a:r>
            <a:endParaRPr lang="el-GR"/>
          </a:p>
        </p:txBody>
      </p:sp>
      <p:sp>
        <p:nvSpPr>
          <p:cNvPr id="3" name="Θέση κειμένου 2"/>
          <p:cNvSpPr>
            <a:spLocks noGrp="1"/>
          </p:cNvSpPr>
          <p:nvPr>
            <p:ph type="body" idx="1"/>
          </p:nvPr>
        </p:nvSpPr>
        <p:spPr>
          <a:xfrm>
            <a:off x="796925" y="3205163"/>
            <a:ext cx="8570913" cy="1654175"/>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Στυλ υποδείγματος κειμένου</a:t>
            </a:r>
          </a:p>
        </p:txBody>
      </p:sp>
      <p:sp>
        <p:nvSpPr>
          <p:cNvPr id="4" name="Θέση υποσέλιδου 3"/>
          <p:cNvSpPr>
            <a:spLocks noGrp="1"/>
          </p:cNvSpPr>
          <p:nvPr>
            <p:ph type="ftr" sz="quarter" idx="10"/>
          </p:nvPr>
        </p:nvSpPr>
        <p:spPr/>
        <p:txBody>
          <a:bodyPr/>
          <a:lstStyle/>
          <a:p>
            <a:pPr lvl="0"/>
            <a:endParaRPr lang="el-GR"/>
          </a:p>
        </p:txBody>
      </p:sp>
      <p:sp>
        <p:nvSpPr>
          <p:cNvPr id="5" name="Θέση ημερομηνίας 4"/>
          <p:cNvSpPr>
            <a:spLocks noGrp="1"/>
          </p:cNvSpPr>
          <p:nvPr>
            <p:ph type="dt" sz="half" idx="11"/>
          </p:nvPr>
        </p:nvSpPr>
        <p:spPr/>
        <p:txBody>
          <a:bodyPr/>
          <a:lstStyle/>
          <a:p>
            <a:pPr lvl="0"/>
            <a:fld id="{4EDCD024-CFE7-4ACC-BF3C-ADAEA334B696}" type="datetime1">
              <a:rPr lang="el-GR" smtClean="0"/>
              <a:pPr lvl="0"/>
              <a:t>21/5/2025</a:t>
            </a:fld>
            <a:endParaRPr lang="el-GR"/>
          </a:p>
        </p:txBody>
      </p:sp>
      <p:sp>
        <p:nvSpPr>
          <p:cNvPr id="6" name="Θέση αριθμού διαφάνειας 5"/>
          <p:cNvSpPr>
            <a:spLocks noGrp="1"/>
          </p:cNvSpPr>
          <p:nvPr>
            <p:ph type="sldNum" sz="quarter" idx="12"/>
          </p:nvPr>
        </p:nvSpPr>
        <p:spPr/>
        <p:txBody>
          <a:bodyPr/>
          <a:lstStyle/>
          <a:p>
            <a:pPr lvl="0"/>
            <a:fld id="{E4283EFF-E7FB-4A87-9A5F-C6C7E8C96097}" type="slidenum">
              <a:t>‹#›</a:t>
            </a:fld>
            <a:endParaRPr lang="el-GR"/>
          </a:p>
        </p:txBody>
      </p:sp>
    </p:spTree>
    <p:extLst>
      <p:ext uri="{BB962C8B-B14F-4D97-AF65-F5344CB8AC3E}">
        <p14:creationId xmlns:p14="http://schemas.microsoft.com/office/powerpoint/2010/main" val="376806221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504825" y="301625"/>
            <a:ext cx="3316288" cy="1281113"/>
          </a:xfrm>
        </p:spPr>
        <p:txBody>
          <a:bodyPr anchor="b"/>
          <a:lstStyle>
            <a:lvl1pPr algn="l">
              <a:defRPr sz="2000" b="1"/>
            </a:lvl1pPr>
          </a:lstStyle>
          <a:p>
            <a:r>
              <a:rPr lang="el-GR" smtClean="0"/>
              <a:t>Στυλ κύριου τίτλου</a:t>
            </a:r>
            <a:endParaRPr lang="el-GR"/>
          </a:p>
        </p:txBody>
      </p:sp>
      <p:sp>
        <p:nvSpPr>
          <p:cNvPr id="3" name="Θέση περιεχομένου 2"/>
          <p:cNvSpPr>
            <a:spLocks noGrp="1"/>
          </p:cNvSpPr>
          <p:nvPr>
            <p:ph idx="1"/>
          </p:nvPr>
        </p:nvSpPr>
        <p:spPr>
          <a:xfrm>
            <a:off x="3941763" y="301625"/>
            <a:ext cx="5637212" cy="645477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κειμένου 3"/>
          <p:cNvSpPr>
            <a:spLocks noGrp="1"/>
          </p:cNvSpPr>
          <p:nvPr>
            <p:ph type="body" sz="half" idx="2"/>
          </p:nvPr>
        </p:nvSpPr>
        <p:spPr>
          <a:xfrm>
            <a:off x="504825" y="1582738"/>
            <a:ext cx="3316288" cy="51736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Θέση υποσέλιδου 4"/>
          <p:cNvSpPr>
            <a:spLocks noGrp="1"/>
          </p:cNvSpPr>
          <p:nvPr>
            <p:ph type="ftr" sz="quarter" idx="10"/>
          </p:nvPr>
        </p:nvSpPr>
        <p:spPr/>
        <p:txBody>
          <a:bodyPr/>
          <a:lstStyle/>
          <a:p>
            <a:pPr lvl="0"/>
            <a:endParaRPr lang="el-GR"/>
          </a:p>
        </p:txBody>
      </p:sp>
      <p:sp>
        <p:nvSpPr>
          <p:cNvPr id="6" name="Θέση ημερομηνίας 5"/>
          <p:cNvSpPr>
            <a:spLocks noGrp="1"/>
          </p:cNvSpPr>
          <p:nvPr>
            <p:ph type="dt" sz="half" idx="11"/>
          </p:nvPr>
        </p:nvSpPr>
        <p:spPr/>
        <p:txBody>
          <a:bodyPr/>
          <a:lstStyle/>
          <a:p>
            <a:pPr lvl="0"/>
            <a:fld id="{3FCA8D6E-E0E3-496F-AF95-C7F6D180959F}" type="datetime1">
              <a:rPr lang="el-GR" smtClean="0"/>
              <a:pPr lvl="0"/>
              <a:t>21/5/2025</a:t>
            </a:fld>
            <a:endParaRPr lang="el-GR"/>
          </a:p>
        </p:txBody>
      </p:sp>
      <p:sp>
        <p:nvSpPr>
          <p:cNvPr id="7" name="Θέση αριθμού διαφάνειας 6"/>
          <p:cNvSpPr>
            <a:spLocks noGrp="1"/>
          </p:cNvSpPr>
          <p:nvPr>
            <p:ph type="sldNum" sz="quarter" idx="12"/>
          </p:nvPr>
        </p:nvSpPr>
        <p:spPr/>
        <p:txBody>
          <a:bodyPr/>
          <a:lstStyle/>
          <a:p>
            <a:pPr lvl="0"/>
            <a:fld id="{7B700C24-6C14-4E3B-8D7B-06B8B381099F}" type="slidenum">
              <a:t>‹#›</a:t>
            </a:fld>
            <a:endParaRPr lang="el-GR"/>
          </a:p>
        </p:txBody>
      </p:sp>
    </p:spTree>
    <p:extLst>
      <p:ext uri="{BB962C8B-B14F-4D97-AF65-F5344CB8AC3E}">
        <p14:creationId xmlns:p14="http://schemas.microsoft.com/office/powerpoint/2010/main" val="268689660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1976438" y="5294313"/>
            <a:ext cx="6049962" cy="623887"/>
          </a:xfrm>
        </p:spPr>
        <p:txBody>
          <a:bodyPr anchor="b"/>
          <a:lstStyle>
            <a:lvl1pPr algn="l">
              <a:defRPr sz="2000" b="1"/>
            </a:lvl1pPr>
          </a:lstStyle>
          <a:p>
            <a:r>
              <a:rPr lang="el-GR" smtClean="0"/>
              <a:t>Στυλ κύριου τίτλου</a:t>
            </a:r>
            <a:endParaRPr lang="el-GR"/>
          </a:p>
        </p:txBody>
      </p:sp>
      <p:sp>
        <p:nvSpPr>
          <p:cNvPr id="3" name="Θέση εικόνας 2"/>
          <p:cNvSpPr>
            <a:spLocks noGrp="1"/>
          </p:cNvSpPr>
          <p:nvPr>
            <p:ph type="pic" idx="1"/>
          </p:nvPr>
        </p:nvSpPr>
        <p:spPr>
          <a:xfrm>
            <a:off x="1976438" y="676275"/>
            <a:ext cx="6049962" cy="453707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p:cNvSpPr>
            <a:spLocks noGrp="1"/>
          </p:cNvSpPr>
          <p:nvPr>
            <p:ph type="body" sz="half" idx="2"/>
          </p:nvPr>
        </p:nvSpPr>
        <p:spPr>
          <a:xfrm>
            <a:off x="1976438" y="5918200"/>
            <a:ext cx="6049962" cy="889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Θέση υποσέλιδου 4"/>
          <p:cNvSpPr>
            <a:spLocks noGrp="1"/>
          </p:cNvSpPr>
          <p:nvPr>
            <p:ph type="ftr" sz="quarter" idx="10"/>
          </p:nvPr>
        </p:nvSpPr>
        <p:spPr/>
        <p:txBody>
          <a:bodyPr/>
          <a:lstStyle/>
          <a:p>
            <a:pPr lvl="0"/>
            <a:endParaRPr lang="el-GR"/>
          </a:p>
        </p:txBody>
      </p:sp>
      <p:sp>
        <p:nvSpPr>
          <p:cNvPr id="6" name="Θέση ημερομηνίας 5"/>
          <p:cNvSpPr>
            <a:spLocks noGrp="1"/>
          </p:cNvSpPr>
          <p:nvPr>
            <p:ph type="dt" sz="half" idx="11"/>
          </p:nvPr>
        </p:nvSpPr>
        <p:spPr/>
        <p:txBody>
          <a:bodyPr/>
          <a:lstStyle/>
          <a:p>
            <a:pPr lvl="0"/>
            <a:fld id="{3FCA8D6E-E0E3-496F-AF95-C7F6D180959F}" type="datetime1">
              <a:rPr lang="el-GR" smtClean="0"/>
              <a:pPr lvl="0"/>
              <a:t>21/5/2025</a:t>
            </a:fld>
            <a:endParaRPr lang="el-GR"/>
          </a:p>
        </p:txBody>
      </p:sp>
      <p:sp>
        <p:nvSpPr>
          <p:cNvPr id="7" name="Θέση αριθμού διαφάνειας 6"/>
          <p:cNvSpPr>
            <a:spLocks noGrp="1"/>
          </p:cNvSpPr>
          <p:nvPr>
            <p:ph type="sldNum" sz="quarter" idx="12"/>
          </p:nvPr>
        </p:nvSpPr>
        <p:spPr/>
        <p:txBody>
          <a:bodyPr/>
          <a:lstStyle/>
          <a:p>
            <a:pPr lvl="0"/>
            <a:fld id="{044B82A5-F8B1-4369-BBD0-F05F8FB2947C}" type="slidenum">
              <a:t>‹#›</a:t>
            </a:fld>
            <a:endParaRPr lang="el-GR"/>
          </a:p>
        </p:txBody>
      </p:sp>
    </p:spTree>
    <p:extLst>
      <p:ext uri="{BB962C8B-B14F-4D97-AF65-F5344CB8AC3E}">
        <p14:creationId xmlns:p14="http://schemas.microsoft.com/office/powerpoint/2010/main" val="57509879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κατακόρυφου κειμένου 2"/>
          <p:cNvSpPr>
            <a:spLocks noGrp="1"/>
          </p:cNvSpPr>
          <p:nvPr>
            <p:ph type="body" orient="vert" idx="1"/>
          </p:nvPr>
        </p:nvSpPr>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υποσέλιδου 3"/>
          <p:cNvSpPr>
            <a:spLocks noGrp="1"/>
          </p:cNvSpPr>
          <p:nvPr>
            <p:ph type="ftr" sz="quarter" idx="10"/>
          </p:nvPr>
        </p:nvSpPr>
        <p:spPr/>
        <p:txBody>
          <a:bodyPr/>
          <a:lstStyle/>
          <a:p>
            <a:pPr lvl="0"/>
            <a:endParaRPr lang="el-GR"/>
          </a:p>
        </p:txBody>
      </p:sp>
      <p:sp>
        <p:nvSpPr>
          <p:cNvPr id="5" name="Θέση ημερομηνίας 4"/>
          <p:cNvSpPr>
            <a:spLocks noGrp="1"/>
          </p:cNvSpPr>
          <p:nvPr>
            <p:ph type="dt" sz="half" idx="11"/>
          </p:nvPr>
        </p:nvSpPr>
        <p:spPr/>
        <p:txBody>
          <a:bodyPr/>
          <a:lstStyle/>
          <a:p>
            <a:pPr lvl="0"/>
            <a:fld id="{3FCA8D6E-E0E3-496F-AF95-C7F6D180959F}" type="datetime1">
              <a:rPr lang="el-GR" smtClean="0"/>
              <a:pPr lvl="0"/>
              <a:t>21/5/2025</a:t>
            </a:fld>
            <a:endParaRPr lang="el-GR"/>
          </a:p>
        </p:txBody>
      </p:sp>
      <p:sp>
        <p:nvSpPr>
          <p:cNvPr id="6" name="Θέση αριθμού διαφάνειας 5"/>
          <p:cNvSpPr>
            <a:spLocks noGrp="1"/>
          </p:cNvSpPr>
          <p:nvPr>
            <p:ph type="sldNum" sz="quarter" idx="12"/>
          </p:nvPr>
        </p:nvSpPr>
        <p:spPr/>
        <p:txBody>
          <a:bodyPr/>
          <a:lstStyle/>
          <a:p>
            <a:pPr lvl="0"/>
            <a:fld id="{8F4B6A64-DE9F-487C-BE5F-0D51232BE201}" type="slidenum">
              <a:t>‹#›</a:t>
            </a:fld>
            <a:endParaRPr lang="el-GR"/>
          </a:p>
        </p:txBody>
      </p:sp>
    </p:spTree>
    <p:extLst>
      <p:ext uri="{BB962C8B-B14F-4D97-AF65-F5344CB8AC3E}">
        <p14:creationId xmlns:p14="http://schemas.microsoft.com/office/powerpoint/2010/main" val="213739863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7310438" y="301625"/>
            <a:ext cx="2268537" cy="6459538"/>
          </a:xfrm>
        </p:spPr>
        <p:txBody>
          <a:bodyPr vert="eaVert"/>
          <a:lstStyle/>
          <a:p>
            <a:r>
              <a:rPr lang="el-GR" smtClean="0"/>
              <a:t>Στυλ κύριου τίτλου</a:t>
            </a:r>
            <a:endParaRPr lang="el-GR"/>
          </a:p>
        </p:txBody>
      </p:sp>
      <p:sp>
        <p:nvSpPr>
          <p:cNvPr id="3" name="Θέση κατακόρυφου κειμένου 2"/>
          <p:cNvSpPr>
            <a:spLocks noGrp="1"/>
          </p:cNvSpPr>
          <p:nvPr>
            <p:ph type="body" orient="vert" idx="1"/>
          </p:nvPr>
        </p:nvSpPr>
        <p:spPr>
          <a:xfrm>
            <a:off x="503238" y="301625"/>
            <a:ext cx="6654800" cy="6459538"/>
          </a:xfrm>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υποσέλιδου 3"/>
          <p:cNvSpPr>
            <a:spLocks noGrp="1"/>
          </p:cNvSpPr>
          <p:nvPr>
            <p:ph type="ftr" sz="quarter" idx="10"/>
          </p:nvPr>
        </p:nvSpPr>
        <p:spPr/>
        <p:txBody>
          <a:bodyPr/>
          <a:lstStyle/>
          <a:p>
            <a:pPr lvl="0"/>
            <a:endParaRPr lang="el-GR"/>
          </a:p>
        </p:txBody>
      </p:sp>
      <p:sp>
        <p:nvSpPr>
          <p:cNvPr id="5" name="Θέση ημερομηνίας 4"/>
          <p:cNvSpPr>
            <a:spLocks noGrp="1"/>
          </p:cNvSpPr>
          <p:nvPr>
            <p:ph type="dt" sz="half" idx="11"/>
          </p:nvPr>
        </p:nvSpPr>
        <p:spPr/>
        <p:txBody>
          <a:bodyPr/>
          <a:lstStyle/>
          <a:p>
            <a:pPr lvl="0"/>
            <a:fld id="{3FCA8D6E-E0E3-496F-AF95-C7F6D180959F}" type="datetime1">
              <a:rPr lang="el-GR" smtClean="0"/>
              <a:pPr lvl="0"/>
              <a:t>21/5/2025</a:t>
            </a:fld>
            <a:endParaRPr lang="el-GR"/>
          </a:p>
        </p:txBody>
      </p:sp>
      <p:sp>
        <p:nvSpPr>
          <p:cNvPr id="6" name="Θέση αριθμού διαφάνειας 5"/>
          <p:cNvSpPr>
            <a:spLocks noGrp="1"/>
          </p:cNvSpPr>
          <p:nvPr>
            <p:ph type="sldNum" sz="quarter" idx="12"/>
          </p:nvPr>
        </p:nvSpPr>
        <p:spPr/>
        <p:txBody>
          <a:bodyPr/>
          <a:lstStyle/>
          <a:p>
            <a:pPr lvl="0"/>
            <a:fld id="{A82C7EE8-49AD-44C6-903E-D363D91C4D61}" type="slidenum">
              <a:t>‹#›</a:t>
            </a:fld>
            <a:endParaRPr lang="el-GR"/>
          </a:p>
        </p:txBody>
      </p:sp>
    </p:spTree>
    <p:extLst>
      <p:ext uri="{BB962C8B-B14F-4D97-AF65-F5344CB8AC3E}">
        <p14:creationId xmlns:p14="http://schemas.microsoft.com/office/powerpoint/2010/main" val="271657346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p:cNvSpPr>
            <a:spLocks noGrp="1"/>
          </p:cNvSpPr>
          <p:nvPr>
            <p:ph type="ctrTitle"/>
          </p:nvPr>
        </p:nvSpPr>
        <p:spPr>
          <a:xfrm>
            <a:off x="755650" y="2349500"/>
            <a:ext cx="8572500" cy="1620838"/>
          </a:xfrm>
        </p:spPr>
        <p:txBody>
          <a:bodyPr/>
          <a:lstStyle/>
          <a:p>
            <a:r>
              <a:rPr lang="el-GR" smtClean="0"/>
              <a:t>Στυλ κύριου τίτλου</a:t>
            </a:r>
            <a:endParaRPr lang="el-GR"/>
          </a:p>
        </p:txBody>
      </p:sp>
      <p:sp>
        <p:nvSpPr>
          <p:cNvPr id="3" name="Υπότιτλος 2"/>
          <p:cNvSpPr>
            <a:spLocks noGrp="1"/>
          </p:cNvSpPr>
          <p:nvPr>
            <p:ph type="subTitle" idx="1"/>
          </p:nvPr>
        </p:nvSpPr>
        <p:spPr>
          <a:xfrm>
            <a:off x="1512888" y="4286250"/>
            <a:ext cx="7058025" cy="1931988"/>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Στυλ κύριου υπότιτλου</a:t>
            </a:r>
            <a:endParaRPr lang="el-GR"/>
          </a:p>
        </p:txBody>
      </p:sp>
      <p:sp>
        <p:nvSpPr>
          <p:cNvPr id="4" name="Θέση ημερομηνίας 3"/>
          <p:cNvSpPr>
            <a:spLocks noGrp="1"/>
          </p:cNvSpPr>
          <p:nvPr>
            <p:ph type="dt" sz="half" idx="10"/>
          </p:nvPr>
        </p:nvSpPr>
        <p:spPr/>
        <p:txBody>
          <a:bodyPr/>
          <a:lstStyle/>
          <a:p>
            <a:pPr lvl="0"/>
            <a:endParaRPr lang="el-GR"/>
          </a:p>
        </p:txBody>
      </p:sp>
      <p:sp>
        <p:nvSpPr>
          <p:cNvPr id="5" name="Θέση υποσέλιδου 4"/>
          <p:cNvSpPr>
            <a:spLocks noGrp="1"/>
          </p:cNvSpPr>
          <p:nvPr>
            <p:ph type="ftr" sz="quarter" idx="11"/>
          </p:nvPr>
        </p:nvSpPr>
        <p:spPr/>
        <p:txBody>
          <a:bodyPr/>
          <a:lstStyle/>
          <a:p>
            <a:pPr lvl="0"/>
            <a:endParaRPr lang="el-GR"/>
          </a:p>
        </p:txBody>
      </p:sp>
      <p:sp>
        <p:nvSpPr>
          <p:cNvPr id="6" name="Θέση αριθμού διαφάνειας 5"/>
          <p:cNvSpPr>
            <a:spLocks noGrp="1"/>
          </p:cNvSpPr>
          <p:nvPr>
            <p:ph type="sldNum" sz="quarter" idx="12"/>
          </p:nvPr>
        </p:nvSpPr>
        <p:spPr/>
        <p:txBody>
          <a:bodyPr/>
          <a:lstStyle/>
          <a:p>
            <a:pPr lvl="0"/>
            <a:fld id="{15AAC8C4-81B9-4228-AC00-FC0368DC1F9B}" type="slidenum">
              <a:t>‹#›</a:t>
            </a:fld>
            <a:endParaRPr lang="el-GR"/>
          </a:p>
        </p:txBody>
      </p:sp>
    </p:spTree>
    <p:extLst>
      <p:ext uri="{BB962C8B-B14F-4D97-AF65-F5344CB8AC3E}">
        <p14:creationId xmlns:p14="http://schemas.microsoft.com/office/powerpoint/2010/main" val="425430394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περιεχομένου 2"/>
          <p:cNvSpPr>
            <a:spLocks noGrp="1"/>
          </p:cNvSpPr>
          <p:nvPr>
            <p:ph idx="1"/>
          </p:nvPr>
        </p:nvSpPr>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pPr lvl="0"/>
            <a:endParaRPr lang="el-GR"/>
          </a:p>
        </p:txBody>
      </p:sp>
      <p:sp>
        <p:nvSpPr>
          <p:cNvPr id="5" name="Θέση υποσέλιδου 4"/>
          <p:cNvSpPr>
            <a:spLocks noGrp="1"/>
          </p:cNvSpPr>
          <p:nvPr>
            <p:ph type="ftr" sz="quarter" idx="11"/>
          </p:nvPr>
        </p:nvSpPr>
        <p:spPr/>
        <p:txBody>
          <a:bodyPr/>
          <a:lstStyle/>
          <a:p>
            <a:pPr lvl="0"/>
            <a:endParaRPr lang="el-GR"/>
          </a:p>
        </p:txBody>
      </p:sp>
      <p:sp>
        <p:nvSpPr>
          <p:cNvPr id="6" name="Θέση αριθμού διαφάνειας 5"/>
          <p:cNvSpPr>
            <a:spLocks noGrp="1"/>
          </p:cNvSpPr>
          <p:nvPr>
            <p:ph type="sldNum" sz="quarter" idx="12"/>
          </p:nvPr>
        </p:nvSpPr>
        <p:spPr/>
        <p:txBody>
          <a:bodyPr/>
          <a:lstStyle/>
          <a:p>
            <a:pPr lvl="0"/>
            <a:fld id="{893D9421-4BD7-42B7-8933-0F59FA547A29}" type="slidenum">
              <a:t>‹#›</a:t>
            </a:fld>
            <a:endParaRPr lang="el-GR"/>
          </a:p>
        </p:txBody>
      </p:sp>
    </p:spTree>
    <p:extLst>
      <p:ext uri="{BB962C8B-B14F-4D97-AF65-F5344CB8AC3E}">
        <p14:creationId xmlns:p14="http://schemas.microsoft.com/office/powerpoint/2010/main" val="124082010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p:cNvSpPr>
            <a:spLocks noGrp="1"/>
          </p:cNvSpPr>
          <p:nvPr>
            <p:ph type="title"/>
          </p:nvPr>
        </p:nvSpPr>
        <p:spPr>
          <a:xfrm>
            <a:off x="796925" y="4859338"/>
            <a:ext cx="8570913" cy="1501775"/>
          </a:xfrm>
        </p:spPr>
        <p:txBody>
          <a:bodyPr anchor="t"/>
          <a:lstStyle>
            <a:lvl1pPr algn="l">
              <a:defRPr sz="4000" b="1" cap="all"/>
            </a:lvl1pPr>
          </a:lstStyle>
          <a:p>
            <a:r>
              <a:rPr lang="el-GR" smtClean="0"/>
              <a:t>Στυλ κύριου τίτλου</a:t>
            </a:r>
            <a:endParaRPr lang="el-GR"/>
          </a:p>
        </p:txBody>
      </p:sp>
      <p:sp>
        <p:nvSpPr>
          <p:cNvPr id="3" name="Θέση κειμένου 2"/>
          <p:cNvSpPr>
            <a:spLocks noGrp="1"/>
          </p:cNvSpPr>
          <p:nvPr>
            <p:ph type="body" idx="1"/>
          </p:nvPr>
        </p:nvSpPr>
        <p:spPr>
          <a:xfrm>
            <a:off x="796925" y="3205163"/>
            <a:ext cx="8570913" cy="1654175"/>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Στυλ υποδείγματος κειμένου</a:t>
            </a:r>
          </a:p>
        </p:txBody>
      </p:sp>
      <p:sp>
        <p:nvSpPr>
          <p:cNvPr id="4" name="Θέση ημερομηνίας 3"/>
          <p:cNvSpPr>
            <a:spLocks noGrp="1"/>
          </p:cNvSpPr>
          <p:nvPr>
            <p:ph type="dt" sz="half" idx="10"/>
          </p:nvPr>
        </p:nvSpPr>
        <p:spPr/>
        <p:txBody>
          <a:bodyPr/>
          <a:lstStyle/>
          <a:p>
            <a:pPr lvl="0"/>
            <a:endParaRPr lang="el-GR"/>
          </a:p>
        </p:txBody>
      </p:sp>
      <p:sp>
        <p:nvSpPr>
          <p:cNvPr id="5" name="Θέση υποσέλιδου 4"/>
          <p:cNvSpPr>
            <a:spLocks noGrp="1"/>
          </p:cNvSpPr>
          <p:nvPr>
            <p:ph type="ftr" sz="quarter" idx="11"/>
          </p:nvPr>
        </p:nvSpPr>
        <p:spPr/>
        <p:txBody>
          <a:bodyPr/>
          <a:lstStyle/>
          <a:p>
            <a:pPr lvl="0"/>
            <a:endParaRPr lang="el-GR"/>
          </a:p>
        </p:txBody>
      </p:sp>
      <p:sp>
        <p:nvSpPr>
          <p:cNvPr id="6" name="Θέση αριθμού διαφάνειας 5"/>
          <p:cNvSpPr>
            <a:spLocks noGrp="1"/>
          </p:cNvSpPr>
          <p:nvPr>
            <p:ph type="sldNum" sz="quarter" idx="12"/>
          </p:nvPr>
        </p:nvSpPr>
        <p:spPr/>
        <p:txBody>
          <a:bodyPr/>
          <a:lstStyle/>
          <a:p>
            <a:pPr lvl="0"/>
            <a:fld id="{B03AD1AD-9B86-4A32-85B8-69815D298F90}" type="slidenum">
              <a:t>‹#›</a:t>
            </a:fld>
            <a:endParaRPr lang="el-GR"/>
          </a:p>
        </p:txBody>
      </p:sp>
    </p:spTree>
    <p:extLst>
      <p:ext uri="{BB962C8B-B14F-4D97-AF65-F5344CB8AC3E}">
        <p14:creationId xmlns:p14="http://schemas.microsoft.com/office/powerpoint/2010/main" val="331787005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περιεχομένου 2"/>
          <p:cNvSpPr>
            <a:spLocks noGrp="1"/>
          </p:cNvSpPr>
          <p:nvPr>
            <p:ph sz="half" idx="1"/>
          </p:nvPr>
        </p:nvSpPr>
        <p:spPr>
          <a:xfrm>
            <a:off x="1981200" y="1768475"/>
            <a:ext cx="3813175" cy="48021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περιεχομένου 3"/>
          <p:cNvSpPr>
            <a:spLocks noGrp="1"/>
          </p:cNvSpPr>
          <p:nvPr>
            <p:ph sz="half" idx="2"/>
          </p:nvPr>
        </p:nvSpPr>
        <p:spPr>
          <a:xfrm>
            <a:off x="5946775" y="1768475"/>
            <a:ext cx="3813175" cy="48021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ημερομηνίας 4"/>
          <p:cNvSpPr>
            <a:spLocks noGrp="1"/>
          </p:cNvSpPr>
          <p:nvPr>
            <p:ph type="dt" sz="half" idx="10"/>
          </p:nvPr>
        </p:nvSpPr>
        <p:spPr/>
        <p:txBody>
          <a:bodyPr/>
          <a:lstStyle/>
          <a:p>
            <a:pPr lvl="0"/>
            <a:endParaRPr lang="el-GR"/>
          </a:p>
        </p:txBody>
      </p:sp>
      <p:sp>
        <p:nvSpPr>
          <p:cNvPr id="6" name="Θέση υποσέλιδου 5"/>
          <p:cNvSpPr>
            <a:spLocks noGrp="1"/>
          </p:cNvSpPr>
          <p:nvPr>
            <p:ph type="ftr" sz="quarter" idx="11"/>
          </p:nvPr>
        </p:nvSpPr>
        <p:spPr/>
        <p:txBody>
          <a:bodyPr/>
          <a:lstStyle/>
          <a:p>
            <a:pPr lvl="0"/>
            <a:endParaRPr lang="el-GR"/>
          </a:p>
        </p:txBody>
      </p:sp>
      <p:sp>
        <p:nvSpPr>
          <p:cNvPr id="7" name="Θέση αριθμού διαφάνειας 6"/>
          <p:cNvSpPr>
            <a:spLocks noGrp="1"/>
          </p:cNvSpPr>
          <p:nvPr>
            <p:ph type="sldNum" sz="quarter" idx="12"/>
          </p:nvPr>
        </p:nvSpPr>
        <p:spPr/>
        <p:txBody>
          <a:bodyPr/>
          <a:lstStyle/>
          <a:p>
            <a:pPr lvl="0"/>
            <a:fld id="{2B016A89-5A55-4D19-9C6C-D479B57FFF6A}" type="slidenum">
              <a:t>‹#›</a:t>
            </a:fld>
            <a:endParaRPr lang="el-GR"/>
          </a:p>
        </p:txBody>
      </p:sp>
    </p:spTree>
    <p:extLst>
      <p:ext uri="{BB962C8B-B14F-4D97-AF65-F5344CB8AC3E}">
        <p14:creationId xmlns:p14="http://schemas.microsoft.com/office/powerpoint/2010/main" val="296952472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a:xfrm>
            <a:off x="504825" y="303213"/>
            <a:ext cx="9074150" cy="1260475"/>
          </a:xfrm>
        </p:spPr>
        <p:txBody>
          <a:bodyPr/>
          <a:lstStyle>
            <a:lvl1pPr>
              <a:defRPr/>
            </a:lvl1pPr>
          </a:lstStyle>
          <a:p>
            <a:r>
              <a:rPr lang="el-GR" smtClean="0"/>
              <a:t>Στυλ κύριου τίτλου</a:t>
            </a:r>
            <a:endParaRPr lang="el-GR"/>
          </a:p>
        </p:txBody>
      </p:sp>
      <p:sp>
        <p:nvSpPr>
          <p:cNvPr id="3" name="Θέση κειμένου 2"/>
          <p:cNvSpPr>
            <a:spLocks noGrp="1"/>
          </p:cNvSpPr>
          <p:nvPr>
            <p:ph type="body" idx="1"/>
          </p:nvPr>
        </p:nvSpPr>
        <p:spPr>
          <a:xfrm>
            <a:off x="504825" y="1692275"/>
            <a:ext cx="4454525" cy="706438"/>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4" name="Θέση περιεχομένου 3"/>
          <p:cNvSpPr>
            <a:spLocks noGrp="1"/>
          </p:cNvSpPr>
          <p:nvPr>
            <p:ph sz="half" idx="2"/>
          </p:nvPr>
        </p:nvSpPr>
        <p:spPr>
          <a:xfrm>
            <a:off x="504825" y="2398713"/>
            <a:ext cx="4454525" cy="435768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κειμένου 4"/>
          <p:cNvSpPr>
            <a:spLocks noGrp="1"/>
          </p:cNvSpPr>
          <p:nvPr>
            <p:ph type="body" sz="quarter" idx="3"/>
          </p:nvPr>
        </p:nvSpPr>
        <p:spPr>
          <a:xfrm>
            <a:off x="5122863" y="1692275"/>
            <a:ext cx="4456112" cy="706438"/>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6" name="Θέση περιεχομένου 5"/>
          <p:cNvSpPr>
            <a:spLocks noGrp="1"/>
          </p:cNvSpPr>
          <p:nvPr>
            <p:ph sz="quarter" idx="4"/>
          </p:nvPr>
        </p:nvSpPr>
        <p:spPr>
          <a:xfrm>
            <a:off x="5122863" y="2398713"/>
            <a:ext cx="4456112" cy="435768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Θέση ημερομηνίας 6"/>
          <p:cNvSpPr>
            <a:spLocks noGrp="1"/>
          </p:cNvSpPr>
          <p:nvPr>
            <p:ph type="dt" sz="half" idx="10"/>
          </p:nvPr>
        </p:nvSpPr>
        <p:spPr/>
        <p:txBody>
          <a:bodyPr/>
          <a:lstStyle/>
          <a:p>
            <a:pPr lvl="0"/>
            <a:endParaRPr lang="el-GR"/>
          </a:p>
        </p:txBody>
      </p:sp>
      <p:sp>
        <p:nvSpPr>
          <p:cNvPr id="8" name="Θέση υποσέλιδου 7"/>
          <p:cNvSpPr>
            <a:spLocks noGrp="1"/>
          </p:cNvSpPr>
          <p:nvPr>
            <p:ph type="ftr" sz="quarter" idx="11"/>
          </p:nvPr>
        </p:nvSpPr>
        <p:spPr/>
        <p:txBody>
          <a:bodyPr/>
          <a:lstStyle/>
          <a:p>
            <a:pPr lvl="0"/>
            <a:endParaRPr lang="el-GR"/>
          </a:p>
        </p:txBody>
      </p:sp>
      <p:sp>
        <p:nvSpPr>
          <p:cNvPr id="9" name="Θέση αριθμού διαφάνειας 8"/>
          <p:cNvSpPr>
            <a:spLocks noGrp="1"/>
          </p:cNvSpPr>
          <p:nvPr>
            <p:ph type="sldNum" sz="quarter" idx="12"/>
          </p:nvPr>
        </p:nvSpPr>
        <p:spPr/>
        <p:txBody>
          <a:bodyPr/>
          <a:lstStyle/>
          <a:p>
            <a:pPr lvl="0"/>
            <a:fld id="{8EAF30CB-22B9-4994-ABC5-1690F239DE77}" type="slidenum">
              <a:t>‹#›</a:t>
            </a:fld>
            <a:endParaRPr lang="el-GR"/>
          </a:p>
        </p:txBody>
      </p:sp>
    </p:spTree>
    <p:extLst>
      <p:ext uri="{BB962C8B-B14F-4D97-AF65-F5344CB8AC3E}">
        <p14:creationId xmlns:p14="http://schemas.microsoft.com/office/powerpoint/2010/main" val="139417719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ημερομηνίας 2"/>
          <p:cNvSpPr>
            <a:spLocks noGrp="1"/>
          </p:cNvSpPr>
          <p:nvPr>
            <p:ph type="dt" sz="half" idx="10"/>
          </p:nvPr>
        </p:nvSpPr>
        <p:spPr/>
        <p:txBody>
          <a:bodyPr/>
          <a:lstStyle/>
          <a:p>
            <a:pPr lvl="0"/>
            <a:endParaRPr lang="el-GR"/>
          </a:p>
        </p:txBody>
      </p:sp>
      <p:sp>
        <p:nvSpPr>
          <p:cNvPr id="4" name="Θέση υποσέλιδου 3"/>
          <p:cNvSpPr>
            <a:spLocks noGrp="1"/>
          </p:cNvSpPr>
          <p:nvPr>
            <p:ph type="ftr" sz="quarter" idx="11"/>
          </p:nvPr>
        </p:nvSpPr>
        <p:spPr/>
        <p:txBody>
          <a:bodyPr/>
          <a:lstStyle/>
          <a:p>
            <a:pPr lvl="0"/>
            <a:endParaRPr lang="el-GR"/>
          </a:p>
        </p:txBody>
      </p:sp>
      <p:sp>
        <p:nvSpPr>
          <p:cNvPr id="5" name="Θέση αριθμού διαφάνειας 4"/>
          <p:cNvSpPr>
            <a:spLocks noGrp="1"/>
          </p:cNvSpPr>
          <p:nvPr>
            <p:ph type="sldNum" sz="quarter" idx="12"/>
          </p:nvPr>
        </p:nvSpPr>
        <p:spPr/>
        <p:txBody>
          <a:bodyPr/>
          <a:lstStyle/>
          <a:p>
            <a:pPr lvl="0"/>
            <a:fld id="{943B944A-2197-4CFC-A160-CD37725640AB}" type="slidenum">
              <a:t>‹#›</a:t>
            </a:fld>
            <a:endParaRPr lang="el-GR"/>
          </a:p>
        </p:txBody>
      </p:sp>
    </p:spTree>
    <p:extLst>
      <p:ext uri="{BB962C8B-B14F-4D97-AF65-F5344CB8AC3E}">
        <p14:creationId xmlns:p14="http://schemas.microsoft.com/office/powerpoint/2010/main" val="292331696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περιεχομένου 2"/>
          <p:cNvSpPr>
            <a:spLocks noGrp="1"/>
          </p:cNvSpPr>
          <p:nvPr>
            <p:ph sz="half" idx="1"/>
          </p:nvPr>
        </p:nvSpPr>
        <p:spPr>
          <a:xfrm>
            <a:off x="511175" y="1808163"/>
            <a:ext cx="4365625" cy="51371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περιεχομένου 3"/>
          <p:cNvSpPr>
            <a:spLocks noGrp="1"/>
          </p:cNvSpPr>
          <p:nvPr>
            <p:ph sz="half" idx="2"/>
          </p:nvPr>
        </p:nvSpPr>
        <p:spPr>
          <a:xfrm>
            <a:off x="5029200" y="1808163"/>
            <a:ext cx="4367213" cy="51371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υποσέλιδου 4"/>
          <p:cNvSpPr>
            <a:spLocks noGrp="1"/>
          </p:cNvSpPr>
          <p:nvPr>
            <p:ph type="ftr" sz="quarter" idx="10"/>
          </p:nvPr>
        </p:nvSpPr>
        <p:spPr/>
        <p:txBody>
          <a:bodyPr/>
          <a:lstStyle/>
          <a:p>
            <a:pPr lvl="0"/>
            <a:endParaRPr lang="el-GR"/>
          </a:p>
        </p:txBody>
      </p:sp>
      <p:sp>
        <p:nvSpPr>
          <p:cNvPr id="6" name="Θέση ημερομηνίας 5"/>
          <p:cNvSpPr>
            <a:spLocks noGrp="1"/>
          </p:cNvSpPr>
          <p:nvPr>
            <p:ph type="dt" sz="half" idx="11"/>
          </p:nvPr>
        </p:nvSpPr>
        <p:spPr/>
        <p:txBody>
          <a:bodyPr/>
          <a:lstStyle/>
          <a:p>
            <a:pPr lvl="0"/>
            <a:fld id="{4EDCD024-CFE7-4ACC-BF3C-ADAEA334B696}" type="datetime1">
              <a:rPr lang="el-GR" smtClean="0"/>
              <a:pPr lvl="0"/>
              <a:t>21/5/2025</a:t>
            </a:fld>
            <a:endParaRPr lang="el-GR"/>
          </a:p>
        </p:txBody>
      </p:sp>
      <p:sp>
        <p:nvSpPr>
          <p:cNvPr id="7" name="Θέση αριθμού διαφάνειας 6"/>
          <p:cNvSpPr>
            <a:spLocks noGrp="1"/>
          </p:cNvSpPr>
          <p:nvPr>
            <p:ph type="sldNum" sz="quarter" idx="12"/>
          </p:nvPr>
        </p:nvSpPr>
        <p:spPr/>
        <p:txBody>
          <a:bodyPr/>
          <a:lstStyle/>
          <a:p>
            <a:pPr lvl="0"/>
            <a:fld id="{F0BEAB7B-EDAB-424A-BC22-EFA870BFCA6D}" type="slidenum">
              <a:t>‹#›</a:t>
            </a:fld>
            <a:endParaRPr lang="el-GR"/>
          </a:p>
        </p:txBody>
      </p:sp>
    </p:spTree>
    <p:extLst>
      <p:ext uri="{BB962C8B-B14F-4D97-AF65-F5344CB8AC3E}">
        <p14:creationId xmlns:p14="http://schemas.microsoft.com/office/powerpoint/2010/main" val="367437526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Θέση ημερομηνίας 1"/>
          <p:cNvSpPr>
            <a:spLocks noGrp="1"/>
          </p:cNvSpPr>
          <p:nvPr>
            <p:ph type="dt" sz="half" idx="10"/>
          </p:nvPr>
        </p:nvSpPr>
        <p:spPr/>
        <p:txBody>
          <a:bodyPr/>
          <a:lstStyle/>
          <a:p>
            <a:pPr lvl="0"/>
            <a:endParaRPr lang="el-GR"/>
          </a:p>
        </p:txBody>
      </p:sp>
      <p:sp>
        <p:nvSpPr>
          <p:cNvPr id="3" name="Θέση υποσέλιδου 2"/>
          <p:cNvSpPr>
            <a:spLocks noGrp="1"/>
          </p:cNvSpPr>
          <p:nvPr>
            <p:ph type="ftr" sz="quarter" idx="11"/>
          </p:nvPr>
        </p:nvSpPr>
        <p:spPr/>
        <p:txBody>
          <a:bodyPr/>
          <a:lstStyle/>
          <a:p>
            <a:pPr lvl="0"/>
            <a:endParaRPr lang="el-GR"/>
          </a:p>
        </p:txBody>
      </p:sp>
      <p:sp>
        <p:nvSpPr>
          <p:cNvPr id="4" name="Θέση αριθμού διαφάνειας 3"/>
          <p:cNvSpPr>
            <a:spLocks noGrp="1"/>
          </p:cNvSpPr>
          <p:nvPr>
            <p:ph type="sldNum" sz="quarter" idx="12"/>
          </p:nvPr>
        </p:nvSpPr>
        <p:spPr/>
        <p:txBody>
          <a:bodyPr/>
          <a:lstStyle/>
          <a:p>
            <a:pPr lvl="0"/>
            <a:fld id="{8536BE93-273C-464E-8879-BBEC9D1D65EA}" type="slidenum">
              <a:t>‹#›</a:t>
            </a:fld>
            <a:endParaRPr lang="el-GR"/>
          </a:p>
        </p:txBody>
      </p:sp>
    </p:spTree>
    <p:extLst>
      <p:ext uri="{BB962C8B-B14F-4D97-AF65-F5344CB8AC3E}">
        <p14:creationId xmlns:p14="http://schemas.microsoft.com/office/powerpoint/2010/main" val="180594124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hf sldNum="0" hdr="0" ftr="0" dt="0"/>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504825" y="301625"/>
            <a:ext cx="3316288" cy="1281113"/>
          </a:xfrm>
        </p:spPr>
        <p:txBody>
          <a:bodyPr anchor="b"/>
          <a:lstStyle>
            <a:lvl1pPr algn="l">
              <a:defRPr sz="2000" b="1"/>
            </a:lvl1pPr>
          </a:lstStyle>
          <a:p>
            <a:r>
              <a:rPr lang="el-GR" smtClean="0"/>
              <a:t>Στυλ κύριου τίτλου</a:t>
            </a:r>
            <a:endParaRPr lang="el-GR"/>
          </a:p>
        </p:txBody>
      </p:sp>
      <p:sp>
        <p:nvSpPr>
          <p:cNvPr id="3" name="Θέση περιεχομένου 2"/>
          <p:cNvSpPr>
            <a:spLocks noGrp="1"/>
          </p:cNvSpPr>
          <p:nvPr>
            <p:ph idx="1"/>
          </p:nvPr>
        </p:nvSpPr>
        <p:spPr>
          <a:xfrm>
            <a:off x="3941763" y="301625"/>
            <a:ext cx="5637212" cy="645477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κειμένου 3"/>
          <p:cNvSpPr>
            <a:spLocks noGrp="1"/>
          </p:cNvSpPr>
          <p:nvPr>
            <p:ph type="body" sz="half" idx="2"/>
          </p:nvPr>
        </p:nvSpPr>
        <p:spPr>
          <a:xfrm>
            <a:off x="504825" y="1582738"/>
            <a:ext cx="3316288" cy="51736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Θέση ημερομηνίας 4"/>
          <p:cNvSpPr>
            <a:spLocks noGrp="1"/>
          </p:cNvSpPr>
          <p:nvPr>
            <p:ph type="dt" sz="half" idx="10"/>
          </p:nvPr>
        </p:nvSpPr>
        <p:spPr/>
        <p:txBody>
          <a:bodyPr/>
          <a:lstStyle/>
          <a:p>
            <a:pPr lvl="0"/>
            <a:endParaRPr lang="el-GR"/>
          </a:p>
        </p:txBody>
      </p:sp>
      <p:sp>
        <p:nvSpPr>
          <p:cNvPr id="6" name="Θέση υποσέλιδου 5"/>
          <p:cNvSpPr>
            <a:spLocks noGrp="1"/>
          </p:cNvSpPr>
          <p:nvPr>
            <p:ph type="ftr" sz="quarter" idx="11"/>
          </p:nvPr>
        </p:nvSpPr>
        <p:spPr/>
        <p:txBody>
          <a:bodyPr/>
          <a:lstStyle/>
          <a:p>
            <a:pPr lvl="0"/>
            <a:endParaRPr lang="el-GR"/>
          </a:p>
        </p:txBody>
      </p:sp>
      <p:sp>
        <p:nvSpPr>
          <p:cNvPr id="7" name="Θέση αριθμού διαφάνειας 6"/>
          <p:cNvSpPr>
            <a:spLocks noGrp="1"/>
          </p:cNvSpPr>
          <p:nvPr>
            <p:ph type="sldNum" sz="quarter" idx="12"/>
          </p:nvPr>
        </p:nvSpPr>
        <p:spPr/>
        <p:txBody>
          <a:bodyPr/>
          <a:lstStyle/>
          <a:p>
            <a:pPr lvl="0"/>
            <a:fld id="{E67DA7C1-77F5-464A-9A48-1EA8B8A61557}" type="slidenum">
              <a:t>‹#›</a:t>
            </a:fld>
            <a:endParaRPr lang="el-GR"/>
          </a:p>
        </p:txBody>
      </p:sp>
    </p:spTree>
    <p:extLst>
      <p:ext uri="{BB962C8B-B14F-4D97-AF65-F5344CB8AC3E}">
        <p14:creationId xmlns:p14="http://schemas.microsoft.com/office/powerpoint/2010/main" val="271701800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1976438" y="5294313"/>
            <a:ext cx="6049962" cy="623887"/>
          </a:xfrm>
        </p:spPr>
        <p:txBody>
          <a:bodyPr anchor="b"/>
          <a:lstStyle>
            <a:lvl1pPr algn="l">
              <a:defRPr sz="2000" b="1"/>
            </a:lvl1pPr>
          </a:lstStyle>
          <a:p>
            <a:r>
              <a:rPr lang="el-GR" smtClean="0"/>
              <a:t>Στυλ κύριου τίτλου</a:t>
            </a:r>
            <a:endParaRPr lang="el-GR"/>
          </a:p>
        </p:txBody>
      </p:sp>
      <p:sp>
        <p:nvSpPr>
          <p:cNvPr id="3" name="Θέση εικόνας 2"/>
          <p:cNvSpPr>
            <a:spLocks noGrp="1"/>
          </p:cNvSpPr>
          <p:nvPr>
            <p:ph type="pic" idx="1"/>
          </p:nvPr>
        </p:nvSpPr>
        <p:spPr>
          <a:xfrm>
            <a:off x="1976438" y="676275"/>
            <a:ext cx="6049962" cy="453707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p:cNvSpPr>
            <a:spLocks noGrp="1"/>
          </p:cNvSpPr>
          <p:nvPr>
            <p:ph type="body" sz="half" idx="2"/>
          </p:nvPr>
        </p:nvSpPr>
        <p:spPr>
          <a:xfrm>
            <a:off x="1976438" y="5918200"/>
            <a:ext cx="6049962" cy="889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Θέση ημερομηνίας 4"/>
          <p:cNvSpPr>
            <a:spLocks noGrp="1"/>
          </p:cNvSpPr>
          <p:nvPr>
            <p:ph type="dt" sz="half" idx="10"/>
          </p:nvPr>
        </p:nvSpPr>
        <p:spPr/>
        <p:txBody>
          <a:bodyPr/>
          <a:lstStyle/>
          <a:p>
            <a:pPr lvl="0"/>
            <a:endParaRPr lang="el-GR"/>
          </a:p>
        </p:txBody>
      </p:sp>
      <p:sp>
        <p:nvSpPr>
          <p:cNvPr id="6" name="Θέση υποσέλιδου 5"/>
          <p:cNvSpPr>
            <a:spLocks noGrp="1"/>
          </p:cNvSpPr>
          <p:nvPr>
            <p:ph type="ftr" sz="quarter" idx="11"/>
          </p:nvPr>
        </p:nvSpPr>
        <p:spPr/>
        <p:txBody>
          <a:bodyPr/>
          <a:lstStyle/>
          <a:p>
            <a:pPr lvl="0"/>
            <a:endParaRPr lang="el-GR"/>
          </a:p>
        </p:txBody>
      </p:sp>
      <p:sp>
        <p:nvSpPr>
          <p:cNvPr id="7" name="Θέση αριθμού διαφάνειας 6"/>
          <p:cNvSpPr>
            <a:spLocks noGrp="1"/>
          </p:cNvSpPr>
          <p:nvPr>
            <p:ph type="sldNum" sz="quarter" idx="12"/>
          </p:nvPr>
        </p:nvSpPr>
        <p:spPr/>
        <p:txBody>
          <a:bodyPr/>
          <a:lstStyle/>
          <a:p>
            <a:pPr lvl="0"/>
            <a:fld id="{AEEAC60F-E3D6-492C-93B0-ADA2EF1E4B67}" type="slidenum">
              <a:t>‹#›</a:t>
            </a:fld>
            <a:endParaRPr lang="el-GR"/>
          </a:p>
        </p:txBody>
      </p:sp>
    </p:spTree>
    <p:extLst>
      <p:ext uri="{BB962C8B-B14F-4D97-AF65-F5344CB8AC3E}">
        <p14:creationId xmlns:p14="http://schemas.microsoft.com/office/powerpoint/2010/main" val="387698359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κατακόρυφου κειμένου 2"/>
          <p:cNvSpPr>
            <a:spLocks noGrp="1"/>
          </p:cNvSpPr>
          <p:nvPr>
            <p:ph type="body" orient="vert" idx="1"/>
          </p:nvPr>
        </p:nvSpPr>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pPr lvl="0"/>
            <a:endParaRPr lang="el-GR"/>
          </a:p>
        </p:txBody>
      </p:sp>
      <p:sp>
        <p:nvSpPr>
          <p:cNvPr id="5" name="Θέση υποσέλιδου 4"/>
          <p:cNvSpPr>
            <a:spLocks noGrp="1"/>
          </p:cNvSpPr>
          <p:nvPr>
            <p:ph type="ftr" sz="quarter" idx="11"/>
          </p:nvPr>
        </p:nvSpPr>
        <p:spPr/>
        <p:txBody>
          <a:bodyPr/>
          <a:lstStyle/>
          <a:p>
            <a:pPr lvl="0"/>
            <a:endParaRPr lang="el-GR"/>
          </a:p>
        </p:txBody>
      </p:sp>
      <p:sp>
        <p:nvSpPr>
          <p:cNvPr id="6" name="Θέση αριθμού διαφάνειας 5"/>
          <p:cNvSpPr>
            <a:spLocks noGrp="1"/>
          </p:cNvSpPr>
          <p:nvPr>
            <p:ph type="sldNum" sz="quarter" idx="12"/>
          </p:nvPr>
        </p:nvSpPr>
        <p:spPr/>
        <p:txBody>
          <a:bodyPr/>
          <a:lstStyle/>
          <a:p>
            <a:pPr lvl="0"/>
            <a:fld id="{5CD58D22-CCCA-4B22-9839-E6C6D67ADBF9}" type="slidenum">
              <a:t>‹#›</a:t>
            </a:fld>
            <a:endParaRPr lang="el-GR"/>
          </a:p>
        </p:txBody>
      </p:sp>
    </p:spTree>
    <p:extLst>
      <p:ext uri="{BB962C8B-B14F-4D97-AF65-F5344CB8AC3E}">
        <p14:creationId xmlns:p14="http://schemas.microsoft.com/office/powerpoint/2010/main" val="317055582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7842250" y="301625"/>
            <a:ext cx="1952625" cy="6269038"/>
          </a:xfrm>
        </p:spPr>
        <p:txBody>
          <a:bodyPr vert="eaVert"/>
          <a:lstStyle/>
          <a:p>
            <a:r>
              <a:rPr lang="el-GR" smtClean="0"/>
              <a:t>Στυλ κύριου τίτλου</a:t>
            </a:r>
            <a:endParaRPr lang="el-GR"/>
          </a:p>
        </p:txBody>
      </p:sp>
      <p:sp>
        <p:nvSpPr>
          <p:cNvPr id="3" name="Θέση κατακόρυφου κειμένου 2"/>
          <p:cNvSpPr>
            <a:spLocks noGrp="1"/>
          </p:cNvSpPr>
          <p:nvPr>
            <p:ph type="body" orient="vert" idx="1"/>
          </p:nvPr>
        </p:nvSpPr>
        <p:spPr>
          <a:xfrm>
            <a:off x="1981200" y="301625"/>
            <a:ext cx="5708650" cy="6269038"/>
          </a:xfrm>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pPr lvl="0"/>
            <a:endParaRPr lang="el-GR"/>
          </a:p>
        </p:txBody>
      </p:sp>
      <p:sp>
        <p:nvSpPr>
          <p:cNvPr id="5" name="Θέση υποσέλιδου 4"/>
          <p:cNvSpPr>
            <a:spLocks noGrp="1"/>
          </p:cNvSpPr>
          <p:nvPr>
            <p:ph type="ftr" sz="quarter" idx="11"/>
          </p:nvPr>
        </p:nvSpPr>
        <p:spPr/>
        <p:txBody>
          <a:bodyPr/>
          <a:lstStyle/>
          <a:p>
            <a:pPr lvl="0"/>
            <a:endParaRPr lang="el-GR"/>
          </a:p>
        </p:txBody>
      </p:sp>
      <p:sp>
        <p:nvSpPr>
          <p:cNvPr id="6" name="Θέση αριθμού διαφάνειας 5"/>
          <p:cNvSpPr>
            <a:spLocks noGrp="1"/>
          </p:cNvSpPr>
          <p:nvPr>
            <p:ph type="sldNum" sz="quarter" idx="12"/>
          </p:nvPr>
        </p:nvSpPr>
        <p:spPr/>
        <p:txBody>
          <a:bodyPr/>
          <a:lstStyle/>
          <a:p>
            <a:pPr lvl="0"/>
            <a:fld id="{F977C6C0-7D9E-4B35-B678-FEACBE849D9F}" type="slidenum">
              <a:t>‹#›</a:t>
            </a:fld>
            <a:endParaRPr lang="el-GR"/>
          </a:p>
        </p:txBody>
      </p:sp>
    </p:spTree>
    <p:extLst>
      <p:ext uri="{BB962C8B-B14F-4D97-AF65-F5344CB8AC3E}">
        <p14:creationId xmlns:p14="http://schemas.microsoft.com/office/powerpoint/2010/main" val="31886146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45.xml><?xml version="1.0" encoding="utf-8"?>
<p:sldLayout xmlns:a="http://schemas.openxmlformats.org/drawingml/2006/main" xmlns:r="http://schemas.openxmlformats.org/officeDocument/2006/relationships" xmlns:p="http://schemas.openxmlformats.org/presentationml/2006/main">
  <p:cSld name="Προσαρμοσμένη διάταξη">
    <p:spTree>
      <p:nvGrpSpPr>
        <p:cNvPr id="1" name=""/>
        <p:cNvGrpSpPr/>
        <p:nvPr/>
      </p:nvGrpSpPr>
      <p:grpSpPr>
        <a:xfrm>
          <a:off x="0" y="0"/>
          <a:ext cx="0" cy="0"/>
          <a:chOff x="0" y="0"/>
          <a:chExt cx="0" cy="0"/>
        </a:xfrm>
      </p:grpSpPr>
      <p:sp>
        <p:nvSpPr>
          <p:cNvPr id="2" name="Τίτλος 1"/>
          <p:cNvSpPr>
            <a:spLocks noGrp="1"/>
          </p:cNvSpPr>
          <p:nvPr>
            <p:ph type="title"/>
          </p:nvPr>
        </p:nvSpPr>
        <p:spPr>
          <a:xfrm>
            <a:off x="3636520" y="301752"/>
            <a:ext cx="6123328" cy="1227653"/>
          </a:xfrm>
        </p:spPr>
        <p:txBody>
          <a:bodyPr/>
          <a:lstStyle/>
          <a:p>
            <a:r>
              <a:rPr lang="el-GR" smtClean="0"/>
              <a:t>Στυλ κύριου τίτλου</a:t>
            </a:r>
            <a:endParaRPr lang="el-GR"/>
          </a:p>
        </p:txBody>
      </p:sp>
      <p:sp>
        <p:nvSpPr>
          <p:cNvPr id="3" name="Θέση ημερομηνίας 2"/>
          <p:cNvSpPr>
            <a:spLocks noGrp="1"/>
          </p:cNvSpPr>
          <p:nvPr>
            <p:ph type="dt" idx="10"/>
          </p:nvPr>
        </p:nvSpPr>
        <p:spPr>
          <a:xfrm>
            <a:off x="1980237" y="6708417"/>
            <a:ext cx="2134272" cy="485979"/>
          </a:xfrm>
        </p:spPr>
        <p:txBody>
          <a:bodyPr/>
          <a:lstStyle>
            <a:lvl1pPr>
              <a:defRPr/>
            </a:lvl1pPr>
          </a:lstStyle>
          <a:p>
            <a:endParaRPr lang="el-GR"/>
          </a:p>
        </p:txBody>
      </p:sp>
      <p:sp>
        <p:nvSpPr>
          <p:cNvPr id="4" name="Θέση υποσέλιδου 3"/>
          <p:cNvSpPr>
            <a:spLocks noGrp="1"/>
          </p:cNvSpPr>
          <p:nvPr>
            <p:ph type="ftr" idx="11"/>
          </p:nvPr>
        </p:nvSpPr>
        <p:spPr>
          <a:xfrm>
            <a:off x="4205024" y="6710005"/>
            <a:ext cx="3161709" cy="485979"/>
          </a:xfrm>
        </p:spPr>
        <p:txBody>
          <a:bodyPr/>
          <a:lstStyle>
            <a:lvl1pPr>
              <a:defRPr/>
            </a:lvl1pPr>
          </a:lstStyle>
          <a:p>
            <a:endParaRPr lang="el-GR"/>
          </a:p>
        </p:txBody>
      </p:sp>
      <p:sp>
        <p:nvSpPr>
          <p:cNvPr id="5" name="Θέση αριθμού διαφάνειας 4"/>
          <p:cNvSpPr>
            <a:spLocks noGrp="1"/>
          </p:cNvSpPr>
          <p:nvPr>
            <p:ph type="sldNum" idx="12"/>
          </p:nvPr>
        </p:nvSpPr>
        <p:spPr>
          <a:xfrm>
            <a:off x="7490597" y="6708417"/>
            <a:ext cx="2234315" cy="485979"/>
          </a:xfrm>
        </p:spPr>
        <p:txBody>
          <a:bodyPr/>
          <a:lstStyle>
            <a:lvl1pPr>
              <a:defRPr/>
            </a:lvl1pPr>
          </a:lstStyle>
          <a:p>
            <a:fld id="{A4FB814C-CCEF-4C4E-A9A1-B8FE06B745B5}" type="slidenum">
              <a:rPr lang="el-GR"/>
              <a:pPr/>
              <a:t>‹#›</a:t>
            </a:fld>
            <a:endParaRPr lang="el-GR"/>
          </a:p>
        </p:txBody>
      </p:sp>
    </p:spTree>
    <p:extLst>
      <p:ext uri="{BB962C8B-B14F-4D97-AF65-F5344CB8AC3E}">
        <p14:creationId xmlns:p14="http://schemas.microsoft.com/office/powerpoint/2010/main" val="26943951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a:xfrm>
            <a:off x="504825" y="303213"/>
            <a:ext cx="9074150" cy="1260475"/>
          </a:xfrm>
        </p:spPr>
        <p:txBody>
          <a:bodyPr/>
          <a:lstStyle>
            <a:lvl1pPr>
              <a:defRPr/>
            </a:lvl1pPr>
          </a:lstStyle>
          <a:p>
            <a:r>
              <a:rPr lang="el-GR" smtClean="0"/>
              <a:t>Στυλ κύριου τίτλου</a:t>
            </a:r>
            <a:endParaRPr lang="el-GR"/>
          </a:p>
        </p:txBody>
      </p:sp>
      <p:sp>
        <p:nvSpPr>
          <p:cNvPr id="3" name="Θέση κειμένου 2"/>
          <p:cNvSpPr>
            <a:spLocks noGrp="1"/>
          </p:cNvSpPr>
          <p:nvPr>
            <p:ph type="body" idx="1"/>
          </p:nvPr>
        </p:nvSpPr>
        <p:spPr>
          <a:xfrm>
            <a:off x="504825" y="1692275"/>
            <a:ext cx="4454525" cy="706438"/>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4" name="Θέση περιεχομένου 3"/>
          <p:cNvSpPr>
            <a:spLocks noGrp="1"/>
          </p:cNvSpPr>
          <p:nvPr>
            <p:ph sz="half" idx="2"/>
          </p:nvPr>
        </p:nvSpPr>
        <p:spPr>
          <a:xfrm>
            <a:off x="504825" y="2398713"/>
            <a:ext cx="4454525" cy="435768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κειμένου 4"/>
          <p:cNvSpPr>
            <a:spLocks noGrp="1"/>
          </p:cNvSpPr>
          <p:nvPr>
            <p:ph type="body" sz="quarter" idx="3"/>
          </p:nvPr>
        </p:nvSpPr>
        <p:spPr>
          <a:xfrm>
            <a:off x="5122863" y="1692275"/>
            <a:ext cx="4456112" cy="706438"/>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6" name="Θέση περιεχομένου 5"/>
          <p:cNvSpPr>
            <a:spLocks noGrp="1"/>
          </p:cNvSpPr>
          <p:nvPr>
            <p:ph sz="quarter" idx="4"/>
          </p:nvPr>
        </p:nvSpPr>
        <p:spPr>
          <a:xfrm>
            <a:off x="5122863" y="2398713"/>
            <a:ext cx="4456112" cy="435768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Θέση υποσέλιδου 6"/>
          <p:cNvSpPr>
            <a:spLocks noGrp="1"/>
          </p:cNvSpPr>
          <p:nvPr>
            <p:ph type="ftr" sz="quarter" idx="10"/>
          </p:nvPr>
        </p:nvSpPr>
        <p:spPr/>
        <p:txBody>
          <a:bodyPr/>
          <a:lstStyle/>
          <a:p>
            <a:pPr lvl="0"/>
            <a:endParaRPr lang="el-GR"/>
          </a:p>
        </p:txBody>
      </p:sp>
      <p:sp>
        <p:nvSpPr>
          <p:cNvPr id="8" name="Θέση ημερομηνίας 7"/>
          <p:cNvSpPr>
            <a:spLocks noGrp="1"/>
          </p:cNvSpPr>
          <p:nvPr>
            <p:ph type="dt" sz="half" idx="11"/>
          </p:nvPr>
        </p:nvSpPr>
        <p:spPr/>
        <p:txBody>
          <a:bodyPr/>
          <a:lstStyle/>
          <a:p>
            <a:pPr lvl="0"/>
            <a:fld id="{4EDCD024-CFE7-4ACC-BF3C-ADAEA334B696}" type="datetime1">
              <a:rPr lang="el-GR" smtClean="0"/>
              <a:pPr lvl="0"/>
              <a:t>21/5/2025</a:t>
            </a:fld>
            <a:endParaRPr lang="el-GR"/>
          </a:p>
        </p:txBody>
      </p:sp>
      <p:sp>
        <p:nvSpPr>
          <p:cNvPr id="9" name="Θέση αριθμού διαφάνειας 8"/>
          <p:cNvSpPr>
            <a:spLocks noGrp="1"/>
          </p:cNvSpPr>
          <p:nvPr>
            <p:ph type="sldNum" sz="quarter" idx="12"/>
          </p:nvPr>
        </p:nvSpPr>
        <p:spPr/>
        <p:txBody>
          <a:bodyPr/>
          <a:lstStyle/>
          <a:p>
            <a:pPr lvl="0"/>
            <a:fld id="{B5B75246-8E3C-43C5-8570-C15D1D84C1BA}" type="slidenum">
              <a:t>‹#›</a:t>
            </a:fld>
            <a:endParaRPr lang="el-GR"/>
          </a:p>
        </p:txBody>
      </p:sp>
    </p:spTree>
    <p:extLst>
      <p:ext uri="{BB962C8B-B14F-4D97-AF65-F5344CB8AC3E}">
        <p14:creationId xmlns:p14="http://schemas.microsoft.com/office/powerpoint/2010/main" val="30253276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υποσέλιδου 2"/>
          <p:cNvSpPr>
            <a:spLocks noGrp="1"/>
          </p:cNvSpPr>
          <p:nvPr>
            <p:ph type="ftr" sz="quarter" idx="10"/>
          </p:nvPr>
        </p:nvSpPr>
        <p:spPr/>
        <p:txBody>
          <a:bodyPr/>
          <a:lstStyle/>
          <a:p>
            <a:pPr lvl="0"/>
            <a:endParaRPr lang="el-GR"/>
          </a:p>
        </p:txBody>
      </p:sp>
      <p:sp>
        <p:nvSpPr>
          <p:cNvPr id="4" name="Θέση ημερομηνίας 3"/>
          <p:cNvSpPr>
            <a:spLocks noGrp="1"/>
          </p:cNvSpPr>
          <p:nvPr>
            <p:ph type="dt" sz="half" idx="11"/>
          </p:nvPr>
        </p:nvSpPr>
        <p:spPr/>
        <p:txBody>
          <a:bodyPr/>
          <a:lstStyle/>
          <a:p>
            <a:pPr lvl="0"/>
            <a:fld id="{4EDCD024-CFE7-4ACC-BF3C-ADAEA334B696}" type="datetime1">
              <a:rPr lang="el-GR" smtClean="0"/>
              <a:pPr lvl="0"/>
              <a:t>21/5/2025</a:t>
            </a:fld>
            <a:endParaRPr lang="el-GR"/>
          </a:p>
        </p:txBody>
      </p:sp>
      <p:sp>
        <p:nvSpPr>
          <p:cNvPr id="5" name="Θέση αριθμού διαφάνειας 4"/>
          <p:cNvSpPr>
            <a:spLocks noGrp="1"/>
          </p:cNvSpPr>
          <p:nvPr>
            <p:ph type="sldNum" sz="quarter" idx="12"/>
          </p:nvPr>
        </p:nvSpPr>
        <p:spPr/>
        <p:txBody>
          <a:bodyPr/>
          <a:lstStyle/>
          <a:p>
            <a:pPr lvl="0"/>
            <a:fld id="{E5152EA0-F526-498E-9B14-4AADEB3C896A}" type="slidenum">
              <a:t>‹#›</a:t>
            </a:fld>
            <a:endParaRPr lang="el-GR"/>
          </a:p>
        </p:txBody>
      </p:sp>
    </p:spTree>
    <p:extLst>
      <p:ext uri="{BB962C8B-B14F-4D97-AF65-F5344CB8AC3E}">
        <p14:creationId xmlns:p14="http://schemas.microsoft.com/office/powerpoint/2010/main" val="95379731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Θέση υποσέλιδου 1"/>
          <p:cNvSpPr>
            <a:spLocks noGrp="1"/>
          </p:cNvSpPr>
          <p:nvPr>
            <p:ph type="ftr" sz="quarter" idx="10"/>
          </p:nvPr>
        </p:nvSpPr>
        <p:spPr/>
        <p:txBody>
          <a:bodyPr/>
          <a:lstStyle/>
          <a:p>
            <a:pPr lvl="0"/>
            <a:endParaRPr lang="el-GR"/>
          </a:p>
        </p:txBody>
      </p:sp>
      <p:sp>
        <p:nvSpPr>
          <p:cNvPr id="3" name="Θέση ημερομηνίας 2"/>
          <p:cNvSpPr>
            <a:spLocks noGrp="1"/>
          </p:cNvSpPr>
          <p:nvPr>
            <p:ph type="dt" sz="half" idx="11"/>
          </p:nvPr>
        </p:nvSpPr>
        <p:spPr/>
        <p:txBody>
          <a:bodyPr/>
          <a:lstStyle/>
          <a:p>
            <a:pPr lvl="0"/>
            <a:fld id="{4EDCD024-CFE7-4ACC-BF3C-ADAEA334B696}" type="datetime1">
              <a:rPr lang="el-GR" smtClean="0"/>
              <a:pPr lvl="0"/>
              <a:t>21/5/2025</a:t>
            </a:fld>
            <a:endParaRPr lang="el-GR"/>
          </a:p>
        </p:txBody>
      </p:sp>
      <p:sp>
        <p:nvSpPr>
          <p:cNvPr id="4" name="Θέση αριθμού διαφάνειας 3"/>
          <p:cNvSpPr>
            <a:spLocks noGrp="1"/>
          </p:cNvSpPr>
          <p:nvPr>
            <p:ph type="sldNum" sz="quarter" idx="12"/>
          </p:nvPr>
        </p:nvSpPr>
        <p:spPr/>
        <p:txBody>
          <a:bodyPr/>
          <a:lstStyle/>
          <a:p>
            <a:pPr lvl="0"/>
            <a:fld id="{63BC9A06-D6D3-4ED5-ADFF-976E7F9EB309}" type="slidenum">
              <a:t>‹#›</a:t>
            </a:fld>
            <a:endParaRPr lang="el-GR"/>
          </a:p>
        </p:txBody>
      </p:sp>
    </p:spTree>
    <p:extLst>
      <p:ext uri="{BB962C8B-B14F-4D97-AF65-F5344CB8AC3E}">
        <p14:creationId xmlns:p14="http://schemas.microsoft.com/office/powerpoint/2010/main" val="212552435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504825" y="301625"/>
            <a:ext cx="3316288" cy="1281113"/>
          </a:xfrm>
        </p:spPr>
        <p:txBody>
          <a:bodyPr anchor="b"/>
          <a:lstStyle>
            <a:lvl1pPr algn="l">
              <a:defRPr sz="2000" b="1"/>
            </a:lvl1pPr>
          </a:lstStyle>
          <a:p>
            <a:r>
              <a:rPr lang="el-GR" smtClean="0"/>
              <a:t>Στυλ κύριου τίτλου</a:t>
            </a:r>
            <a:endParaRPr lang="el-GR"/>
          </a:p>
        </p:txBody>
      </p:sp>
      <p:sp>
        <p:nvSpPr>
          <p:cNvPr id="3" name="Θέση περιεχομένου 2"/>
          <p:cNvSpPr>
            <a:spLocks noGrp="1"/>
          </p:cNvSpPr>
          <p:nvPr>
            <p:ph idx="1"/>
          </p:nvPr>
        </p:nvSpPr>
        <p:spPr>
          <a:xfrm>
            <a:off x="3941763" y="301625"/>
            <a:ext cx="5637212" cy="645477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κειμένου 3"/>
          <p:cNvSpPr>
            <a:spLocks noGrp="1"/>
          </p:cNvSpPr>
          <p:nvPr>
            <p:ph type="body" sz="half" idx="2"/>
          </p:nvPr>
        </p:nvSpPr>
        <p:spPr>
          <a:xfrm>
            <a:off x="504825" y="1582738"/>
            <a:ext cx="3316288" cy="51736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Θέση υποσέλιδου 4"/>
          <p:cNvSpPr>
            <a:spLocks noGrp="1"/>
          </p:cNvSpPr>
          <p:nvPr>
            <p:ph type="ftr" sz="quarter" idx="10"/>
          </p:nvPr>
        </p:nvSpPr>
        <p:spPr/>
        <p:txBody>
          <a:bodyPr/>
          <a:lstStyle/>
          <a:p>
            <a:pPr lvl="0"/>
            <a:endParaRPr lang="el-GR"/>
          </a:p>
        </p:txBody>
      </p:sp>
      <p:sp>
        <p:nvSpPr>
          <p:cNvPr id="6" name="Θέση ημερομηνίας 5"/>
          <p:cNvSpPr>
            <a:spLocks noGrp="1"/>
          </p:cNvSpPr>
          <p:nvPr>
            <p:ph type="dt" sz="half" idx="11"/>
          </p:nvPr>
        </p:nvSpPr>
        <p:spPr/>
        <p:txBody>
          <a:bodyPr/>
          <a:lstStyle/>
          <a:p>
            <a:pPr lvl="0"/>
            <a:fld id="{4EDCD024-CFE7-4ACC-BF3C-ADAEA334B696}" type="datetime1">
              <a:rPr lang="el-GR" smtClean="0"/>
              <a:pPr lvl="0"/>
              <a:t>21/5/2025</a:t>
            </a:fld>
            <a:endParaRPr lang="el-GR"/>
          </a:p>
        </p:txBody>
      </p:sp>
      <p:sp>
        <p:nvSpPr>
          <p:cNvPr id="7" name="Θέση αριθμού διαφάνειας 6"/>
          <p:cNvSpPr>
            <a:spLocks noGrp="1"/>
          </p:cNvSpPr>
          <p:nvPr>
            <p:ph type="sldNum" sz="quarter" idx="12"/>
          </p:nvPr>
        </p:nvSpPr>
        <p:spPr/>
        <p:txBody>
          <a:bodyPr/>
          <a:lstStyle/>
          <a:p>
            <a:pPr lvl="0"/>
            <a:fld id="{11CFB499-E791-42A6-B55A-A27DE0DD0D98}" type="slidenum">
              <a:t>‹#›</a:t>
            </a:fld>
            <a:endParaRPr lang="el-GR"/>
          </a:p>
        </p:txBody>
      </p:sp>
    </p:spTree>
    <p:extLst>
      <p:ext uri="{BB962C8B-B14F-4D97-AF65-F5344CB8AC3E}">
        <p14:creationId xmlns:p14="http://schemas.microsoft.com/office/powerpoint/2010/main" val="301347488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1976438" y="5294313"/>
            <a:ext cx="6049962" cy="623887"/>
          </a:xfrm>
        </p:spPr>
        <p:txBody>
          <a:bodyPr anchor="b"/>
          <a:lstStyle>
            <a:lvl1pPr algn="l">
              <a:defRPr sz="2000" b="1"/>
            </a:lvl1pPr>
          </a:lstStyle>
          <a:p>
            <a:r>
              <a:rPr lang="el-GR" smtClean="0"/>
              <a:t>Στυλ κύριου τίτλου</a:t>
            </a:r>
            <a:endParaRPr lang="el-GR"/>
          </a:p>
        </p:txBody>
      </p:sp>
      <p:sp>
        <p:nvSpPr>
          <p:cNvPr id="3" name="Θέση εικόνας 2"/>
          <p:cNvSpPr>
            <a:spLocks noGrp="1"/>
          </p:cNvSpPr>
          <p:nvPr>
            <p:ph type="pic" idx="1"/>
          </p:nvPr>
        </p:nvSpPr>
        <p:spPr>
          <a:xfrm>
            <a:off x="1976438" y="676275"/>
            <a:ext cx="6049962" cy="453707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p:cNvSpPr>
            <a:spLocks noGrp="1"/>
          </p:cNvSpPr>
          <p:nvPr>
            <p:ph type="body" sz="half" idx="2"/>
          </p:nvPr>
        </p:nvSpPr>
        <p:spPr>
          <a:xfrm>
            <a:off x="1976438" y="5918200"/>
            <a:ext cx="6049962" cy="889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Θέση υποσέλιδου 4"/>
          <p:cNvSpPr>
            <a:spLocks noGrp="1"/>
          </p:cNvSpPr>
          <p:nvPr>
            <p:ph type="ftr" sz="quarter" idx="10"/>
          </p:nvPr>
        </p:nvSpPr>
        <p:spPr/>
        <p:txBody>
          <a:bodyPr/>
          <a:lstStyle/>
          <a:p>
            <a:pPr lvl="0"/>
            <a:endParaRPr lang="el-GR"/>
          </a:p>
        </p:txBody>
      </p:sp>
      <p:sp>
        <p:nvSpPr>
          <p:cNvPr id="6" name="Θέση ημερομηνίας 5"/>
          <p:cNvSpPr>
            <a:spLocks noGrp="1"/>
          </p:cNvSpPr>
          <p:nvPr>
            <p:ph type="dt" sz="half" idx="11"/>
          </p:nvPr>
        </p:nvSpPr>
        <p:spPr/>
        <p:txBody>
          <a:bodyPr/>
          <a:lstStyle/>
          <a:p>
            <a:pPr lvl="0"/>
            <a:fld id="{4EDCD024-CFE7-4ACC-BF3C-ADAEA334B696}" type="datetime1">
              <a:rPr lang="el-GR" smtClean="0"/>
              <a:pPr lvl="0"/>
              <a:t>21/5/2025</a:t>
            </a:fld>
            <a:endParaRPr lang="el-GR"/>
          </a:p>
        </p:txBody>
      </p:sp>
      <p:sp>
        <p:nvSpPr>
          <p:cNvPr id="7" name="Θέση αριθμού διαφάνειας 6"/>
          <p:cNvSpPr>
            <a:spLocks noGrp="1"/>
          </p:cNvSpPr>
          <p:nvPr>
            <p:ph type="sldNum" sz="quarter" idx="12"/>
          </p:nvPr>
        </p:nvSpPr>
        <p:spPr/>
        <p:txBody>
          <a:bodyPr/>
          <a:lstStyle/>
          <a:p>
            <a:pPr lvl="0"/>
            <a:fld id="{746264B8-3FB6-46CB-A286-CEB3C6617750}" type="slidenum">
              <a:t>‹#›</a:t>
            </a:fld>
            <a:endParaRPr lang="el-GR"/>
          </a:p>
        </p:txBody>
      </p:sp>
    </p:spTree>
    <p:extLst>
      <p:ext uri="{BB962C8B-B14F-4D97-AF65-F5344CB8AC3E}">
        <p14:creationId xmlns:p14="http://schemas.microsoft.com/office/powerpoint/2010/main" val="352187032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jp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image" Target="../media/image1.jpg"/><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13" Type="http://schemas.openxmlformats.org/officeDocument/2006/relationships/theme" Target="../theme/theme4.xml"/><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slideLayout" Target="../slideLayouts/slideLayout45.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pic>
        <p:nvPicPr>
          <p:cNvPr id="2" name="bg object 16"/>
          <p:cNvPicPr>
            <a:picLocks noChangeAspect="1"/>
          </p:cNvPicPr>
          <p:nvPr/>
        </p:nvPicPr>
        <p:blipFill>
          <a:blip r:embed="rId13">
            <a:lum/>
            <a:alphaModFix/>
          </a:blip>
          <a:srcRect/>
          <a:stretch>
            <a:fillRect/>
          </a:stretch>
        </p:blipFill>
        <p:spPr>
          <a:xfrm>
            <a:off x="0" y="0"/>
            <a:ext cx="10078560" cy="7558920"/>
          </a:xfrm>
          <a:prstGeom prst="rect">
            <a:avLst/>
          </a:prstGeom>
          <a:noFill/>
          <a:ln>
            <a:noFill/>
          </a:ln>
        </p:spPr>
      </p:pic>
      <p:sp>
        <p:nvSpPr>
          <p:cNvPr id="3" name="Holder 2"/>
          <p:cNvSpPr txBox="1">
            <a:spLocks noGrp="1"/>
          </p:cNvSpPr>
          <p:nvPr>
            <p:ph type="title"/>
          </p:nvPr>
        </p:nvSpPr>
        <p:spPr>
          <a:xfrm>
            <a:off x="490320" y="545040"/>
            <a:ext cx="8815320" cy="1122480"/>
          </a:xfrm>
          <a:prstGeom prst="rect">
            <a:avLst/>
          </a:prstGeom>
          <a:noFill/>
          <a:ln>
            <a:noFill/>
          </a:ln>
        </p:spPr>
        <p:txBody>
          <a:bodyPr wrap="square" lIns="0" tIns="0" rIns="0" bIns="0" anchor="t"/>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a:r>
              <a:rPr lang="el-GR"/>
              <a:t>Κάντε κλικ εδώ για την επεξεργασία της μορφής του κειμένου του τίτλου</a:t>
            </a:r>
          </a:p>
        </p:txBody>
      </p:sp>
      <p:sp>
        <p:nvSpPr>
          <p:cNvPr id="4" name="Holder 3"/>
          <p:cNvSpPr txBox="1">
            <a:spLocks noGrp="1"/>
          </p:cNvSpPr>
          <p:nvPr>
            <p:ph type="body" idx="1"/>
          </p:nvPr>
        </p:nvSpPr>
        <p:spPr>
          <a:xfrm>
            <a:off x="511920" y="1807560"/>
            <a:ext cx="8884080" cy="5137920"/>
          </a:xfrm>
          <a:prstGeom prst="rect">
            <a:avLst/>
          </a:prstGeom>
          <a:noFill/>
          <a:ln>
            <a:noFill/>
          </a:ln>
        </p:spPr>
        <p:txBody>
          <a:bodyPr wrap="square" lIns="0" tIns="0" rIns="0" bIns="0" anchor="t"/>
          <a:lstStyle>
            <a:defPPr marL="432000" lvl="0" indent="-324000">
              <a:spcBef>
                <a:spcPts val="0"/>
              </a:spcBef>
              <a:spcAft>
                <a:spcPts val="1417"/>
              </a:spcAft>
              <a:buSzPct val="45000"/>
              <a:buFont typeface="StarSymbol"/>
              <a:buNone/>
              <a:defRPr lang="el-GR" sz="1800" b="0" i="0" u="none" strike="noStrike" kern="1200" spc="0">
                <a:ln>
                  <a:noFill/>
                </a:ln>
                <a:latin typeface="Calibri"/>
                <a:ea typeface="Microsoft YaHei" pitchFamily="2"/>
                <a:cs typeface="Lucida Sans" pitchFamily="2"/>
              </a:defRPr>
            </a:defPPr>
            <a:lvl1pPr marL="432000" lvl="0" indent="-324000">
              <a:spcBef>
                <a:spcPts val="0"/>
              </a:spcBef>
              <a:spcAft>
                <a:spcPts val="1417"/>
              </a:spcAft>
              <a:buSzPct val="45000"/>
              <a:buFont typeface="StarSymbol"/>
              <a:buChar char="●"/>
              <a:defRPr lang="el-GR" sz="1800" b="0" i="0" u="none" strike="noStrike" kern="1200" spc="0">
                <a:ln>
                  <a:noFill/>
                </a:ln>
                <a:latin typeface="Calibri"/>
                <a:ea typeface="Microsoft YaHei" pitchFamily="2"/>
                <a:cs typeface="Lucida Sans" pitchFamily="2"/>
              </a:defRPr>
            </a:lvl1pPr>
            <a:lvl2pPr marL="864000" lvl="1" indent="-324000">
              <a:spcBef>
                <a:spcPts val="0"/>
              </a:spcBef>
              <a:spcAft>
                <a:spcPts val="1134"/>
              </a:spcAft>
              <a:buSzPct val="75000"/>
              <a:buFont typeface="StarSymbol"/>
              <a:buChar char="–"/>
              <a:defRPr lang="el-GR" sz="1800" b="0" i="0" u="none" strike="noStrike" kern="1200" spc="0">
                <a:ln>
                  <a:noFill/>
                </a:ln>
                <a:latin typeface="Calibri"/>
                <a:ea typeface="Microsoft YaHei" pitchFamily="2"/>
                <a:cs typeface="Lucida Sans" pitchFamily="2"/>
              </a:defRPr>
            </a:lvl2pPr>
            <a:lvl3pPr marL="1295999" lvl="2" indent="-288000">
              <a:spcBef>
                <a:spcPts val="0"/>
              </a:spcBef>
              <a:spcAft>
                <a:spcPts val="850"/>
              </a:spcAft>
              <a:buSzPct val="45000"/>
              <a:buFont typeface="StarSymbol"/>
              <a:buChar char="●"/>
              <a:defRPr lang="el-GR" sz="1800" b="0" i="0" u="none" strike="noStrike" kern="1200" spc="0">
                <a:ln>
                  <a:noFill/>
                </a:ln>
                <a:latin typeface="Calibri"/>
                <a:ea typeface="Microsoft YaHei" pitchFamily="2"/>
                <a:cs typeface="Lucida Sans" pitchFamily="2"/>
              </a:defRPr>
            </a:lvl3pPr>
            <a:lvl4pPr marL="1728000" lvl="3" indent="-216000">
              <a:spcBef>
                <a:spcPts val="0"/>
              </a:spcBef>
              <a:spcAft>
                <a:spcPts val="567"/>
              </a:spcAft>
              <a:buSzPct val="75000"/>
              <a:buFont typeface="StarSymbol"/>
              <a:buChar char="–"/>
              <a:defRPr lang="el-GR" sz="1800" b="0" i="0" u="none" strike="noStrike" kern="1200" spc="0">
                <a:ln>
                  <a:noFill/>
                </a:ln>
                <a:latin typeface="Calibri"/>
                <a:ea typeface="Microsoft YaHei" pitchFamily="2"/>
                <a:cs typeface="Lucida Sans" pitchFamily="2"/>
              </a:defRPr>
            </a:lvl4pPr>
            <a:lvl5pPr marL="2160000" lvl="4" indent="-216000">
              <a:spcBef>
                <a:spcPts val="0"/>
              </a:spcBef>
              <a:spcAft>
                <a:spcPts val="283"/>
              </a:spcAft>
              <a:buSzPct val="45000"/>
              <a:buFont typeface="StarSymbol"/>
              <a:buChar char="●"/>
              <a:defRPr lang="el-GR" sz="2000" b="0" i="0" u="none" strike="noStrike" kern="1200" spc="0">
                <a:ln>
                  <a:noFill/>
                </a:ln>
                <a:latin typeface="Calibri"/>
                <a:ea typeface="Microsoft YaHei" pitchFamily="2"/>
                <a:cs typeface="Lucida Sans" pitchFamily="2"/>
              </a:defRPr>
            </a:lvl5pPr>
            <a:lvl6pPr marL="2592000" lvl="5" indent="-216000">
              <a:spcBef>
                <a:spcPts val="0"/>
              </a:spcBef>
              <a:spcAft>
                <a:spcPts val="283"/>
              </a:spcAft>
              <a:buSzPct val="45000"/>
              <a:buFont typeface="StarSymbol"/>
              <a:buChar char="●"/>
              <a:defRPr lang="el-GR" sz="2000" b="0" i="0" u="none" strike="noStrike" kern="1200" spc="0">
                <a:ln>
                  <a:noFill/>
                </a:ln>
                <a:latin typeface="Calibri"/>
                <a:ea typeface="Microsoft YaHei" pitchFamily="2"/>
                <a:cs typeface="Lucida Sans" pitchFamily="2"/>
              </a:defRPr>
            </a:lvl6pPr>
            <a:lvl7pPr marL="3024000" lvl="6" indent="-216000">
              <a:spcBef>
                <a:spcPts val="0"/>
              </a:spcBef>
              <a:spcAft>
                <a:spcPts val="283"/>
              </a:spcAft>
              <a:buSzPct val="45000"/>
              <a:buFont typeface="StarSymbol"/>
              <a:buChar char="●"/>
              <a:defRPr lang="el-GR" sz="2000" b="0" i="0" u="none" strike="noStrike" kern="1200" spc="0">
                <a:ln>
                  <a:noFill/>
                </a:ln>
                <a:latin typeface="Calibri"/>
                <a:ea typeface="Microsoft YaHei" pitchFamily="2"/>
                <a:cs typeface="Lucida Sans" pitchFamily="2"/>
              </a:defRPr>
            </a:lvl7pPr>
            <a:lvl8pPr marL="3456000" lvl="7" indent="-216000">
              <a:spcBef>
                <a:spcPts val="0"/>
              </a:spcBef>
              <a:spcAft>
                <a:spcPts val="283"/>
              </a:spcAft>
              <a:buSzPct val="45000"/>
              <a:buFont typeface="StarSymbol"/>
              <a:buChar char="●"/>
              <a:defRPr lang="el-GR" sz="2000" b="0" i="0" u="none" strike="noStrike" kern="1200" spc="0">
                <a:ln>
                  <a:noFill/>
                </a:ln>
                <a:latin typeface="Calibri"/>
                <a:ea typeface="Microsoft YaHei" pitchFamily="2"/>
                <a:cs typeface="Lucida Sans" pitchFamily="2"/>
              </a:defRPr>
            </a:lvl8pPr>
            <a:lvl9pPr marL="3887999" lvl="8" indent="-216000">
              <a:spcBef>
                <a:spcPts val="0"/>
              </a:spcBef>
              <a:spcAft>
                <a:spcPts val="283"/>
              </a:spcAft>
              <a:buSzPct val="45000"/>
              <a:buFont typeface="StarSymbol"/>
              <a:buChar char="●"/>
              <a:defRPr lang="el-GR" sz="2000" b="0" i="0" u="none" strike="noStrike" kern="1200" spc="0">
                <a:ln>
                  <a:noFill/>
                </a:ln>
                <a:latin typeface="Calibri"/>
                <a:ea typeface="Microsoft YaHei" pitchFamily="2"/>
                <a:cs typeface="Lucida Sans" pitchFamily="2"/>
              </a:defRPr>
            </a:lvl9pPr>
          </a:lstStyle>
          <a:p>
            <a:pPr lvl="0"/>
            <a:r>
              <a:rPr lang="el-GR"/>
              <a:t>Κάντε κλικ εδώ για την επεξεργασία της μορφής των κειμένων διάρθρωσης</a:t>
            </a:r>
          </a:p>
          <a:p>
            <a:pPr lvl="1"/>
            <a:r>
              <a:rPr lang="el-GR"/>
              <a:t>Δεύτερο επίπεδο διάρθρωσης</a:t>
            </a:r>
          </a:p>
          <a:p>
            <a:pPr lvl="2"/>
            <a:r>
              <a:rPr lang="el-GR"/>
              <a:t>Τρίτο επίπεδο διάρθρωσης</a:t>
            </a:r>
          </a:p>
          <a:p>
            <a:pPr lvl="3"/>
            <a:r>
              <a:rPr lang="el-GR"/>
              <a:t>Τέταρτο επίπεδο διάρθρωσης</a:t>
            </a:r>
          </a:p>
          <a:p>
            <a:pPr lvl="4"/>
            <a:r>
              <a:rPr lang="el-GR"/>
              <a:t>Πέμπτο επίπεδο διάρθρωσης</a:t>
            </a:r>
          </a:p>
          <a:p>
            <a:pPr lvl="5"/>
            <a:r>
              <a:rPr lang="el-GR"/>
              <a:t>Έκτο επίπεδο διάρθρωσης</a:t>
            </a:r>
          </a:p>
          <a:p>
            <a:pPr lvl="6"/>
            <a:r>
              <a:rPr lang="el-GR"/>
              <a:t>Έβδομο επίπεδο διάρθρωσης</a:t>
            </a:r>
          </a:p>
          <a:p>
            <a:pPr lvl="7"/>
            <a:r>
              <a:rPr lang="el-GR"/>
              <a:t>Όγδοο επίπεδο διάρθρωσης</a:t>
            </a:r>
          </a:p>
          <a:p>
            <a:pPr lvl="8"/>
            <a:r>
              <a:rPr lang="el-GR"/>
              <a:t>Ένατο επίπεδο διάρθρωσης</a:t>
            </a:r>
          </a:p>
        </p:txBody>
      </p:sp>
      <p:sp>
        <p:nvSpPr>
          <p:cNvPr id="5" name="Holder 4"/>
          <p:cNvSpPr txBox="1">
            <a:spLocks noGrp="1"/>
          </p:cNvSpPr>
          <p:nvPr>
            <p:ph type="ftr" sz="quarter" idx="3"/>
          </p:nvPr>
        </p:nvSpPr>
        <p:spPr>
          <a:xfrm>
            <a:off x="3428639" y="7033320"/>
            <a:ext cx="3226320" cy="377640"/>
          </a:xfrm>
          <a:prstGeom prst="rect">
            <a:avLst/>
          </a:prstGeom>
          <a:noFill/>
          <a:ln>
            <a:noFill/>
          </a:ln>
        </p:spPr>
        <p:txBody>
          <a:bodyPr wrap="square" lIns="0" tIns="0" rIns="0" bIns="0" anchor="t" anchorCtr="0"/>
          <a:lstStyle>
            <a:lvl1pPr lvl="0" rtl="0" hangingPunct="0">
              <a:buNone/>
              <a:tabLst/>
              <a:defRPr lang="el-GR" sz="2400" kern="1200">
                <a:latin typeface="Times New Roman" pitchFamily="18"/>
                <a:ea typeface="Arial" pitchFamily="2"/>
                <a:cs typeface="Tahoma" pitchFamily="2"/>
              </a:defRPr>
            </a:lvl1pPr>
          </a:lstStyle>
          <a:p>
            <a:pPr lvl="0"/>
            <a:endParaRPr lang="el-GR"/>
          </a:p>
        </p:txBody>
      </p:sp>
      <p:sp>
        <p:nvSpPr>
          <p:cNvPr id="6" name="Holder 5"/>
          <p:cNvSpPr txBox="1">
            <a:spLocks noGrp="1"/>
          </p:cNvSpPr>
          <p:nvPr>
            <p:ph type="dt" sz="half" idx="2"/>
          </p:nvPr>
        </p:nvSpPr>
        <p:spPr>
          <a:xfrm>
            <a:off x="504359" y="7033320"/>
            <a:ext cx="2318760" cy="377640"/>
          </a:xfrm>
          <a:prstGeom prst="rect">
            <a:avLst/>
          </a:prstGeom>
          <a:noFill/>
          <a:ln>
            <a:noFill/>
          </a:ln>
        </p:spPr>
        <p:txBody>
          <a:bodyPr wrap="square" lIns="0" tIns="0" rIns="0" bIns="0" anchor="t" anchorCtr="0"/>
          <a:lstStyle>
            <a:lvl1pPr marL="0" marR="0" lvl="0" indent="0" algn="l" rtl="0" hangingPunct="0">
              <a:spcBef>
                <a:spcPts val="0"/>
              </a:spcBef>
              <a:spcAft>
                <a:spcPts val="0"/>
              </a:spcAft>
              <a:buNone/>
              <a:tabLst/>
              <a:defRPr lang="el-GR" sz="1800" b="0" i="0" u="none" strike="noStrike" kern="1200" spc="0">
                <a:solidFill>
                  <a:srgbClr val="8B8B8B"/>
                </a:solidFill>
                <a:latin typeface="Calibri" pitchFamily="18"/>
                <a:ea typeface="Arial" pitchFamily="2"/>
                <a:cs typeface="Tahoma" pitchFamily="2"/>
              </a:defRPr>
            </a:lvl1pPr>
          </a:lstStyle>
          <a:p>
            <a:pPr lvl="0"/>
            <a:fld id="{4EDCD024-CFE7-4ACC-BF3C-ADAEA334B696}" type="datetime1">
              <a:rPr lang="el-GR"/>
              <a:pPr lvl="0"/>
              <a:t>21/5/2025</a:t>
            </a:fld>
            <a:endParaRPr lang="el-GR"/>
          </a:p>
        </p:txBody>
      </p:sp>
      <p:sp>
        <p:nvSpPr>
          <p:cNvPr id="7" name="Holder 6"/>
          <p:cNvSpPr txBox="1">
            <a:spLocks noGrp="1"/>
          </p:cNvSpPr>
          <p:nvPr>
            <p:ph type="sldNum" sz="quarter" idx="4"/>
          </p:nvPr>
        </p:nvSpPr>
        <p:spPr>
          <a:xfrm>
            <a:off x="7260480" y="7033320"/>
            <a:ext cx="2318760" cy="377640"/>
          </a:xfrm>
          <a:prstGeom prst="rect">
            <a:avLst/>
          </a:prstGeom>
          <a:noFill/>
          <a:ln>
            <a:noFill/>
          </a:ln>
        </p:spPr>
        <p:txBody>
          <a:bodyPr wrap="square" lIns="0" tIns="0" rIns="0" bIns="0" anchor="t" anchorCtr="0"/>
          <a:lstStyle>
            <a:lvl1pPr marL="0" marR="0" lvl="0" indent="0" algn="r" rtl="0" hangingPunct="0">
              <a:spcBef>
                <a:spcPts val="0"/>
              </a:spcBef>
              <a:spcAft>
                <a:spcPts val="0"/>
              </a:spcAft>
              <a:buNone/>
              <a:tabLst/>
              <a:defRPr lang="el-GR" sz="1800" b="0" i="0" u="none" strike="noStrike" kern="1200" spc="0">
                <a:solidFill>
                  <a:srgbClr val="8B8B8B"/>
                </a:solidFill>
                <a:latin typeface="Calibri" pitchFamily="18"/>
                <a:ea typeface="Arial" pitchFamily="2"/>
                <a:cs typeface="Tahoma" pitchFamily="2"/>
              </a:defRPr>
            </a:lvl1pPr>
          </a:lstStyle>
          <a:p>
            <a:pPr lvl="0"/>
            <a:fld id="{B92BF5CA-68A4-4148-AC6E-56D6C979668B}" type="slidenum">
              <a:t>‹#›</a:t>
            </a:fld>
            <a:endParaRPr lang="el-G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xmlns:p14="http://schemas.microsoft.com/office/powerpoint/2010/main">
    <mc:Choice Requires="p14">
      <p:transition spd="slow" p14:dur="2000"/>
    </mc:Choice>
    <mc:Fallback xmlns="">
      <p:transition spd="slow"/>
    </mc:Fallback>
  </mc:AlternateContent>
  <p:txStyles>
    <p:titleStyle>
      <a:lvl1pPr lvl="0" algn="ctr" rtl="0" hangingPunct="0">
        <a:buNone/>
        <a:tabLst/>
        <a:defRPr lang="el-GR" sz="3600" b="0" i="0" u="none" strike="noStrike" kern="1200" spc="0">
          <a:ln>
            <a:noFill/>
          </a:ln>
          <a:solidFill>
            <a:srgbClr val="000000"/>
          </a:solidFill>
          <a:latin typeface="Arial" pitchFamily="18"/>
          <a:ea typeface="Microsoft YaHei" pitchFamily="2"/>
          <a:cs typeface="Arial" pitchFamily="2"/>
        </a:defRPr>
      </a:lvl1pPr>
    </p:titleStyle>
    <p:bodyStyle>
      <a:lvl1pPr marL="0" marR="0" lvl="0" indent="0" rtl="0" hangingPunct="0">
        <a:buNone/>
        <a:tabLst/>
        <a:defRPr lang="el-GR" sz="2600" b="0" i="0" u="none" strike="noStrike" spc="0">
          <a:solidFill>
            <a:srgbClr val="000000"/>
          </a:solidFill>
          <a:latin typeface="Arial" pitchFamily="18"/>
          <a:cs typeface="Arial"/>
        </a:defRPr>
      </a:lvl1pPr>
      <a:lvl2pPr marL="0" marR="0" lvl="1" indent="0" rtl="0" hangingPunct="0">
        <a:buSzPct val="75000"/>
        <a:buFont typeface="StarSymbol"/>
        <a:buChar char="–"/>
        <a:tabLst/>
        <a:defRPr lang="el-GR" sz="2600" b="0" i="0" u="none" strike="noStrike" spc="0">
          <a:solidFill>
            <a:srgbClr val="000000"/>
          </a:solidFill>
          <a:latin typeface="Arial" pitchFamily="18"/>
          <a:cs typeface="Arial"/>
        </a:defRPr>
      </a:lvl2pPr>
      <a:lvl3pPr marL="0" marR="0" lvl="2" indent="0" rtl="0" hangingPunct="0">
        <a:buSzPct val="45000"/>
        <a:buFont typeface="StarSymbol"/>
        <a:buChar char="●"/>
        <a:tabLst/>
        <a:defRPr lang="el-GR" sz="2600" b="0" i="0" u="none" strike="noStrike" spc="0">
          <a:solidFill>
            <a:srgbClr val="000000"/>
          </a:solidFill>
          <a:latin typeface="Arial" pitchFamily="18"/>
          <a:cs typeface="Arial"/>
        </a:defRPr>
      </a:lvl3pPr>
      <a:lvl4pPr marL="0" marR="0" lvl="3" indent="0" rtl="0" hangingPunct="0">
        <a:buSzPct val="75000"/>
        <a:buFont typeface="StarSymbol"/>
        <a:buChar char="–"/>
        <a:tabLst/>
        <a:defRPr lang="el-GR" sz="2600" b="0" i="0" u="none" strike="noStrike" spc="0">
          <a:solidFill>
            <a:srgbClr val="000000"/>
          </a:solidFill>
          <a:latin typeface="Arial" pitchFamily="18"/>
          <a:cs typeface="Arial"/>
        </a:defRPr>
      </a:lvl4pPr>
      <a:lvl5pPr marL="0" marR="0" lvl="4" indent="0" rtl="0" hangingPunct="0">
        <a:buSzPct val="45000"/>
        <a:buFont typeface="StarSymbol"/>
        <a:buChar char="●"/>
        <a:tabLst/>
        <a:defRPr lang="el-GR" sz="2600" b="0" i="0" u="none" strike="noStrike" spc="0">
          <a:solidFill>
            <a:srgbClr val="000000"/>
          </a:solidFill>
          <a:latin typeface="Arial" pitchFamily="18"/>
          <a:cs typeface="Arial"/>
        </a:defRPr>
      </a:lvl5pPr>
      <a:lvl6pPr marL="0" marR="0" lvl="5" indent="0" rtl="0" hangingPunct="0">
        <a:buSzPct val="45000"/>
        <a:buFont typeface="StarSymbol"/>
        <a:buChar char="●"/>
        <a:tabLst/>
        <a:defRPr lang="el-GR" sz="2600" b="0" i="0" u="none" strike="noStrike" spc="0">
          <a:solidFill>
            <a:srgbClr val="000000"/>
          </a:solidFill>
          <a:latin typeface="Arial" pitchFamily="18"/>
          <a:cs typeface="Arial"/>
        </a:defRPr>
      </a:lvl6pPr>
      <a:lvl7pPr marL="0" marR="0" lvl="6" indent="0" rtl="0" hangingPunct="0">
        <a:buSzPct val="45000"/>
        <a:buFont typeface="StarSymbol"/>
        <a:buChar char="●"/>
        <a:tabLst/>
        <a:defRPr lang="el-GR" sz="2600" b="0" i="0" u="none" strike="noStrike" spc="0">
          <a:solidFill>
            <a:srgbClr val="000000"/>
          </a:solidFill>
          <a:latin typeface="Arial" pitchFamily="18"/>
          <a:cs typeface="Arial"/>
        </a:defRPr>
      </a:lvl7pPr>
      <a:lvl8pPr marL="0" marR="0" lvl="7" indent="0" rtl="0" hangingPunct="0">
        <a:buSzPct val="45000"/>
        <a:buFont typeface="StarSymbol"/>
        <a:buChar char="●"/>
        <a:tabLst/>
        <a:defRPr lang="el-GR" sz="2600" b="0" i="0" u="none" strike="noStrike" spc="0">
          <a:solidFill>
            <a:srgbClr val="000000"/>
          </a:solidFill>
          <a:latin typeface="Arial" pitchFamily="18"/>
          <a:cs typeface="Arial"/>
        </a:defRPr>
      </a:lvl8pPr>
      <a:lvl9pPr marL="0" marR="0" lvl="8" indent="0" rtl="0" hangingPunct="0">
        <a:buSzPct val="45000"/>
        <a:buFont typeface="StarSymbol"/>
        <a:buChar char="●"/>
        <a:tabLst/>
        <a:defRPr lang="el-GR" sz="2600" b="0" i="0" u="none" strike="noStrike" spc="0">
          <a:solidFill>
            <a:srgbClr val="000000"/>
          </a:solidFill>
          <a:latin typeface="Arial" pitchFamily="18"/>
          <a:cs typeface="Arial"/>
        </a:defRPr>
      </a:lvl9pPr>
    </p:bodyStyle>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pic>
        <p:nvPicPr>
          <p:cNvPr id="2" name="bg object 16"/>
          <p:cNvPicPr>
            <a:picLocks noChangeAspect="1"/>
          </p:cNvPicPr>
          <p:nvPr/>
        </p:nvPicPr>
        <p:blipFill>
          <a:blip r:embed="rId13">
            <a:lum/>
            <a:alphaModFix/>
          </a:blip>
          <a:srcRect/>
          <a:stretch>
            <a:fillRect/>
          </a:stretch>
        </p:blipFill>
        <p:spPr>
          <a:xfrm>
            <a:off x="0" y="0"/>
            <a:ext cx="10078560" cy="7558920"/>
          </a:xfrm>
          <a:prstGeom prst="rect">
            <a:avLst/>
          </a:prstGeom>
          <a:noFill/>
          <a:ln>
            <a:noFill/>
          </a:ln>
        </p:spPr>
      </p:pic>
      <p:sp>
        <p:nvSpPr>
          <p:cNvPr id="3" name="Holder 2"/>
          <p:cNvSpPr txBox="1">
            <a:spLocks noGrp="1"/>
          </p:cNvSpPr>
          <p:nvPr>
            <p:ph type="title"/>
          </p:nvPr>
        </p:nvSpPr>
        <p:spPr>
          <a:xfrm>
            <a:off x="490320" y="545040"/>
            <a:ext cx="8815320" cy="1122480"/>
          </a:xfrm>
          <a:prstGeom prst="rect">
            <a:avLst/>
          </a:prstGeom>
          <a:noFill/>
          <a:ln>
            <a:noFill/>
          </a:ln>
        </p:spPr>
        <p:txBody>
          <a:bodyPr wrap="square" lIns="0" tIns="0" rIns="0" bIns="0" anchor="t"/>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a:r>
              <a:rPr lang="el-GR"/>
              <a:t>Κάντε κλικ εδώ για την επεξεργασία της μορφής του κειμένου του τίτλου</a:t>
            </a:r>
          </a:p>
        </p:txBody>
      </p:sp>
      <p:sp>
        <p:nvSpPr>
          <p:cNvPr id="4" name="Holder 3"/>
          <p:cNvSpPr txBox="1">
            <a:spLocks noGrp="1"/>
          </p:cNvSpPr>
          <p:nvPr>
            <p:ph type="body" idx="1"/>
          </p:nvPr>
        </p:nvSpPr>
        <p:spPr>
          <a:xfrm>
            <a:off x="908280" y="1967400"/>
            <a:ext cx="4094640" cy="10757160"/>
          </a:xfrm>
          <a:prstGeom prst="rect">
            <a:avLst/>
          </a:prstGeom>
          <a:noFill/>
          <a:ln>
            <a:noFill/>
          </a:ln>
        </p:spPr>
        <p:txBody>
          <a:bodyPr wrap="square" lIns="0" tIns="0" rIns="0" bIns="0" anchor="t">
            <a:spAutoFit/>
          </a:bodyPr>
          <a:lstStyle>
            <a:defPPr marL="432000" lvl="0" indent="-324000">
              <a:spcBef>
                <a:spcPts val="0"/>
              </a:spcBef>
              <a:spcAft>
                <a:spcPts val="1417"/>
              </a:spcAft>
              <a:buSzPct val="45000"/>
              <a:buFont typeface="StarSymbol"/>
              <a:buNone/>
              <a:defRPr lang="el-GR" sz="1800" b="0" i="0" u="none" strike="noStrike" kern="1200" spc="0">
                <a:ln>
                  <a:noFill/>
                </a:ln>
                <a:latin typeface="Calibri"/>
                <a:ea typeface="Microsoft YaHei" pitchFamily="2"/>
                <a:cs typeface="Lucida Sans" pitchFamily="2"/>
              </a:defRPr>
            </a:defPPr>
            <a:lvl1pPr marL="432000" lvl="0" indent="-324000">
              <a:spcBef>
                <a:spcPts val="0"/>
              </a:spcBef>
              <a:spcAft>
                <a:spcPts val="1417"/>
              </a:spcAft>
              <a:buSzPct val="45000"/>
              <a:buFont typeface="StarSymbol"/>
              <a:buChar char="●"/>
              <a:defRPr lang="el-GR" sz="1800" b="0" i="0" u="none" strike="noStrike" kern="1200" spc="0">
                <a:ln>
                  <a:noFill/>
                </a:ln>
                <a:latin typeface="Calibri"/>
                <a:ea typeface="Microsoft YaHei" pitchFamily="2"/>
                <a:cs typeface="Lucida Sans" pitchFamily="2"/>
              </a:defRPr>
            </a:lvl1pPr>
            <a:lvl2pPr marL="864000" lvl="1" indent="-324000">
              <a:spcBef>
                <a:spcPts val="0"/>
              </a:spcBef>
              <a:spcAft>
                <a:spcPts val="1134"/>
              </a:spcAft>
              <a:buSzPct val="75000"/>
              <a:buFont typeface="StarSymbol"/>
              <a:buChar char="–"/>
              <a:defRPr lang="el-GR" sz="1800" b="0" i="0" u="none" strike="noStrike" kern="1200" spc="0">
                <a:ln>
                  <a:noFill/>
                </a:ln>
                <a:latin typeface="Calibri"/>
                <a:ea typeface="Microsoft YaHei" pitchFamily="2"/>
                <a:cs typeface="Lucida Sans" pitchFamily="2"/>
              </a:defRPr>
            </a:lvl2pPr>
            <a:lvl3pPr marL="1295999" lvl="2" indent="-288000">
              <a:spcBef>
                <a:spcPts val="0"/>
              </a:spcBef>
              <a:spcAft>
                <a:spcPts val="850"/>
              </a:spcAft>
              <a:buSzPct val="45000"/>
              <a:buFont typeface="StarSymbol"/>
              <a:buChar char="●"/>
              <a:defRPr lang="el-GR" sz="1800" b="0" i="0" u="none" strike="noStrike" kern="1200" spc="0">
                <a:ln>
                  <a:noFill/>
                </a:ln>
                <a:latin typeface="Calibri"/>
                <a:ea typeface="Microsoft YaHei" pitchFamily="2"/>
                <a:cs typeface="Lucida Sans" pitchFamily="2"/>
              </a:defRPr>
            </a:lvl3pPr>
            <a:lvl4pPr marL="1728000" lvl="3" indent="-216000">
              <a:spcBef>
                <a:spcPts val="0"/>
              </a:spcBef>
              <a:spcAft>
                <a:spcPts val="567"/>
              </a:spcAft>
              <a:buSzPct val="75000"/>
              <a:buFont typeface="StarSymbol"/>
              <a:buChar char="–"/>
              <a:defRPr lang="el-GR" sz="1800" b="0" i="0" u="none" strike="noStrike" kern="1200" spc="0">
                <a:ln>
                  <a:noFill/>
                </a:ln>
                <a:latin typeface="Calibri"/>
                <a:ea typeface="Microsoft YaHei" pitchFamily="2"/>
                <a:cs typeface="Lucida Sans" pitchFamily="2"/>
              </a:defRPr>
            </a:lvl4pPr>
            <a:lvl5pPr marL="2160000" lvl="4" indent="-216000">
              <a:spcBef>
                <a:spcPts val="0"/>
              </a:spcBef>
              <a:spcAft>
                <a:spcPts val="283"/>
              </a:spcAft>
              <a:buSzPct val="45000"/>
              <a:buFont typeface="StarSymbol"/>
              <a:buChar char="●"/>
              <a:defRPr lang="el-GR" sz="2000" b="0" i="0" u="none" strike="noStrike" kern="1200" spc="0">
                <a:ln>
                  <a:noFill/>
                </a:ln>
                <a:latin typeface="Calibri"/>
                <a:ea typeface="Microsoft YaHei" pitchFamily="2"/>
                <a:cs typeface="Lucida Sans" pitchFamily="2"/>
              </a:defRPr>
            </a:lvl5pPr>
            <a:lvl6pPr marL="2592000" lvl="5" indent="-216000">
              <a:spcBef>
                <a:spcPts val="0"/>
              </a:spcBef>
              <a:spcAft>
                <a:spcPts val="283"/>
              </a:spcAft>
              <a:buSzPct val="45000"/>
              <a:buFont typeface="StarSymbol"/>
              <a:buChar char="●"/>
              <a:defRPr lang="el-GR" sz="2000" b="0" i="0" u="none" strike="noStrike" kern="1200" spc="0">
                <a:ln>
                  <a:noFill/>
                </a:ln>
                <a:latin typeface="Calibri"/>
                <a:ea typeface="Microsoft YaHei" pitchFamily="2"/>
                <a:cs typeface="Lucida Sans" pitchFamily="2"/>
              </a:defRPr>
            </a:lvl6pPr>
            <a:lvl7pPr marL="3024000" lvl="6" indent="-216000">
              <a:spcBef>
                <a:spcPts val="0"/>
              </a:spcBef>
              <a:spcAft>
                <a:spcPts val="283"/>
              </a:spcAft>
              <a:buSzPct val="45000"/>
              <a:buFont typeface="StarSymbol"/>
              <a:buChar char="●"/>
              <a:defRPr lang="el-GR" sz="2000" b="0" i="0" u="none" strike="noStrike" kern="1200" spc="0">
                <a:ln>
                  <a:noFill/>
                </a:ln>
                <a:latin typeface="Calibri"/>
                <a:ea typeface="Microsoft YaHei" pitchFamily="2"/>
                <a:cs typeface="Lucida Sans" pitchFamily="2"/>
              </a:defRPr>
            </a:lvl7pPr>
            <a:lvl8pPr marL="3456000" lvl="7" indent="-216000">
              <a:spcBef>
                <a:spcPts val="0"/>
              </a:spcBef>
              <a:spcAft>
                <a:spcPts val="283"/>
              </a:spcAft>
              <a:buSzPct val="45000"/>
              <a:buFont typeface="StarSymbol"/>
              <a:buChar char="●"/>
              <a:defRPr lang="el-GR" sz="2000" b="0" i="0" u="none" strike="noStrike" kern="1200" spc="0">
                <a:ln>
                  <a:noFill/>
                </a:ln>
                <a:latin typeface="Calibri"/>
                <a:ea typeface="Microsoft YaHei" pitchFamily="2"/>
                <a:cs typeface="Lucida Sans" pitchFamily="2"/>
              </a:defRPr>
            </a:lvl8pPr>
            <a:lvl9pPr marL="3887999" lvl="8" indent="-216000">
              <a:spcBef>
                <a:spcPts val="0"/>
              </a:spcBef>
              <a:spcAft>
                <a:spcPts val="283"/>
              </a:spcAft>
              <a:buSzPct val="45000"/>
              <a:buFont typeface="StarSymbol"/>
              <a:buChar char="●"/>
              <a:defRPr lang="el-GR" sz="2000" b="0" i="0" u="none" strike="noStrike" kern="1200" spc="0">
                <a:ln>
                  <a:noFill/>
                </a:ln>
                <a:latin typeface="Calibri"/>
                <a:ea typeface="Microsoft YaHei" pitchFamily="2"/>
                <a:cs typeface="Lucida Sans" pitchFamily="2"/>
              </a:defRPr>
            </a:lvl9pPr>
          </a:lstStyle>
          <a:p>
            <a:pPr lvl="0"/>
            <a:r>
              <a:rPr lang="el-GR"/>
              <a:t>Κάντε κλικ εδώ για την επεξεργασία της μορφής των κειμένων διάρθρωσης</a:t>
            </a:r>
          </a:p>
          <a:p>
            <a:pPr lvl="1"/>
            <a:r>
              <a:rPr lang="el-GR"/>
              <a:t>Δεύτερο επίπεδο διάρθρωσης</a:t>
            </a:r>
          </a:p>
          <a:p>
            <a:pPr lvl="2"/>
            <a:r>
              <a:rPr lang="el-GR"/>
              <a:t>Τρίτο επίπεδο διάρθρωσης</a:t>
            </a:r>
          </a:p>
          <a:p>
            <a:pPr lvl="3"/>
            <a:r>
              <a:rPr lang="el-GR"/>
              <a:t>Τέταρτο επίπεδο διάρθρωσης</a:t>
            </a:r>
          </a:p>
          <a:p>
            <a:pPr lvl="4"/>
            <a:r>
              <a:rPr lang="el-GR"/>
              <a:t>Πέμπτο επίπεδο διάρθρωσης</a:t>
            </a:r>
          </a:p>
          <a:p>
            <a:pPr lvl="5"/>
            <a:r>
              <a:rPr lang="el-GR"/>
              <a:t>Έκτο επίπεδο διάρθρωσης</a:t>
            </a:r>
          </a:p>
          <a:p>
            <a:pPr lvl="6"/>
            <a:r>
              <a:rPr lang="el-GR"/>
              <a:t>Έβδομο επίπεδο διάρθρωσης</a:t>
            </a:r>
          </a:p>
          <a:p>
            <a:pPr lvl="7"/>
            <a:r>
              <a:rPr lang="el-GR"/>
              <a:t>Όγδοο επίπεδο διάρθρωσης</a:t>
            </a:r>
          </a:p>
          <a:p>
            <a:pPr lvl="8"/>
            <a:r>
              <a:rPr lang="el-GR"/>
              <a:t>Ένατο επίπεδο διάρθρωσης</a:t>
            </a:r>
          </a:p>
        </p:txBody>
      </p:sp>
      <p:sp>
        <p:nvSpPr>
          <p:cNvPr id="5" name="Holder 4"/>
          <p:cNvSpPr txBox="1">
            <a:spLocks noGrp="1"/>
          </p:cNvSpPr>
          <p:nvPr>
            <p:ph type="body" sz="quarter" idx="4294967295"/>
          </p:nvPr>
        </p:nvSpPr>
        <p:spPr>
          <a:xfrm>
            <a:off x="5203440" y="1554479"/>
            <a:ext cx="4492440" cy="6957720"/>
          </a:xfrm>
          <a:prstGeom prst="rect">
            <a:avLst/>
          </a:prstGeom>
          <a:noFill/>
          <a:ln>
            <a:noFill/>
          </a:ln>
        </p:spPr>
        <p:txBody>
          <a:bodyPr wrap="square" lIns="0" tIns="0" rIns="0" bIns="0" anchor="t">
            <a:spAutoFit/>
          </a:bodyPr>
          <a:lstStyle>
            <a:defPPr marL="432000" lvl="0" indent="-324000">
              <a:spcBef>
                <a:spcPts val="0"/>
              </a:spcBef>
              <a:spcAft>
                <a:spcPts val="1417"/>
              </a:spcAft>
              <a:buSzPct val="45000"/>
              <a:buFont typeface="StarSymbol"/>
              <a:buNone/>
              <a:defRPr lang="el-GR" sz="1800" b="0" i="0" u="none" strike="noStrike" kern="1200" spc="0">
                <a:ln>
                  <a:noFill/>
                </a:ln>
                <a:latin typeface="Calibri"/>
                <a:ea typeface="Microsoft YaHei" pitchFamily="2"/>
                <a:cs typeface="Lucida Sans" pitchFamily="2"/>
              </a:defRPr>
            </a:defPPr>
            <a:lvl1pPr marL="432000" lvl="0" indent="-324000">
              <a:spcBef>
                <a:spcPts val="0"/>
              </a:spcBef>
              <a:spcAft>
                <a:spcPts val="1417"/>
              </a:spcAft>
              <a:buSzPct val="45000"/>
              <a:buFont typeface="StarSymbol"/>
              <a:buChar char="●"/>
              <a:defRPr lang="el-GR" sz="1800" b="0" i="0" u="none" strike="noStrike" kern="1200" spc="0">
                <a:ln>
                  <a:noFill/>
                </a:ln>
                <a:latin typeface="Calibri"/>
                <a:ea typeface="Microsoft YaHei" pitchFamily="2"/>
                <a:cs typeface="Lucida Sans" pitchFamily="2"/>
              </a:defRPr>
            </a:lvl1pPr>
            <a:lvl2pPr marL="864000" lvl="1" indent="-324000">
              <a:spcBef>
                <a:spcPts val="0"/>
              </a:spcBef>
              <a:spcAft>
                <a:spcPts val="1134"/>
              </a:spcAft>
              <a:buSzPct val="75000"/>
              <a:buFont typeface="StarSymbol"/>
              <a:buChar char="–"/>
              <a:defRPr lang="el-GR" sz="1800" b="0" i="0" u="none" strike="noStrike" kern="1200" spc="0">
                <a:ln>
                  <a:noFill/>
                </a:ln>
                <a:latin typeface="Calibri"/>
                <a:ea typeface="Microsoft YaHei" pitchFamily="2"/>
                <a:cs typeface="Lucida Sans" pitchFamily="2"/>
              </a:defRPr>
            </a:lvl2pPr>
            <a:lvl3pPr marL="1295999" lvl="2" indent="-288000">
              <a:spcBef>
                <a:spcPts val="0"/>
              </a:spcBef>
              <a:spcAft>
                <a:spcPts val="850"/>
              </a:spcAft>
              <a:buSzPct val="45000"/>
              <a:buFont typeface="StarSymbol"/>
              <a:buChar char="●"/>
              <a:defRPr lang="el-GR" sz="1800" b="0" i="0" u="none" strike="noStrike" kern="1200" spc="0">
                <a:ln>
                  <a:noFill/>
                </a:ln>
                <a:latin typeface="Calibri"/>
                <a:ea typeface="Microsoft YaHei" pitchFamily="2"/>
                <a:cs typeface="Lucida Sans" pitchFamily="2"/>
              </a:defRPr>
            </a:lvl3pPr>
            <a:lvl4pPr marL="1728000" lvl="3" indent="-216000">
              <a:spcBef>
                <a:spcPts val="0"/>
              </a:spcBef>
              <a:spcAft>
                <a:spcPts val="567"/>
              </a:spcAft>
              <a:buSzPct val="75000"/>
              <a:buFont typeface="StarSymbol"/>
              <a:buChar char="–"/>
              <a:defRPr lang="el-GR" sz="1800" b="0" i="0" u="none" strike="noStrike" kern="1200" spc="0">
                <a:ln>
                  <a:noFill/>
                </a:ln>
                <a:latin typeface="Calibri"/>
                <a:ea typeface="Microsoft YaHei" pitchFamily="2"/>
                <a:cs typeface="Lucida Sans" pitchFamily="2"/>
              </a:defRPr>
            </a:lvl4pPr>
            <a:lvl5pPr marL="2160000" lvl="4" indent="-216000">
              <a:spcBef>
                <a:spcPts val="0"/>
              </a:spcBef>
              <a:spcAft>
                <a:spcPts val="283"/>
              </a:spcAft>
              <a:buSzPct val="45000"/>
              <a:buFont typeface="StarSymbol"/>
              <a:buChar char="●"/>
              <a:defRPr lang="el-GR" sz="2000" b="0" i="0" u="none" strike="noStrike" kern="1200" spc="0">
                <a:ln>
                  <a:noFill/>
                </a:ln>
                <a:latin typeface="Calibri"/>
                <a:ea typeface="Microsoft YaHei" pitchFamily="2"/>
                <a:cs typeface="Lucida Sans" pitchFamily="2"/>
              </a:defRPr>
            </a:lvl5pPr>
            <a:lvl6pPr marL="2592000" lvl="5" indent="-216000">
              <a:spcBef>
                <a:spcPts val="0"/>
              </a:spcBef>
              <a:spcAft>
                <a:spcPts val="283"/>
              </a:spcAft>
              <a:buSzPct val="45000"/>
              <a:buFont typeface="StarSymbol"/>
              <a:buChar char="●"/>
              <a:defRPr lang="el-GR" sz="2000" b="0" i="0" u="none" strike="noStrike" kern="1200" spc="0">
                <a:ln>
                  <a:noFill/>
                </a:ln>
                <a:latin typeface="Calibri"/>
                <a:ea typeface="Microsoft YaHei" pitchFamily="2"/>
                <a:cs typeface="Lucida Sans" pitchFamily="2"/>
              </a:defRPr>
            </a:lvl6pPr>
            <a:lvl7pPr marL="3024000" lvl="6" indent="-216000">
              <a:spcBef>
                <a:spcPts val="0"/>
              </a:spcBef>
              <a:spcAft>
                <a:spcPts val="283"/>
              </a:spcAft>
              <a:buSzPct val="45000"/>
              <a:buFont typeface="StarSymbol"/>
              <a:buChar char="●"/>
              <a:defRPr lang="el-GR" sz="2000" b="0" i="0" u="none" strike="noStrike" kern="1200" spc="0">
                <a:ln>
                  <a:noFill/>
                </a:ln>
                <a:latin typeface="Calibri"/>
                <a:ea typeface="Microsoft YaHei" pitchFamily="2"/>
                <a:cs typeface="Lucida Sans" pitchFamily="2"/>
              </a:defRPr>
            </a:lvl7pPr>
            <a:lvl8pPr marL="3456000" lvl="7" indent="-216000">
              <a:spcBef>
                <a:spcPts val="0"/>
              </a:spcBef>
              <a:spcAft>
                <a:spcPts val="283"/>
              </a:spcAft>
              <a:buSzPct val="45000"/>
              <a:buFont typeface="StarSymbol"/>
              <a:buChar char="●"/>
              <a:defRPr lang="el-GR" sz="2000" b="0" i="0" u="none" strike="noStrike" kern="1200" spc="0">
                <a:ln>
                  <a:noFill/>
                </a:ln>
                <a:latin typeface="Calibri"/>
                <a:ea typeface="Microsoft YaHei" pitchFamily="2"/>
                <a:cs typeface="Lucida Sans" pitchFamily="2"/>
              </a:defRPr>
            </a:lvl8pPr>
            <a:lvl9pPr marL="3887999" lvl="8" indent="-216000">
              <a:spcBef>
                <a:spcPts val="0"/>
              </a:spcBef>
              <a:spcAft>
                <a:spcPts val="283"/>
              </a:spcAft>
              <a:buSzPct val="45000"/>
              <a:buFont typeface="StarSymbol"/>
              <a:buChar char="●"/>
              <a:defRPr lang="el-GR" sz="2000" b="0" i="0" u="none" strike="noStrike" kern="1200" spc="0">
                <a:ln>
                  <a:noFill/>
                </a:ln>
                <a:latin typeface="Calibri"/>
                <a:ea typeface="Microsoft YaHei" pitchFamily="2"/>
                <a:cs typeface="Lucida Sans" pitchFamily="2"/>
              </a:defRPr>
            </a:lvl9pPr>
          </a:lstStyle>
          <a:p>
            <a:pPr lvl="0"/>
            <a:r>
              <a:rPr lang="el-GR"/>
              <a:t>Κάντε κλικ εδώ για την επεξεργασία της μορφής των κειμένων διάρθρωσης</a:t>
            </a:r>
          </a:p>
          <a:p>
            <a:pPr lvl="1"/>
            <a:r>
              <a:rPr lang="el-GR"/>
              <a:t>Δεύτερο επίπεδο διάρθρωσης</a:t>
            </a:r>
          </a:p>
          <a:p>
            <a:pPr lvl="2"/>
            <a:r>
              <a:rPr lang="el-GR"/>
              <a:t>Τρίτο επίπεδο διάρθρωσης</a:t>
            </a:r>
          </a:p>
          <a:p>
            <a:pPr lvl="3"/>
            <a:r>
              <a:rPr lang="el-GR"/>
              <a:t>Τέταρτο επίπεδο διάρθρωσης</a:t>
            </a:r>
          </a:p>
          <a:p>
            <a:pPr lvl="4"/>
            <a:r>
              <a:rPr lang="el-GR"/>
              <a:t>Πέμπτο επίπεδο διάρθρωσης</a:t>
            </a:r>
          </a:p>
          <a:p>
            <a:pPr lvl="5"/>
            <a:r>
              <a:rPr lang="el-GR"/>
              <a:t>Έκτο επίπεδο διάρθρωσης</a:t>
            </a:r>
          </a:p>
          <a:p>
            <a:pPr lvl="6"/>
            <a:r>
              <a:rPr lang="el-GR"/>
              <a:t>Έβδομο επίπεδο διάρθρωσης</a:t>
            </a:r>
          </a:p>
          <a:p>
            <a:pPr lvl="7"/>
            <a:r>
              <a:rPr lang="el-GR"/>
              <a:t>Όγδοο επίπεδο διάρθρωσης</a:t>
            </a:r>
          </a:p>
          <a:p>
            <a:pPr lvl="8"/>
            <a:r>
              <a:rPr lang="el-GR"/>
              <a:t>Ένατο επίπεδο διάρθρωσης</a:t>
            </a:r>
          </a:p>
        </p:txBody>
      </p:sp>
      <p:sp>
        <p:nvSpPr>
          <p:cNvPr id="6" name="Holder 5"/>
          <p:cNvSpPr txBox="1">
            <a:spLocks noGrp="1"/>
          </p:cNvSpPr>
          <p:nvPr>
            <p:ph type="ftr" sz="quarter" idx="3"/>
          </p:nvPr>
        </p:nvSpPr>
        <p:spPr>
          <a:xfrm>
            <a:off x="3428639" y="7033320"/>
            <a:ext cx="3226320" cy="377640"/>
          </a:xfrm>
          <a:prstGeom prst="rect">
            <a:avLst/>
          </a:prstGeom>
          <a:noFill/>
          <a:ln>
            <a:noFill/>
          </a:ln>
        </p:spPr>
        <p:txBody>
          <a:bodyPr wrap="square" lIns="0" tIns="0" rIns="0" bIns="0" anchor="t" anchorCtr="0"/>
          <a:lstStyle>
            <a:lvl1pPr lvl="0" rtl="0" hangingPunct="0">
              <a:buNone/>
              <a:tabLst/>
              <a:defRPr lang="el-GR" sz="2400" kern="1200">
                <a:latin typeface="Times New Roman" pitchFamily="18"/>
                <a:ea typeface="Arial" pitchFamily="2"/>
                <a:cs typeface="Tahoma" pitchFamily="2"/>
              </a:defRPr>
            </a:lvl1pPr>
          </a:lstStyle>
          <a:p>
            <a:pPr lvl="0"/>
            <a:endParaRPr lang="el-GR"/>
          </a:p>
        </p:txBody>
      </p:sp>
      <p:sp>
        <p:nvSpPr>
          <p:cNvPr id="7" name="Holder 6"/>
          <p:cNvSpPr txBox="1">
            <a:spLocks noGrp="1"/>
          </p:cNvSpPr>
          <p:nvPr>
            <p:ph type="dt" sz="half" idx="2"/>
          </p:nvPr>
        </p:nvSpPr>
        <p:spPr>
          <a:xfrm>
            <a:off x="504359" y="7033320"/>
            <a:ext cx="2318760" cy="377640"/>
          </a:xfrm>
          <a:prstGeom prst="rect">
            <a:avLst/>
          </a:prstGeom>
          <a:noFill/>
          <a:ln>
            <a:noFill/>
          </a:ln>
        </p:spPr>
        <p:txBody>
          <a:bodyPr wrap="square" lIns="0" tIns="0" rIns="0" bIns="0" anchor="t" anchorCtr="0"/>
          <a:lstStyle>
            <a:lvl1pPr marL="0" marR="0" lvl="0" indent="0" algn="l" rtl="0" hangingPunct="0">
              <a:spcBef>
                <a:spcPts val="0"/>
              </a:spcBef>
              <a:spcAft>
                <a:spcPts val="0"/>
              </a:spcAft>
              <a:buNone/>
              <a:tabLst/>
              <a:defRPr lang="el-GR" sz="1800" b="0" i="0" u="none" strike="noStrike" kern="1200" spc="0">
                <a:solidFill>
                  <a:srgbClr val="8B8B8B"/>
                </a:solidFill>
                <a:latin typeface="Calibri" pitchFamily="18"/>
                <a:ea typeface="Arial" pitchFamily="2"/>
                <a:cs typeface="Tahoma" pitchFamily="2"/>
              </a:defRPr>
            </a:lvl1pPr>
          </a:lstStyle>
          <a:p>
            <a:pPr lvl="0"/>
            <a:fld id="{BB863F19-9237-4943-A1BB-4AC1B6E4B2B9}" type="datetime1">
              <a:rPr lang="el-GR"/>
              <a:pPr lvl="0"/>
              <a:t>21/5/2025</a:t>
            </a:fld>
            <a:endParaRPr lang="el-GR"/>
          </a:p>
        </p:txBody>
      </p:sp>
      <p:sp>
        <p:nvSpPr>
          <p:cNvPr id="8" name="Holder 7"/>
          <p:cNvSpPr txBox="1">
            <a:spLocks noGrp="1"/>
          </p:cNvSpPr>
          <p:nvPr>
            <p:ph type="sldNum" sz="quarter" idx="4"/>
          </p:nvPr>
        </p:nvSpPr>
        <p:spPr>
          <a:xfrm>
            <a:off x="7260480" y="7033320"/>
            <a:ext cx="2318760" cy="377640"/>
          </a:xfrm>
          <a:prstGeom prst="rect">
            <a:avLst/>
          </a:prstGeom>
          <a:noFill/>
          <a:ln>
            <a:noFill/>
          </a:ln>
        </p:spPr>
        <p:txBody>
          <a:bodyPr wrap="square" lIns="0" tIns="0" rIns="0" bIns="0" anchor="t" anchorCtr="0"/>
          <a:lstStyle>
            <a:lvl1pPr marL="0" marR="0" lvl="0" indent="0" algn="r" rtl="0" hangingPunct="0">
              <a:spcBef>
                <a:spcPts val="0"/>
              </a:spcBef>
              <a:spcAft>
                <a:spcPts val="0"/>
              </a:spcAft>
              <a:buNone/>
              <a:tabLst/>
              <a:defRPr lang="el-GR" sz="1800" b="0" i="0" u="none" strike="noStrike" kern="1200" spc="0">
                <a:solidFill>
                  <a:srgbClr val="8B8B8B"/>
                </a:solidFill>
                <a:latin typeface="Calibri" pitchFamily="18"/>
                <a:ea typeface="Arial" pitchFamily="2"/>
                <a:cs typeface="Tahoma" pitchFamily="2"/>
              </a:defRPr>
            </a:lvl1pPr>
          </a:lstStyle>
          <a:p>
            <a:pPr lvl="0"/>
            <a:fld id="{D91E4AAC-B418-49C6-AE46-A8EE8F98948B}" type="slidenum">
              <a:t>‹#›</a:t>
            </a:fld>
            <a:endParaRPr lang="el-G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mc:AlternateContent xmlns:mc="http://schemas.openxmlformats.org/markup-compatibility/2006" xmlns:p14="http://schemas.microsoft.com/office/powerpoint/2010/main">
    <mc:Choice Requires="p14">
      <p:transition spd="slow" p14:dur="2000"/>
    </mc:Choice>
    <mc:Fallback xmlns="">
      <p:transition spd="slow"/>
    </mc:Fallback>
  </mc:AlternateContent>
  <p:txStyles>
    <p:titleStyle>
      <a:lvl1pPr lvl="0" algn="ctr" rtl="0" hangingPunct="0">
        <a:buNone/>
        <a:tabLst/>
        <a:defRPr lang="el-GR" sz="3600" b="0" i="0" u="none" strike="noStrike" kern="1200" spc="0">
          <a:ln>
            <a:noFill/>
          </a:ln>
          <a:solidFill>
            <a:srgbClr val="000000"/>
          </a:solidFill>
          <a:latin typeface="Arial" pitchFamily="18"/>
          <a:ea typeface="Microsoft YaHei" pitchFamily="2"/>
          <a:cs typeface="Arial" pitchFamily="2"/>
        </a:defRPr>
      </a:lvl1pPr>
    </p:titleStyle>
    <p:bodyStyle>
      <a:lvl1pPr marL="0" marR="0" lvl="0" indent="0" rtl="0" hangingPunct="0">
        <a:buNone/>
        <a:tabLst/>
        <a:defRPr lang="el-GR" sz="1800" b="0" i="0" u="none" strike="noStrike" spc="0">
          <a:solidFill>
            <a:srgbClr val="000000"/>
          </a:solidFill>
          <a:latin typeface="Calibri" pitchFamily="18"/>
        </a:defRPr>
      </a:lvl1pPr>
      <a:lvl2pPr marL="0" marR="0" lvl="1" indent="0" rtl="0" hangingPunct="0">
        <a:buSzPct val="75000"/>
        <a:buFont typeface="StarSymbol"/>
        <a:buChar char="–"/>
        <a:tabLst/>
        <a:defRPr lang="el-GR" sz="1800" b="0" i="0" u="none" strike="noStrike" spc="0">
          <a:solidFill>
            <a:srgbClr val="000000"/>
          </a:solidFill>
          <a:latin typeface="Calibri" pitchFamily="18"/>
        </a:defRPr>
      </a:lvl2pPr>
      <a:lvl3pPr marL="0" marR="0" lvl="2" indent="0" rtl="0" hangingPunct="0">
        <a:buSzPct val="45000"/>
        <a:buFont typeface="StarSymbol"/>
        <a:buChar char="●"/>
        <a:tabLst/>
        <a:defRPr lang="el-GR" sz="1800" b="0" i="0" u="none" strike="noStrike" spc="0">
          <a:solidFill>
            <a:srgbClr val="000000"/>
          </a:solidFill>
          <a:latin typeface="Calibri" pitchFamily="18"/>
        </a:defRPr>
      </a:lvl3pPr>
      <a:lvl4pPr marL="0" marR="0" lvl="3" indent="0" rtl="0" hangingPunct="0">
        <a:buSzPct val="75000"/>
        <a:buFont typeface="StarSymbol"/>
        <a:buChar char="–"/>
        <a:tabLst/>
        <a:defRPr lang="el-GR" sz="1800" b="0" i="0" u="none" strike="noStrike" spc="0">
          <a:solidFill>
            <a:srgbClr val="000000"/>
          </a:solidFill>
          <a:latin typeface="Calibri" pitchFamily="18"/>
        </a:defRPr>
      </a:lvl4pPr>
      <a:lvl5pPr marL="0" marR="0" lvl="4" indent="0" rtl="0" hangingPunct="0">
        <a:buSzPct val="45000"/>
        <a:buFont typeface="StarSymbol"/>
        <a:buChar char="●"/>
        <a:tabLst/>
        <a:defRPr lang="el-GR" sz="1800" b="0" i="0" u="none" strike="noStrike" spc="0">
          <a:solidFill>
            <a:srgbClr val="000000"/>
          </a:solidFill>
          <a:latin typeface="Calibri" pitchFamily="18"/>
        </a:defRPr>
      </a:lvl5pPr>
      <a:lvl6pPr marL="0" marR="0" lvl="5" indent="0" rtl="0" hangingPunct="0">
        <a:buSzPct val="45000"/>
        <a:buFont typeface="StarSymbol"/>
        <a:buChar char="●"/>
        <a:tabLst/>
        <a:defRPr lang="el-GR" sz="1800" b="0" i="0" u="none" strike="noStrike" spc="0">
          <a:solidFill>
            <a:srgbClr val="000000"/>
          </a:solidFill>
          <a:latin typeface="Calibri" pitchFamily="18"/>
        </a:defRPr>
      </a:lvl6pPr>
      <a:lvl7pPr marL="0" marR="0" lvl="6" indent="0" rtl="0" hangingPunct="0">
        <a:buSzPct val="45000"/>
        <a:buFont typeface="StarSymbol"/>
        <a:buChar char="●"/>
        <a:tabLst/>
        <a:defRPr lang="el-GR" sz="1800" b="0" i="0" u="none" strike="noStrike" spc="0">
          <a:solidFill>
            <a:srgbClr val="000000"/>
          </a:solidFill>
          <a:latin typeface="Calibri" pitchFamily="18"/>
        </a:defRPr>
      </a:lvl7pPr>
      <a:lvl8pPr marL="0" marR="0" lvl="7" indent="0" rtl="0" hangingPunct="0">
        <a:buSzPct val="45000"/>
        <a:buFont typeface="StarSymbol"/>
        <a:buChar char="●"/>
        <a:tabLst/>
        <a:defRPr lang="el-GR" sz="1800" b="0" i="0" u="none" strike="noStrike" spc="0">
          <a:solidFill>
            <a:srgbClr val="000000"/>
          </a:solidFill>
          <a:latin typeface="Calibri" pitchFamily="18"/>
        </a:defRPr>
      </a:lvl8pPr>
      <a:lvl9pPr marL="0" marR="0" lvl="8" indent="0" rtl="0" hangingPunct="0">
        <a:buSzPct val="45000"/>
        <a:buFont typeface="StarSymbol"/>
        <a:buChar char="●"/>
        <a:tabLst/>
        <a:defRPr lang="el-GR" sz="1800" b="0" i="0" u="none" strike="noStrike" spc="0">
          <a:solidFill>
            <a:srgbClr val="000000"/>
          </a:solidFill>
          <a:latin typeface="Calibri" pitchFamily="18"/>
        </a:defRPr>
      </a:lvl9pPr>
    </p:bodyStyle>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pic>
        <p:nvPicPr>
          <p:cNvPr id="2" name="bg object 16"/>
          <p:cNvPicPr>
            <a:picLocks noChangeAspect="1"/>
          </p:cNvPicPr>
          <p:nvPr/>
        </p:nvPicPr>
        <p:blipFill>
          <a:blip r:embed="rId13">
            <a:lum/>
            <a:alphaModFix/>
          </a:blip>
          <a:srcRect/>
          <a:stretch>
            <a:fillRect/>
          </a:stretch>
        </p:blipFill>
        <p:spPr>
          <a:xfrm>
            <a:off x="0" y="0"/>
            <a:ext cx="10078560" cy="7558920"/>
          </a:xfrm>
          <a:prstGeom prst="rect">
            <a:avLst/>
          </a:prstGeom>
          <a:noFill/>
          <a:ln>
            <a:noFill/>
          </a:ln>
        </p:spPr>
      </p:pic>
      <p:sp>
        <p:nvSpPr>
          <p:cNvPr id="3" name="Holder 2"/>
          <p:cNvSpPr txBox="1">
            <a:spLocks noGrp="1"/>
          </p:cNvSpPr>
          <p:nvPr>
            <p:ph type="ftr" sz="quarter" idx="3"/>
          </p:nvPr>
        </p:nvSpPr>
        <p:spPr>
          <a:xfrm>
            <a:off x="3428639" y="7033320"/>
            <a:ext cx="3226320" cy="377640"/>
          </a:xfrm>
          <a:prstGeom prst="rect">
            <a:avLst/>
          </a:prstGeom>
          <a:noFill/>
          <a:ln>
            <a:noFill/>
          </a:ln>
        </p:spPr>
        <p:txBody>
          <a:bodyPr wrap="square" lIns="0" tIns="0" rIns="0" bIns="0" anchor="t" anchorCtr="0"/>
          <a:lstStyle>
            <a:lvl1pPr lvl="0" rtl="0" hangingPunct="0">
              <a:buNone/>
              <a:tabLst/>
              <a:defRPr lang="el-GR" sz="2400" kern="1200">
                <a:latin typeface="Times New Roman" pitchFamily="18"/>
                <a:ea typeface="Arial" pitchFamily="2"/>
                <a:cs typeface="Tahoma" pitchFamily="2"/>
              </a:defRPr>
            </a:lvl1pPr>
          </a:lstStyle>
          <a:p>
            <a:pPr lvl="0"/>
            <a:endParaRPr lang="el-GR"/>
          </a:p>
        </p:txBody>
      </p:sp>
      <p:sp>
        <p:nvSpPr>
          <p:cNvPr id="4" name="Holder 3"/>
          <p:cNvSpPr txBox="1">
            <a:spLocks noGrp="1"/>
          </p:cNvSpPr>
          <p:nvPr>
            <p:ph type="dt" sz="half" idx="2"/>
          </p:nvPr>
        </p:nvSpPr>
        <p:spPr>
          <a:xfrm>
            <a:off x="504359" y="7033320"/>
            <a:ext cx="2318760" cy="377640"/>
          </a:xfrm>
          <a:prstGeom prst="rect">
            <a:avLst/>
          </a:prstGeom>
          <a:noFill/>
          <a:ln>
            <a:noFill/>
          </a:ln>
        </p:spPr>
        <p:txBody>
          <a:bodyPr wrap="square" lIns="0" tIns="0" rIns="0" bIns="0" anchor="t" anchorCtr="0"/>
          <a:lstStyle>
            <a:lvl1pPr marL="0" marR="0" lvl="0" indent="0" algn="l" rtl="0" hangingPunct="0">
              <a:spcBef>
                <a:spcPts val="0"/>
              </a:spcBef>
              <a:spcAft>
                <a:spcPts val="0"/>
              </a:spcAft>
              <a:buNone/>
              <a:tabLst/>
              <a:defRPr lang="el-GR" sz="1800" b="0" i="0" u="none" strike="noStrike" kern="1200" spc="0">
                <a:solidFill>
                  <a:srgbClr val="8B8B8B"/>
                </a:solidFill>
                <a:latin typeface="Calibri" pitchFamily="18"/>
                <a:ea typeface="Arial" pitchFamily="2"/>
                <a:cs typeface="Tahoma" pitchFamily="2"/>
              </a:defRPr>
            </a:lvl1pPr>
          </a:lstStyle>
          <a:p>
            <a:pPr lvl="0"/>
            <a:fld id="{3FCA8D6E-E0E3-496F-AF95-C7F6D180959F}" type="datetime1">
              <a:rPr lang="el-GR"/>
              <a:pPr lvl="0"/>
              <a:t>21/5/2025</a:t>
            </a:fld>
            <a:endParaRPr lang="el-GR"/>
          </a:p>
        </p:txBody>
      </p:sp>
      <p:sp>
        <p:nvSpPr>
          <p:cNvPr id="5" name="Holder 4"/>
          <p:cNvSpPr txBox="1">
            <a:spLocks noGrp="1"/>
          </p:cNvSpPr>
          <p:nvPr>
            <p:ph type="sldNum" sz="quarter" idx="4"/>
          </p:nvPr>
        </p:nvSpPr>
        <p:spPr>
          <a:xfrm>
            <a:off x="7260480" y="7033320"/>
            <a:ext cx="2318760" cy="377640"/>
          </a:xfrm>
          <a:prstGeom prst="rect">
            <a:avLst/>
          </a:prstGeom>
          <a:noFill/>
          <a:ln>
            <a:noFill/>
          </a:ln>
        </p:spPr>
        <p:txBody>
          <a:bodyPr wrap="square" lIns="0" tIns="0" rIns="0" bIns="0" anchor="t" anchorCtr="0"/>
          <a:lstStyle>
            <a:lvl1pPr marL="0" marR="0" lvl="0" indent="0" algn="r" rtl="0" hangingPunct="0">
              <a:spcBef>
                <a:spcPts val="0"/>
              </a:spcBef>
              <a:spcAft>
                <a:spcPts val="0"/>
              </a:spcAft>
              <a:buNone/>
              <a:tabLst/>
              <a:defRPr lang="el-GR" sz="1800" b="0" i="0" u="none" strike="noStrike" kern="1200" spc="0">
                <a:solidFill>
                  <a:srgbClr val="8B8B8B"/>
                </a:solidFill>
                <a:latin typeface="Calibri" pitchFamily="18"/>
                <a:ea typeface="Arial" pitchFamily="2"/>
                <a:cs typeface="Tahoma" pitchFamily="2"/>
              </a:defRPr>
            </a:lvl1pPr>
          </a:lstStyle>
          <a:p>
            <a:pPr lvl="0"/>
            <a:fld id="{E0DA23AC-3CD5-4F8D-BED8-DF36A61AD2E3}" type="slidenum">
              <a:t>‹#›</a:t>
            </a:fld>
            <a:endParaRPr lang="el-GR"/>
          </a:p>
        </p:txBody>
      </p:sp>
      <p:sp>
        <p:nvSpPr>
          <p:cNvPr id="6" name="Θέση τίτλου 5"/>
          <p:cNvSpPr txBox="1">
            <a:spLocks noGrp="1"/>
          </p:cNvSpPr>
          <p:nvPr>
            <p:ph type="title"/>
          </p:nvPr>
        </p:nvSpPr>
        <p:spPr>
          <a:xfrm>
            <a:off x="503999" y="301680"/>
            <a:ext cx="9074880" cy="1262520"/>
          </a:xfrm>
          <a:prstGeom prst="rect">
            <a:avLst/>
          </a:prstGeom>
          <a:noFill/>
          <a:ln>
            <a:noFill/>
          </a:ln>
        </p:spPr>
        <p:txBody>
          <a:bodyPr lIns="0" tIns="0" rIns="0" bIns="0" anchor="ct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endParaRPr lang="el-GR"/>
          </a:p>
        </p:txBody>
      </p:sp>
      <p:sp>
        <p:nvSpPr>
          <p:cNvPr id="7" name="Θέση κειμένου 6"/>
          <p:cNvSpPr txBox="1">
            <a:spLocks noGrp="1"/>
          </p:cNvSpPr>
          <p:nvPr>
            <p:ph type="body" idx="1"/>
          </p:nvPr>
        </p:nvSpPr>
        <p:spPr>
          <a:xfrm>
            <a:off x="503999" y="1769400"/>
            <a:ext cx="9074880" cy="4991040"/>
          </a:xfrm>
          <a:prstGeom prst="rect">
            <a:avLst/>
          </a:prstGeom>
          <a:noFill/>
          <a:ln>
            <a:noFill/>
          </a:ln>
        </p:spPr>
        <p:txBody>
          <a:bodyPr lIns="0" tIns="0" rIns="0" bIns="0"/>
          <a:lstStyle>
            <a:defPPr marL="432000" lvl="0" indent="-324000">
              <a:spcBef>
                <a:spcPts val="0"/>
              </a:spcBef>
              <a:spcAft>
                <a:spcPts val="1417"/>
              </a:spcAft>
              <a:buSzPct val="45000"/>
              <a:buFont typeface="StarSymbol"/>
              <a:buNone/>
              <a:defRPr lang="el-GR" sz="1800" b="0" i="0" u="none" strike="noStrike" kern="1200" spc="0">
                <a:ln>
                  <a:noFill/>
                </a:ln>
                <a:latin typeface="Calibri"/>
                <a:ea typeface="Microsoft YaHei" pitchFamily="2"/>
                <a:cs typeface="Lucida Sans" pitchFamily="2"/>
              </a:defRPr>
            </a:defPPr>
            <a:lvl1pPr marL="432000" lvl="0" indent="-324000">
              <a:spcBef>
                <a:spcPts val="0"/>
              </a:spcBef>
              <a:spcAft>
                <a:spcPts val="1417"/>
              </a:spcAft>
              <a:buSzPct val="45000"/>
              <a:buFont typeface="StarSymbol"/>
              <a:buChar char="●"/>
              <a:defRPr lang="el-GR" sz="1800" b="0" i="0" u="none" strike="noStrike" kern="1200" spc="0">
                <a:ln>
                  <a:noFill/>
                </a:ln>
                <a:latin typeface="Calibri"/>
                <a:ea typeface="Microsoft YaHei" pitchFamily="2"/>
                <a:cs typeface="Lucida Sans" pitchFamily="2"/>
              </a:defRPr>
            </a:lvl1pPr>
            <a:lvl2pPr marL="864000" lvl="1" indent="-324000">
              <a:spcBef>
                <a:spcPts val="0"/>
              </a:spcBef>
              <a:spcAft>
                <a:spcPts val="1134"/>
              </a:spcAft>
              <a:buSzPct val="75000"/>
              <a:buFont typeface="StarSymbol"/>
              <a:buChar char="–"/>
              <a:defRPr lang="el-GR" sz="1800" b="0" i="0" u="none" strike="noStrike" kern="1200" spc="0">
                <a:ln>
                  <a:noFill/>
                </a:ln>
                <a:latin typeface="Calibri"/>
                <a:ea typeface="Microsoft YaHei" pitchFamily="2"/>
                <a:cs typeface="Lucida Sans" pitchFamily="2"/>
              </a:defRPr>
            </a:lvl2pPr>
            <a:lvl3pPr marL="1295999" lvl="2" indent="-288000">
              <a:spcBef>
                <a:spcPts val="0"/>
              </a:spcBef>
              <a:spcAft>
                <a:spcPts val="850"/>
              </a:spcAft>
              <a:buSzPct val="45000"/>
              <a:buFont typeface="StarSymbol"/>
              <a:buChar char="●"/>
              <a:defRPr lang="el-GR" sz="1800" b="0" i="0" u="none" strike="noStrike" kern="1200" spc="0">
                <a:ln>
                  <a:noFill/>
                </a:ln>
                <a:latin typeface="Calibri"/>
                <a:ea typeface="Microsoft YaHei" pitchFamily="2"/>
                <a:cs typeface="Lucida Sans" pitchFamily="2"/>
              </a:defRPr>
            </a:lvl3pPr>
            <a:lvl4pPr marL="1728000" lvl="3" indent="-216000">
              <a:spcBef>
                <a:spcPts val="0"/>
              </a:spcBef>
              <a:spcAft>
                <a:spcPts val="567"/>
              </a:spcAft>
              <a:buSzPct val="75000"/>
              <a:buFont typeface="StarSymbol"/>
              <a:buChar char="–"/>
              <a:defRPr lang="el-GR" sz="1800" b="0" i="0" u="none" strike="noStrike" kern="1200" spc="0">
                <a:ln>
                  <a:noFill/>
                </a:ln>
                <a:latin typeface="Calibri"/>
                <a:ea typeface="Microsoft YaHei" pitchFamily="2"/>
                <a:cs typeface="Lucida Sans" pitchFamily="2"/>
              </a:defRPr>
            </a:lvl4pPr>
            <a:lvl5pPr marL="2160000" lvl="4" indent="-216000">
              <a:spcBef>
                <a:spcPts val="0"/>
              </a:spcBef>
              <a:spcAft>
                <a:spcPts val="283"/>
              </a:spcAft>
              <a:buSzPct val="45000"/>
              <a:buFont typeface="StarSymbol"/>
              <a:buChar char="●"/>
              <a:defRPr lang="el-GR" sz="2000" b="0" i="0" u="none" strike="noStrike" kern="1200" spc="0">
                <a:ln>
                  <a:noFill/>
                </a:ln>
                <a:latin typeface="Calibri"/>
                <a:ea typeface="Microsoft YaHei" pitchFamily="2"/>
                <a:cs typeface="Lucida Sans" pitchFamily="2"/>
              </a:defRPr>
            </a:lvl5pPr>
            <a:lvl6pPr marL="2592000" lvl="5" indent="-216000">
              <a:spcBef>
                <a:spcPts val="0"/>
              </a:spcBef>
              <a:spcAft>
                <a:spcPts val="283"/>
              </a:spcAft>
              <a:buSzPct val="45000"/>
              <a:buFont typeface="StarSymbol"/>
              <a:buChar char="●"/>
              <a:defRPr lang="el-GR" sz="2000" b="0" i="0" u="none" strike="noStrike" kern="1200" spc="0">
                <a:ln>
                  <a:noFill/>
                </a:ln>
                <a:latin typeface="Calibri"/>
                <a:ea typeface="Microsoft YaHei" pitchFamily="2"/>
                <a:cs typeface="Lucida Sans" pitchFamily="2"/>
              </a:defRPr>
            </a:lvl6pPr>
            <a:lvl7pPr marL="3024000" lvl="6" indent="-216000">
              <a:spcBef>
                <a:spcPts val="0"/>
              </a:spcBef>
              <a:spcAft>
                <a:spcPts val="283"/>
              </a:spcAft>
              <a:buSzPct val="45000"/>
              <a:buFont typeface="StarSymbol"/>
              <a:buChar char="●"/>
              <a:defRPr lang="el-GR" sz="2000" b="0" i="0" u="none" strike="noStrike" kern="1200" spc="0">
                <a:ln>
                  <a:noFill/>
                </a:ln>
                <a:latin typeface="Calibri"/>
                <a:ea typeface="Microsoft YaHei" pitchFamily="2"/>
                <a:cs typeface="Lucida Sans" pitchFamily="2"/>
              </a:defRPr>
            </a:lvl7pPr>
            <a:lvl8pPr marL="3456000" lvl="7" indent="-216000">
              <a:spcBef>
                <a:spcPts val="0"/>
              </a:spcBef>
              <a:spcAft>
                <a:spcPts val="283"/>
              </a:spcAft>
              <a:buSzPct val="45000"/>
              <a:buFont typeface="StarSymbol"/>
              <a:buChar char="●"/>
              <a:defRPr lang="el-GR" sz="2000" b="0" i="0" u="none" strike="noStrike" kern="1200" spc="0">
                <a:ln>
                  <a:noFill/>
                </a:ln>
                <a:latin typeface="Calibri"/>
                <a:ea typeface="Microsoft YaHei" pitchFamily="2"/>
                <a:cs typeface="Lucida Sans" pitchFamily="2"/>
              </a:defRPr>
            </a:lvl8pPr>
            <a:lvl9pPr marL="3887999" lvl="8" indent="-216000">
              <a:spcBef>
                <a:spcPts val="0"/>
              </a:spcBef>
              <a:spcAft>
                <a:spcPts val="283"/>
              </a:spcAft>
              <a:buSzPct val="45000"/>
              <a:buFont typeface="StarSymbol"/>
              <a:buChar char="●"/>
              <a:defRPr lang="el-GR" sz="2000" b="0" i="0" u="none" strike="noStrike" kern="1200" spc="0">
                <a:ln>
                  <a:noFill/>
                </a:ln>
                <a:latin typeface="Calibri"/>
                <a:ea typeface="Microsoft YaHei" pitchFamily="2"/>
                <a:cs typeface="Lucida Sans" pitchFamily="2"/>
              </a:defRPr>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mc:AlternateContent xmlns:mc="http://schemas.openxmlformats.org/markup-compatibility/2006" xmlns:p14="http://schemas.microsoft.com/office/powerpoint/2010/main">
    <mc:Choice Requires="p14">
      <p:transition spd="slow" p14:dur="2000"/>
    </mc:Choice>
    <mc:Fallback xmlns="">
      <p:transition spd="slow"/>
    </mc:Fallback>
  </mc:AlternateContent>
  <p:txStyles>
    <p:titleStyle>
      <a:lvl1pPr algn="ctr" rtl="0" hangingPunct="0">
        <a:tabLst/>
        <a:defRPr lang="el-GR" sz="1800" b="0" i="0" u="none" strike="noStrike" kern="1200" spc="0">
          <a:ln>
            <a:noFill/>
          </a:ln>
          <a:latin typeface="Calibri" pitchFamily="18"/>
          <a:ea typeface="Microsoft YaHei" pitchFamily="2"/>
        </a:defRPr>
      </a:lvl1pPr>
    </p:titleStyle>
    <p:bodyStyle>
      <a:lvl1pPr rtl="0" hangingPunct="0">
        <a:spcBef>
          <a:spcPts val="0"/>
        </a:spcBef>
        <a:spcAft>
          <a:spcPts val="1417"/>
        </a:spcAft>
        <a:tabLst/>
        <a:defRPr lang="el-GR" sz="1800" b="0" i="0" u="none" strike="noStrike" kern="1200" spc="0">
          <a:ln>
            <a:noFill/>
          </a:ln>
          <a:latin typeface="Calibri" pitchFamily="18"/>
          <a:ea typeface="Microsoft YaHei" pitchFamily="2"/>
        </a:defRPr>
      </a:lvl1pPr>
    </p:bodyStyle>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blipFill>
          <a:blip r:embed="rId14"/>
          <a:stretch>
            <a:fillRect/>
          </a:stretch>
        </a:blipFill>
        <a:effectLst/>
      </p:bgPr>
    </p:bg>
    <p:spTree>
      <p:nvGrpSpPr>
        <p:cNvPr id="1" name=""/>
        <p:cNvGrpSpPr/>
        <p:nvPr/>
      </p:nvGrpSpPr>
      <p:grpSpPr>
        <a:xfrm>
          <a:off x="0" y="0"/>
          <a:ext cx="0" cy="0"/>
          <a:chOff x="0" y="0"/>
          <a:chExt cx="0" cy="0"/>
        </a:xfrm>
      </p:grpSpPr>
      <p:sp>
        <p:nvSpPr>
          <p:cNvPr id="2" name="Θέση τίτλου 1"/>
          <p:cNvSpPr txBox="1">
            <a:spLocks noGrp="1"/>
          </p:cNvSpPr>
          <p:nvPr>
            <p:ph type="title"/>
          </p:nvPr>
        </p:nvSpPr>
        <p:spPr>
          <a:xfrm>
            <a:off x="3637080" y="301320"/>
            <a:ext cx="6158160" cy="1262880"/>
          </a:xfrm>
          <a:prstGeom prst="rect">
            <a:avLst/>
          </a:prstGeom>
          <a:noFill/>
          <a:ln>
            <a:noFill/>
          </a:ln>
        </p:spPr>
        <p:txBody>
          <a:bodyPr lIns="0" tIns="0" rIns="0" bIns="0" anchor="ct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endParaRPr lang="el-GR"/>
          </a:p>
        </p:txBody>
      </p:sp>
      <p:sp>
        <p:nvSpPr>
          <p:cNvPr id="3" name="Θέση κειμένου 2"/>
          <p:cNvSpPr txBox="1">
            <a:spLocks noGrp="1"/>
          </p:cNvSpPr>
          <p:nvPr>
            <p:ph type="body" idx="1"/>
          </p:nvPr>
        </p:nvSpPr>
        <p:spPr>
          <a:xfrm>
            <a:off x="1980720" y="1769040"/>
            <a:ext cx="7778880" cy="4801680"/>
          </a:xfrm>
          <a:prstGeom prst="rect">
            <a:avLst/>
          </a:prstGeom>
          <a:noFill/>
          <a:ln>
            <a:noFill/>
          </a:ln>
        </p:spPr>
        <p:txBody>
          <a:bodyPr lIns="0" tIns="0" rIns="0" bIns="0"/>
          <a:lstStyle>
            <a:defPPr marL="432000" marR="0" lvl="0" indent="-324000">
              <a:spcBef>
                <a:spcPts val="0"/>
              </a:spcBef>
              <a:spcAft>
                <a:spcPts val="1412"/>
              </a:spcAft>
              <a:buSzPct val="45000"/>
              <a:buFont typeface="StarSymbol"/>
              <a:buNone/>
              <a:defRPr lang="el-GR" sz="3200" b="0" i="0" u="none" strike="noStrike">
                <a:ln>
                  <a:noFill/>
                </a:ln>
                <a:latin typeface="Albany" pitchFamily="18"/>
                <a:ea typeface="Andale Sans UI" pitchFamily="2"/>
                <a:cs typeface="Tahoma" pitchFamily="2"/>
              </a:defRPr>
            </a:defPPr>
            <a:lvl1pPr marL="432000" marR="0" lvl="0" indent="-324000">
              <a:spcBef>
                <a:spcPts val="0"/>
              </a:spcBef>
              <a:spcAft>
                <a:spcPts val="1412"/>
              </a:spcAft>
              <a:buSzPct val="45000"/>
              <a:buFont typeface="StarSymbol"/>
              <a:buChar char="●"/>
              <a:defRPr lang="el-GR" sz="3200" b="0" i="0" u="none" strike="noStrike">
                <a:ln>
                  <a:noFill/>
                </a:ln>
                <a:latin typeface="Albany" pitchFamily="18"/>
                <a:ea typeface="Andale Sans UI" pitchFamily="2"/>
                <a:cs typeface="Tahoma" pitchFamily="2"/>
              </a:defRPr>
            </a:lvl1pPr>
            <a:lvl2pPr marL="864000" marR="0" lvl="1" indent="-288000">
              <a:spcBef>
                <a:spcPts val="0"/>
              </a:spcBef>
              <a:spcAft>
                <a:spcPts val="1134"/>
              </a:spcAft>
              <a:buSzPct val="75000"/>
              <a:buFont typeface="StarSymbol"/>
              <a:buChar char="–"/>
              <a:defRPr lang="el-GR" sz="2800" b="0" i="0" u="none" strike="noStrike">
                <a:ln>
                  <a:noFill/>
                </a:ln>
                <a:latin typeface="Albany" pitchFamily="18"/>
                <a:ea typeface="Andale Sans UI" pitchFamily="2"/>
                <a:cs typeface="Tahoma" pitchFamily="2"/>
              </a:defRPr>
            </a:lvl2pPr>
            <a:lvl3pPr marL="1296000" marR="0" lvl="2" indent="-216000">
              <a:spcBef>
                <a:spcPts val="0"/>
              </a:spcBef>
              <a:spcAft>
                <a:spcPts val="845"/>
              </a:spcAft>
              <a:buSzPct val="45000"/>
              <a:buFont typeface="StarSymbol"/>
              <a:buChar char="●"/>
              <a:defRPr lang="el-GR" sz="2400" b="0" i="0" u="none" strike="noStrike">
                <a:ln>
                  <a:noFill/>
                </a:ln>
                <a:latin typeface="Albany" pitchFamily="18"/>
                <a:ea typeface="Andale Sans UI" pitchFamily="2"/>
                <a:cs typeface="Tahoma" pitchFamily="2"/>
              </a:defRPr>
            </a:lvl3pPr>
            <a:lvl4pPr marL="1728000" marR="0" lvl="3" indent="-216000">
              <a:spcBef>
                <a:spcPts val="0"/>
              </a:spcBef>
              <a:spcAft>
                <a:spcPts val="561"/>
              </a:spcAft>
              <a:buSzPct val="75000"/>
              <a:buFont typeface="StarSymbol"/>
              <a:buChar char="–"/>
              <a:defRPr lang="el-GR" sz="2000" b="0" i="0" u="none" strike="noStrike">
                <a:ln>
                  <a:noFill/>
                </a:ln>
                <a:latin typeface="Albany" pitchFamily="18"/>
                <a:ea typeface="Andale Sans UI" pitchFamily="2"/>
                <a:cs typeface="Tahoma" pitchFamily="2"/>
              </a:defRPr>
            </a:lvl4pPr>
            <a:lvl5pPr marL="2160000" marR="0" lvl="4" indent="-216000">
              <a:spcBef>
                <a:spcPts val="0"/>
              </a:spcBef>
              <a:spcAft>
                <a:spcPts val="278"/>
              </a:spcAft>
              <a:buSzPct val="45000"/>
              <a:buFont typeface="StarSymbol"/>
              <a:buChar char="●"/>
              <a:defRPr lang="el-GR" sz="2000" b="0" i="0" u="none" strike="noStrike">
                <a:ln>
                  <a:noFill/>
                </a:ln>
                <a:latin typeface="Albany" pitchFamily="18"/>
                <a:ea typeface="Andale Sans UI" pitchFamily="2"/>
                <a:cs typeface="Tahoma" pitchFamily="2"/>
              </a:defRPr>
            </a:lvl5pPr>
            <a:lvl6pPr marL="2592000" marR="0" lvl="5" indent="-216000">
              <a:spcBef>
                <a:spcPts val="0"/>
              </a:spcBef>
              <a:spcAft>
                <a:spcPts val="278"/>
              </a:spcAft>
              <a:buSzPct val="45000"/>
              <a:buFont typeface="StarSymbol"/>
              <a:buChar char="●"/>
              <a:defRPr lang="el-GR" sz="2000" b="0" i="0" u="none" strike="noStrike">
                <a:ln>
                  <a:noFill/>
                </a:ln>
                <a:latin typeface="Albany" pitchFamily="18"/>
                <a:ea typeface="Andale Sans UI" pitchFamily="2"/>
                <a:cs typeface="Tahoma" pitchFamily="2"/>
              </a:defRPr>
            </a:lvl6pPr>
            <a:lvl7pPr marL="3024000" marR="0" lvl="6" indent="-216000">
              <a:spcBef>
                <a:spcPts val="0"/>
              </a:spcBef>
              <a:spcAft>
                <a:spcPts val="278"/>
              </a:spcAft>
              <a:buSzPct val="45000"/>
              <a:buFont typeface="StarSymbol"/>
              <a:buChar char="●"/>
              <a:defRPr lang="el-GR" sz="2000" b="0" i="0" u="none" strike="noStrike">
                <a:ln>
                  <a:noFill/>
                </a:ln>
                <a:latin typeface="Albany" pitchFamily="18"/>
                <a:ea typeface="Andale Sans UI" pitchFamily="2"/>
                <a:cs typeface="Tahoma" pitchFamily="2"/>
              </a:defRPr>
            </a:lvl7pPr>
            <a:lvl8pPr marL="3456000" marR="0" lvl="7" indent="-216000">
              <a:spcBef>
                <a:spcPts val="0"/>
              </a:spcBef>
              <a:spcAft>
                <a:spcPts val="278"/>
              </a:spcAft>
              <a:buSzPct val="45000"/>
              <a:buFont typeface="StarSymbol"/>
              <a:buChar char="●"/>
              <a:defRPr lang="el-GR" sz="2000" b="0" i="0" u="none" strike="noStrike">
                <a:ln>
                  <a:noFill/>
                </a:ln>
                <a:latin typeface="Albany" pitchFamily="18"/>
                <a:ea typeface="Andale Sans UI" pitchFamily="2"/>
                <a:cs typeface="Tahoma" pitchFamily="2"/>
              </a:defRPr>
            </a:lvl8pPr>
            <a:lvl9pPr marL="3887999" marR="0" lvl="8" indent="-216000">
              <a:spcBef>
                <a:spcPts val="0"/>
              </a:spcBef>
              <a:spcAft>
                <a:spcPts val="278"/>
              </a:spcAft>
              <a:buSzPct val="45000"/>
              <a:buFont typeface="StarSymbol"/>
              <a:buChar char="●"/>
              <a:defRPr lang="el-GR" sz="2000" b="0" i="0" u="none" strike="noStrike">
                <a:ln>
                  <a:noFill/>
                </a:ln>
                <a:latin typeface="Albany" pitchFamily="18"/>
                <a:ea typeface="Andale Sans UI" pitchFamily="2"/>
                <a:cs typeface="Tahoma" pitchFamily="2"/>
              </a:defRPr>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txBox="1">
            <a:spLocks noGrp="1"/>
          </p:cNvSpPr>
          <p:nvPr>
            <p:ph type="dt" sz="half" idx="2"/>
          </p:nvPr>
        </p:nvSpPr>
        <p:spPr>
          <a:xfrm>
            <a:off x="1980720" y="6707880"/>
            <a:ext cx="2169000" cy="521639"/>
          </a:xfrm>
          <a:prstGeom prst="rect">
            <a:avLst/>
          </a:prstGeom>
          <a:noFill/>
          <a:ln>
            <a:noFill/>
          </a:ln>
        </p:spPr>
        <p:txBody>
          <a:bodyPr lIns="0" tIns="0" rIns="0" bIns="0"/>
          <a:lstStyle>
            <a:lvl1pPr marL="0" marR="0" lvl="0" indent="0" rtl="0" hangingPunct="0">
              <a:buNone/>
              <a:tabLst/>
              <a:defRPr lang="el-GR" sz="1400">
                <a:latin typeface="Times New Roman" pitchFamily="18"/>
                <a:ea typeface="Arial" pitchFamily="2"/>
                <a:cs typeface="Tahoma" pitchFamily="2"/>
              </a:defRPr>
            </a:lvl1pPr>
          </a:lstStyle>
          <a:p>
            <a:pPr lvl="0"/>
            <a:endParaRPr lang="el-GR"/>
          </a:p>
        </p:txBody>
      </p:sp>
      <p:sp>
        <p:nvSpPr>
          <p:cNvPr id="5" name="Θέση υποσέλιδου 4"/>
          <p:cNvSpPr txBox="1">
            <a:spLocks noGrp="1"/>
          </p:cNvSpPr>
          <p:nvPr>
            <p:ph type="ftr" sz="quarter" idx="3"/>
          </p:nvPr>
        </p:nvSpPr>
        <p:spPr>
          <a:xfrm>
            <a:off x="4204800" y="6709320"/>
            <a:ext cx="3196080" cy="521639"/>
          </a:xfrm>
          <a:prstGeom prst="rect">
            <a:avLst/>
          </a:prstGeom>
          <a:noFill/>
          <a:ln>
            <a:noFill/>
          </a:ln>
        </p:spPr>
        <p:txBody>
          <a:bodyPr lIns="0" tIns="0" rIns="0" bIns="0"/>
          <a:lstStyle>
            <a:lvl1pPr marL="0" marR="0" lvl="0" indent="0" algn="ctr" rtl="0" hangingPunct="0">
              <a:buNone/>
              <a:tabLst/>
              <a:defRPr lang="el-GR" sz="1400">
                <a:latin typeface="Times New Roman" pitchFamily="18"/>
                <a:ea typeface="Arial" pitchFamily="2"/>
                <a:cs typeface="Tahoma" pitchFamily="2"/>
              </a:defRPr>
            </a:lvl1pPr>
          </a:lstStyle>
          <a:p>
            <a:pPr lvl="0"/>
            <a:endParaRPr lang="el-GR"/>
          </a:p>
        </p:txBody>
      </p:sp>
      <p:sp>
        <p:nvSpPr>
          <p:cNvPr id="6" name="Θέση αριθμού διαφάνειας 5"/>
          <p:cNvSpPr txBox="1">
            <a:spLocks noGrp="1"/>
          </p:cNvSpPr>
          <p:nvPr>
            <p:ph type="sldNum" sz="quarter" idx="4"/>
          </p:nvPr>
        </p:nvSpPr>
        <p:spPr>
          <a:xfrm>
            <a:off x="7490880" y="6707880"/>
            <a:ext cx="2268720" cy="521639"/>
          </a:xfrm>
          <a:prstGeom prst="rect">
            <a:avLst/>
          </a:prstGeom>
          <a:noFill/>
          <a:ln>
            <a:noFill/>
          </a:ln>
        </p:spPr>
        <p:txBody>
          <a:bodyPr lIns="0" tIns="0" rIns="0" bIns="0"/>
          <a:lstStyle>
            <a:lvl1pPr marL="0" marR="0" lvl="0" indent="0" algn="r" rtl="0" hangingPunct="0">
              <a:buNone/>
              <a:tabLst/>
              <a:defRPr lang="el-GR" sz="1400">
                <a:latin typeface="Times New Roman" pitchFamily="18"/>
                <a:ea typeface="Arial" pitchFamily="2"/>
                <a:cs typeface="Tahoma" pitchFamily="2"/>
              </a:defRPr>
            </a:lvl1pPr>
          </a:lstStyle>
          <a:p>
            <a:pPr lvl="0"/>
            <a:fld id="{63BCFB0C-D370-4FA3-A9FE-7C420B52EC03}" type="slidenum">
              <a:t>‹#›</a:t>
            </a:fld>
            <a:endParaRPr lang="el-GR"/>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 id="2147483696" r:id="rId12"/>
  </p:sldLayoutIdLst>
  <mc:AlternateContent xmlns:mc="http://schemas.openxmlformats.org/markup-compatibility/2006" xmlns:p14="http://schemas.microsoft.com/office/powerpoint/2010/main">
    <mc:Choice Requires="p14">
      <p:transition spd="slow" p14:dur="2000"/>
    </mc:Choice>
    <mc:Fallback xmlns="">
      <p:transition spd="slow"/>
    </mc:Fallback>
  </mc:AlternateContent>
  <p:txStyles>
    <p:titleStyle>
      <a:lvl1pPr algn="r" rtl="0" hangingPunct="0">
        <a:tabLst/>
        <a:defRPr lang="el-GR" sz="4400" b="1" i="1" u="none" strike="noStrike">
          <a:ln>
            <a:noFill/>
          </a:ln>
          <a:solidFill>
            <a:srgbClr val="800000"/>
          </a:solidFill>
          <a:latin typeface="Albany" pitchFamily="18"/>
          <a:cs typeface="Tahoma" pitchFamily="2"/>
        </a:defRPr>
      </a:lvl1pPr>
    </p:titleStyle>
    <p:bodyStyle>
      <a:lvl1pPr marL="0" marR="0" indent="0" rtl="0" hangingPunct="0">
        <a:spcBef>
          <a:spcPts val="0"/>
        </a:spcBef>
        <a:spcAft>
          <a:spcPts val="1412"/>
        </a:spcAft>
        <a:tabLst/>
        <a:defRPr lang="el-GR" sz="3200" b="0" i="0" u="none" strike="noStrike">
          <a:ln>
            <a:noFill/>
          </a:ln>
          <a:latin typeface="Albany" pitchFamily="18"/>
          <a:cs typeface="Tahoma" pitchFamily="2"/>
        </a:defRPr>
      </a:lvl1pPr>
    </p:bodyStyle>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0.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0.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5.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0.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0.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40.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40.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40.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40.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40.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40.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0.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40.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40.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40.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40.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40.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40.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40.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40.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40.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40.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0.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40.xml"/></Relationships>
</file>

<file path=ppt/slides/_rels/slide31.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notesSlide" Target="../notesSlides/notesSlide31.xml"/><Relationship Id="rId1" Type="http://schemas.openxmlformats.org/officeDocument/2006/relationships/slideLayout" Target="../slideLayouts/slideLayout40.xml"/></Relationships>
</file>

<file path=ppt/slides/_rels/slide32.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notesSlide" Target="../notesSlides/notesSlide32.xml"/><Relationship Id="rId1" Type="http://schemas.openxmlformats.org/officeDocument/2006/relationships/slideLayout" Target="../slideLayouts/slideLayout40.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40.xml"/></Relationships>
</file>

<file path=ppt/slides/_rels/slide34.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notesSlide" Target="../notesSlides/notesSlide34.xml"/><Relationship Id="rId1" Type="http://schemas.openxmlformats.org/officeDocument/2006/relationships/slideLayout" Target="../slideLayouts/slideLayout40.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40.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40.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40.xml"/></Relationships>
</file>

<file path=ppt/slides/_rels/slide38.xml.rels><?xml version="1.0" encoding="UTF-8" standalone="yes"?>
<Relationships xmlns="http://schemas.openxmlformats.org/package/2006/relationships"><Relationship Id="rId3" Type="http://schemas.openxmlformats.org/officeDocument/2006/relationships/hyperlink" Target="http://www.workingpaper.ctpdc.co.uk/so.pdf" TargetMode="External"/><Relationship Id="rId2" Type="http://schemas.openxmlformats.org/officeDocument/2006/relationships/notesSlide" Target="../notesSlides/notesSlide38.xml"/><Relationship Id="rId1" Type="http://schemas.openxmlformats.org/officeDocument/2006/relationships/slideLayout" Target="../slideLayouts/slideLayout40.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0.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0.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0.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0.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0.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0.xml"/></Relationships>
</file>

<file path=ppt/slides/slide1.xml><?xml version="1.0" encoding="utf-8"?>
<p:sld xmlns:a="http://schemas.openxmlformats.org/drawingml/2006/main" xmlns:r="http://schemas.openxmlformats.org/officeDocument/2006/relationships" xmlns:p="http://schemas.openxmlformats.org/presentationml/2006/main">
  <p:cSld name="page1">
    <p:spTree>
      <p:nvGrpSpPr>
        <p:cNvPr id="1" name=""/>
        <p:cNvGrpSpPr/>
        <p:nvPr/>
      </p:nvGrpSpPr>
      <p:grpSpPr>
        <a:xfrm>
          <a:off x="0" y="0"/>
          <a:ext cx="0" cy="0"/>
          <a:chOff x="0" y="0"/>
          <a:chExt cx="0" cy="0"/>
        </a:xfrm>
      </p:grpSpPr>
      <p:sp>
        <p:nvSpPr>
          <p:cNvPr id="2" name="object 2"/>
          <p:cNvSpPr txBox="1">
            <a:spLocks noGrp="1"/>
          </p:cNvSpPr>
          <p:nvPr>
            <p:ph type="title" idx="4294967295"/>
          </p:nvPr>
        </p:nvSpPr>
        <p:spPr>
          <a:xfrm>
            <a:off x="968400" y="527040"/>
            <a:ext cx="8281800" cy="1299084"/>
          </a:xfrm>
        </p:spPr>
        <p:txBody>
          <a:bodyPr wrap="square" tIns="67320" anchor="t">
            <a:spAutoFit/>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marL="12600" marR="5040" lvl="0" indent="615960">
              <a:spcBef>
                <a:spcPts val="530"/>
              </a:spcBef>
              <a:buNone/>
            </a:pPr>
            <a:r>
              <a:rPr lang="el-GR" sz="4000" b="0" i="0" dirty="0" smtClean="0">
                <a:latin typeface="Calibri" pitchFamily="18"/>
              </a:rPr>
              <a:t>ΣΥΜΒΟΥΛΕΥΤΙΚΗ ΣΕ ΚΡΑΤΟΥΜΕΝΟΥΣ ΤΟΥ ΣΚ ΚΟΡΥΔΑΛΛΟΥ Ι</a:t>
            </a:r>
            <a:endParaRPr lang="el-GR" sz="2800" b="0" i="0" dirty="0">
              <a:latin typeface="Calibri" pitchFamily="18"/>
            </a:endParaRPr>
          </a:p>
        </p:txBody>
      </p:sp>
      <p:sp>
        <p:nvSpPr>
          <p:cNvPr id="3" name="object 3"/>
          <p:cNvSpPr/>
          <p:nvPr/>
        </p:nvSpPr>
        <p:spPr>
          <a:xfrm>
            <a:off x="1746360" y="3125520"/>
            <a:ext cx="6581879" cy="2334234"/>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noFill/>
          <a:ln>
            <a:noFill/>
            <a:prstDash val="solid"/>
          </a:ln>
        </p:spPr>
        <p:txBody>
          <a:bodyPr vert="horz" wrap="square" lIns="0" tIns="56520" rIns="0" bIns="0" anchor="t" anchorCtr="0" compatLnSpc="0">
            <a:spAutoFit/>
          </a:bodyPr>
          <a:lstStyle/>
          <a:p>
            <a:pPr marL="1170360" marR="1238760" lvl="0" indent="0" algn="ctr" rtl="0" hangingPunct="0">
              <a:lnSpc>
                <a:spcPct val="100000"/>
              </a:lnSpc>
              <a:spcBef>
                <a:spcPts val="445"/>
              </a:spcBef>
              <a:spcAft>
                <a:spcPts val="0"/>
              </a:spcAft>
              <a:buNone/>
              <a:tabLst/>
            </a:pPr>
            <a:r>
              <a:rPr lang="el-GR" sz="3200" b="0" i="0" u="none" strike="noStrike" kern="1200" spc="0" dirty="0">
                <a:ln>
                  <a:noFill/>
                </a:ln>
                <a:latin typeface="Arial" pitchFamily="18"/>
                <a:ea typeface="Microsoft YaHei" pitchFamily="2"/>
                <a:cs typeface="Arial" pitchFamily="2"/>
              </a:rPr>
              <a:t>Ευάγγελος </a:t>
            </a:r>
            <a:r>
              <a:rPr lang="el-GR" sz="3200" b="0" i="0" u="none" strike="noStrike" kern="1200" spc="0" dirty="0" err="1">
                <a:ln>
                  <a:noFill/>
                </a:ln>
                <a:latin typeface="Arial" pitchFamily="18"/>
                <a:ea typeface="Microsoft YaHei" pitchFamily="2"/>
                <a:cs typeface="Arial" pitchFamily="2"/>
              </a:rPr>
              <a:t>Καναβιτσάς</a:t>
            </a:r>
            <a:r>
              <a:rPr lang="el-GR" sz="3200" b="0" i="0" u="none" strike="noStrike" kern="1200" spc="0" dirty="0">
                <a:ln>
                  <a:noFill/>
                </a:ln>
                <a:latin typeface="Arial" pitchFamily="18"/>
                <a:ea typeface="Microsoft YaHei" pitchFamily="2"/>
                <a:cs typeface="Arial" pitchFamily="2"/>
              </a:rPr>
              <a:t> </a:t>
            </a:r>
            <a:r>
              <a:rPr lang="el-GR" sz="2400" b="0" i="0" u="none" strike="noStrike" kern="1200" spc="0" dirty="0" smtClean="0">
                <a:ln>
                  <a:noFill/>
                </a:ln>
                <a:latin typeface="Arial" pitchFamily="18"/>
                <a:ea typeface="Microsoft YaHei" pitchFamily="2"/>
                <a:cs typeface="Arial" pitchFamily="2"/>
              </a:rPr>
              <a:t>Ψυχολόγος</a:t>
            </a:r>
            <a:r>
              <a:rPr lang="en-US" sz="2400" b="0" i="0" u="none" strike="noStrike" kern="1200" spc="0" dirty="0" smtClean="0">
                <a:ln>
                  <a:noFill/>
                </a:ln>
                <a:latin typeface="Arial" pitchFamily="18"/>
                <a:ea typeface="Microsoft YaHei" pitchFamily="2"/>
                <a:cs typeface="Arial" pitchFamily="2"/>
              </a:rPr>
              <a:t> </a:t>
            </a:r>
            <a:r>
              <a:rPr lang="el-GR" sz="2400" b="0" i="0" u="none" strike="noStrike" kern="1200" spc="0" dirty="0" smtClean="0">
                <a:ln>
                  <a:noFill/>
                </a:ln>
                <a:latin typeface="Arial" pitchFamily="18"/>
                <a:ea typeface="Microsoft YaHei" pitchFamily="2"/>
                <a:cs typeface="Arial" pitchFamily="2"/>
              </a:rPr>
              <a:t>ΣΚ Κορυδαλλού Ι</a:t>
            </a:r>
            <a:endParaRPr lang="el-GR" sz="2400" b="0" i="0" u="none" strike="noStrike" kern="1200" spc="0" dirty="0">
              <a:ln>
                <a:noFill/>
              </a:ln>
              <a:latin typeface="Arial" pitchFamily="18"/>
              <a:ea typeface="Microsoft YaHei" pitchFamily="2"/>
              <a:cs typeface="Arial" pitchFamily="2"/>
            </a:endParaRPr>
          </a:p>
          <a:p>
            <a:pPr marL="0" marR="219600" lvl="0" indent="0" algn="ctr" rtl="0" hangingPunct="0">
              <a:lnSpc>
                <a:spcPct val="100000"/>
              </a:lnSpc>
              <a:spcBef>
                <a:spcPts val="445"/>
              </a:spcBef>
              <a:spcAft>
                <a:spcPts val="0"/>
              </a:spcAft>
              <a:buNone/>
              <a:tabLst/>
            </a:pPr>
            <a:r>
              <a:rPr lang="el-GR" sz="2200" b="0" i="0" u="none" strike="noStrike" kern="1200" spc="0" dirty="0" err="1">
                <a:ln>
                  <a:noFill/>
                </a:ln>
                <a:latin typeface="Arial" pitchFamily="18"/>
                <a:ea typeface="Microsoft YaHei" pitchFamily="2"/>
                <a:cs typeface="Arial" pitchFamily="2"/>
              </a:rPr>
              <a:t>Msc</a:t>
            </a:r>
            <a:r>
              <a:rPr lang="el-GR" sz="2200" b="0" i="0" u="none" strike="noStrike" kern="1200" spc="0" dirty="0">
                <a:ln>
                  <a:noFill/>
                </a:ln>
                <a:latin typeface="Arial" pitchFamily="18"/>
                <a:ea typeface="Microsoft YaHei" pitchFamily="2"/>
                <a:cs typeface="Arial" pitchFamily="2"/>
              </a:rPr>
              <a:t>, </a:t>
            </a:r>
            <a:r>
              <a:rPr lang="el-GR" sz="2200" b="0" i="0" u="none" strike="noStrike" kern="1200" spc="0" dirty="0" err="1">
                <a:ln>
                  <a:noFill/>
                </a:ln>
                <a:latin typeface="Arial" pitchFamily="18"/>
                <a:ea typeface="Microsoft YaHei" pitchFamily="2"/>
                <a:cs typeface="Arial" pitchFamily="2"/>
              </a:rPr>
              <a:t>Pg</a:t>
            </a:r>
            <a:r>
              <a:rPr lang="el-GR" sz="2200" b="0" i="0" u="none" strike="noStrike" kern="1200" spc="0" dirty="0">
                <a:ln>
                  <a:noFill/>
                </a:ln>
                <a:latin typeface="Arial" pitchFamily="18"/>
                <a:ea typeface="Microsoft YaHei" pitchFamily="2"/>
                <a:cs typeface="Arial" pitchFamily="2"/>
              </a:rPr>
              <a:t> </a:t>
            </a:r>
            <a:r>
              <a:rPr lang="el-GR" sz="2200" b="0" i="0" u="none" strike="noStrike" kern="1200" spc="0" dirty="0" err="1">
                <a:ln>
                  <a:noFill/>
                </a:ln>
                <a:latin typeface="Arial" pitchFamily="18"/>
                <a:ea typeface="Microsoft YaHei" pitchFamily="2"/>
                <a:cs typeface="Arial" pitchFamily="2"/>
              </a:rPr>
              <a:t>Dipl</a:t>
            </a:r>
            <a:r>
              <a:rPr lang="el-GR" sz="2200" b="0" i="0" u="none" strike="noStrike" kern="1200" spc="0" dirty="0">
                <a:ln>
                  <a:noFill/>
                </a:ln>
                <a:latin typeface="Arial" pitchFamily="18"/>
                <a:ea typeface="Microsoft YaHei" pitchFamily="2"/>
                <a:cs typeface="Arial" pitchFamily="2"/>
              </a:rPr>
              <a:t>. ECP</a:t>
            </a:r>
          </a:p>
          <a:p>
            <a:pPr marL="0" marR="219600" lvl="0" indent="0" algn="ctr" rtl="0" hangingPunct="0">
              <a:lnSpc>
                <a:spcPct val="100000"/>
              </a:lnSpc>
              <a:spcBef>
                <a:spcPts val="445"/>
              </a:spcBef>
              <a:spcAft>
                <a:spcPts val="0"/>
              </a:spcAft>
              <a:buNone/>
              <a:tabLst/>
            </a:pPr>
            <a:r>
              <a:rPr lang="el-GR" sz="2200" b="0" i="0" u="none" strike="noStrike" kern="1200" spc="0" dirty="0">
                <a:ln>
                  <a:noFill/>
                </a:ln>
                <a:latin typeface="Arial" pitchFamily="18"/>
                <a:ea typeface="Microsoft YaHei" pitchFamily="2"/>
                <a:cs typeface="Arial" pitchFamily="2"/>
              </a:rPr>
              <a:t>Εκπαιδευτής </a:t>
            </a:r>
            <a:r>
              <a:rPr lang="el-GR" sz="2200" b="0" i="0" u="none" strike="noStrike" kern="1200" spc="0" dirty="0" err="1">
                <a:ln>
                  <a:noFill/>
                </a:ln>
                <a:latin typeface="Arial" pitchFamily="18"/>
                <a:ea typeface="Microsoft YaHei" pitchFamily="2"/>
                <a:cs typeface="Arial" pitchFamily="2"/>
              </a:rPr>
              <a:t>Προσωποκεντρικής</a:t>
            </a:r>
            <a:r>
              <a:rPr lang="el-GR" sz="2200" b="0" i="0" u="none" strike="noStrike" kern="1200" spc="0" dirty="0">
                <a:ln>
                  <a:noFill/>
                </a:ln>
                <a:latin typeface="Arial" pitchFamily="18"/>
                <a:ea typeface="Microsoft YaHei" pitchFamily="2"/>
                <a:cs typeface="Arial" pitchFamily="2"/>
              </a:rPr>
              <a:t> συμβουλευτικής και</a:t>
            </a:r>
          </a:p>
          <a:p>
            <a:pPr marL="237600" marR="219600" lvl="0" indent="0" algn="ctr" rtl="0" hangingPunct="0">
              <a:lnSpc>
                <a:spcPct val="100000"/>
              </a:lnSpc>
              <a:spcBef>
                <a:spcPts val="445"/>
              </a:spcBef>
              <a:spcAft>
                <a:spcPts val="0"/>
              </a:spcAft>
              <a:buNone/>
              <a:tabLst/>
            </a:pPr>
            <a:r>
              <a:rPr lang="el-GR" sz="2200" b="0" i="0" u="none" strike="noStrike" kern="1200" spc="0" dirty="0">
                <a:ln>
                  <a:noFill/>
                </a:ln>
                <a:latin typeface="Arial" pitchFamily="18"/>
                <a:ea typeface="Microsoft YaHei" pitchFamily="2"/>
                <a:cs typeface="Arial" pitchFamily="2"/>
              </a:rPr>
              <a:t>ψυχοθεραπείας</a:t>
            </a: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name="Ο ΠΛΗΘΥΣΜΟΣ ΤΟΥ Κ.Κ. ΚΟΡΥΔΑΛΛΟΥ">
    <p:spTree>
      <p:nvGrpSpPr>
        <p:cNvPr id="1" name=""/>
        <p:cNvGrpSpPr/>
        <p:nvPr/>
      </p:nvGrpSpPr>
      <p:grpSpPr>
        <a:xfrm>
          <a:off x="0" y="0"/>
          <a:ext cx="0" cy="0"/>
          <a:chOff x="0" y="0"/>
          <a:chExt cx="0" cy="0"/>
        </a:xfrm>
      </p:grpSpPr>
      <p:sp>
        <p:nvSpPr>
          <p:cNvPr id="2" name="object 2"/>
          <p:cNvSpPr txBox="1">
            <a:spLocks noGrp="1"/>
          </p:cNvSpPr>
          <p:nvPr>
            <p:ph type="title" idx="4294967295"/>
          </p:nvPr>
        </p:nvSpPr>
        <p:spPr>
          <a:xfrm>
            <a:off x="432000" y="739439"/>
            <a:ext cx="8496000" cy="1353600"/>
          </a:xfrm>
        </p:spPr>
        <p:txBody>
          <a:bodyPr wrap="square" tIns="12600" anchor="t">
            <a:spAutoFit/>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marL="1429919" marR="5040" lvl="0" indent="-1416959">
              <a:spcBef>
                <a:spcPts val="99"/>
              </a:spcBef>
              <a:buNone/>
            </a:pPr>
            <a:r>
              <a:rPr lang="el-GR" b="0" i="0" dirty="0">
                <a:latin typeface="Calibri" pitchFamily="18"/>
              </a:rPr>
              <a:t>Ο ΠΛΗΘΥΣΜΟΣ ΤΟΥ Κ.Κ. ΚΟΡΥΔΑΛΛΟΥ</a:t>
            </a:r>
          </a:p>
        </p:txBody>
      </p:sp>
      <p:sp>
        <p:nvSpPr>
          <p:cNvPr id="3" name="object 3"/>
          <p:cNvSpPr/>
          <p:nvPr/>
        </p:nvSpPr>
        <p:spPr>
          <a:xfrm>
            <a:off x="452160" y="2307600"/>
            <a:ext cx="8694196" cy="312647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noFill/>
          <a:ln>
            <a:noFill/>
            <a:prstDash val="solid"/>
          </a:ln>
        </p:spPr>
        <p:txBody>
          <a:bodyPr vert="horz" wrap="square" lIns="0" tIns="78840" rIns="0" bIns="0" anchor="t" anchorCtr="0" compatLnSpc="0">
            <a:spAutoFit/>
          </a:bodyPr>
          <a:lstStyle/>
          <a:p>
            <a:pPr marL="322560" marR="5040" lvl="0" indent="-310320" rtl="0" hangingPunct="0">
              <a:lnSpc>
                <a:spcPct val="100000"/>
              </a:lnSpc>
              <a:spcBef>
                <a:spcPts val="621"/>
              </a:spcBef>
              <a:spcAft>
                <a:spcPts val="0"/>
              </a:spcAft>
              <a:buNone/>
              <a:tabLst/>
            </a:pPr>
            <a:r>
              <a:rPr lang="el-GR" sz="2800" b="0" i="0" u="none" strike="noStrike" kern="1200" spc="0" dirty="0">
                <a:ln>
                  <a:noFill/>
                </a:ln>
                <a:latin typeface="Arial" pitchFamily="18"/>
                <a:ea typeface="Microsoft YaHei" pitchFamily="2"/>
                <a:cs typeface="Arial" pitchFamily="2"/>
              </a:rPr>
              <a:t>1800 κρατούμενοι που βιώνουν απόρριψη, εξαρτήσεις, πένθη, ιδρυματισμό, αγωνία και ένταση</a:t>
            </a:r>
          </a:p>
          <a:p>
            <a:pPr marL="12600" marR="5040" lvl="0" indent="-310320" rtl="0" hangingPunct="0">
              <a:lnSpc>
                <a:spcPct val="100000"/>
              </a:lnSpc>
              <a:spcBef>
                <a:spcPts val="910"/>
              </a:spcBef>
              <a:spcAft>
                <a:spcPts val="0"/>
              </a:spcAft>
              <a:buNone/>
              <a:tabLst/>
            </a:pPr>
            <a:r>
              <a:rPr lang="el-GR" sz="2800" b="0" i="0" u="none" strike="noStrike" kern="1200" spc="0" dirty="0">
                <a:ln>
                  <a:noFill/>
                </a:ln>
                <a:latin typeface="Arial" pitchFamily="18"/>
                <a:ea typeface="Microsoft YaHei" pitchFamily="2"/>
                <a:cs typeface="Arial" pitchFamily="2"/>
              </a:rPr>
              <a:t>Σχεδόν οι μισοί είναι αλλοδαποί</a:t>
            </a:r>
          </a:p>
          <a:p>
            <a:pPr marL="12600" marR="1107359" lvl="0" indent="-310320" rtl="0" hangingPunct="0">
              <a:lnSpc>
                <a:spcPct val="127000"/>
              </a:lnSpc>
              <a:spcBef>
                <a:spcPts val="910"/>
              </a:spcBef>
              <a:spcAft>
                <a:spcPts val="0"/>
              </a:spcAft>
              <a:buNone/>
              <a:tabLst/>
            </a:pPr>
            <a:r>
              <a:rPr lang="el-GR" sz="2800" b="0" i="0" u="none" strike="noStrike" kern="1200" spc="0" dirty="0">
                <a:ln>
                  <a:noFill/>
                </a:ln>
                <a:latin typeface="Arial" pitchFamily="18"/>
                <a:ea typeface="Microsoft YaHei" pitchFamily="2"/>
                <a:cs typeface="Arial" pitchFamily="2"/>
              </a:rPr>
              <a:t>Ένα μεγάλο ποσοστό λαμβάνει ψυχοφάρμακα Ο πληθυσμός ανανεώνεται με ταχύτητα 100</a:t>
            </a:r>
          </a:p>
          <a:p>
            <a:pPr marL="322560" marR="1107359" lvl="0" indent="-310320" rtl="0" hangingPunct="0">
              <a:lnSpc>
                <a:spcPct val="100000"/>
              </a:lnSpc>
              <a:spcBef>
                <a:spcPts val="910"/>
              </a:spcBef>
              <a:spcAft>
                <a:spcPts val="0"/>
              </a:spcAft>
              <a:buNone/>
              <a:tabLst/>
            </a:pPr>
            <a:r>
              <a:rPr lang="el-GR" sz="2800" b="0" i="0" u="none" strike="noStrike" kern="1200" spc="0" dirty="0">
                <a:ln>
                  <a:noFill/>
                </a:ln>
                <a:latin typeface="Arial" pitchFamily="18"/>
                <a:ea typeface="Microsoft YaHei" pitchFamily="2"/>
                <a:cs typeface="Arial" pitchFamily="2"/>
              </a:rPr>
              <a:t>κρατουμένων, κατά προσέγγιση, </a:t>
            </a:r>
            <a:r>
              <a:rPr lang="el-GR" sz="2800" b="0" i="0" u="none" strike="noStrike" kern="1200" spc="0" dirty="0" smtClean="0">
                <a:ln>
                  <a:noFill/>
                </a:ln>
                <a:latin typeface="Arial" pitchFamily="18"/>
                <a:ea typeface="Microsoft YaHei" pitchFamily="2"/>
                <a:cs typeface="Arial" pitchFamily="2"/>
              </a:rPr>
              <a:t>την εβδομάδα</a:t>
            </a:r>
            <a:endParaRPr lang="el-GR" sz="2800" b="0" i="0" u="none" strike="noStrike" kern="1200" spc="0" dirty="0">
              <a:ln>
                <a:noFill/>
              </a:ln>
              <a:latin typeface="Arial" pitchFamily="18"/>
              <a:ea typeface="Microsoft YaHei" pitchFamily="2"/>
              <a:cs typeface="Arial" pitchFamily="2"/>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xfrm>
            <a:off x="217365" y="253034"/>
            <a:ext cx="8928992" cy="1080120"/>
          </a:xfrm>
          <a:ln/>
        </p:spPr>
        <p:txBody>
          <a:bodyPr/>
          <a:lstStyle/>
          <a:p>
            <a:pPr>
              <a:buNone/>
              <a:tabLst>
                <a:tab pos="0" algn="l"/>
                <a:tab pos="447809" algn="l"/>
                <a:tab pos="897207" algn="l"/>
                <a:tab pos="1346604" algn="l"/>
                <a:tab pos="1796002" algn="l"/>
                <a:tab pos="2245398" algn="l"/>
                <a:tab pos="2694796" algn="l"/>
                <a:tab pos="3144193" algn="l"/>
                <a:tab pos="3593591" algn="l"/>
                <a:tab pos="4042988" algn="l"/>
                <a:tab pos="4492385" algn="l"/>
                <a:tab pos="4941782" algn="l"/>
                <a:tab pos="5391180" algn="l"/>
                <a:tab pos="5840577" algn="l"/>
                <a:tab pos="6289974" algn="l"/>
                <a:tab pos="6739371" algn="l"/>
                <a:tab pos="7188769" algn="l"/>
                <a:tab pos="7638166" algn="l"/>
                <a:tab pos="8087564" algn="l"/>
                <a:tab pos="8536960" algn="l"/>
                <a:tab pos="8986358" algn="l"/>
              </a:tabLst>
            </a:pPr>
            <a:r>
              <a:rPr lang="el-GR" b="0" i="0" dirty="0">
                <a:latin typeface="Calibri" pitchFamily="18"/>
              </a:rPr>
              <a:t>Ιδιαιτερότητες και προκλήσεις της δουλειάς με κρατούμενους στο ΣΚ Κορυδαλλού Ι</a:t>
            </a:r>
          </a:p>
        </p:txBody>
      </p:sp>
      <p:sp>
        <p:nvSpPr>
          <p:cNvPr id="11266" name="Rectangle 2"/>
          <p:cNvSpPr>
            <a:spLocks noGrp="1" noChangeArrowheads="1"/>
          </p:cNvSpPr>
          <p:nvPr>
            <p:ph type="subTitle" idx="4294967295"/>
          </p:nvPr>
        </p:nvSpPr>
        <p:spPr bwMode="auto">
          <a:xfrm>
            <a:off x="215968" y="1693193"/>
            <a:ext cx="9867832" cy="5663403"/>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p>
            <a:pPr indent="-304891">
              <a:spcAft>
                <a:spcPts val="1425"/>
              </a:spcAft>
              <a:buNone/>
              <a:tabLst>
                <a:tab pos="343003" algn="l"/>
                <a:tab pos="447809" algn="l"/>
                <a:tab pos="897207" algn="l"/>
                <a:tab pos="1346604" algn="l"/>
                <a:tab pos="1796002" algn="l"/>
                <a:tab pos="2245398" algn="l"/>
                <a:tab pos="2694796" algn="l"/>
                <a:tab pos="3144193" algn="l"/>
                <a:tab pos="3593591" algn="l"/>
                <a:tab pos="4042988" algn="l"/>
                <a:tab pos="4492385" algn="l"/>
                <a:tab pos="4941782" algn="l"/>
                <a:tab pos="5391180" algn="l"/>
                <a:tab pos="5840577" algn="l"/>
                <a:tab pos="6289974" algn="l"/>
                <a:tab pos="6739371" algn="l"/>
                <a:tab pos="7188769" algn="l"/>
                <a:tab pos="7638166" algn="l"/>
                <a:tab pos="8087564" algn="l"/>
                <a:tab pos="8536960" algn="l"/>
                <a:tab pos="8986358" algn="l"/>
                <a:tab pos="9413523" algn="l"/>
              </a:tabLst>
            </a:pPr>
            <a:r>
              <a:rPr lang="el-GR" sz="2200" kern="1200" dirty="0">
                <a:solidFill>
                  <a:schemeClr val="tx1"/>
                </a:solidFill>
                <a:latin typeface="Arial" pitchFamily="18"/>
                <a:ea typeface="Microsoft YaHei" pitchFamily="2"/>
                <a:cs typeface="Arial" pitchFamily="2"/>
              </a:rPr>
              <a:t>Μικρή αναλογία </a:t>
            </a:r>
            <a:r>
              <a:rPr lang="el-GR" sz="2200" kern="1200" dirty="0" err="1">
                <a:solidFill>
                  <a:schemeClr val="tx1"/>
                </a:solidFill>
                <a:latin typeface="Arial" pitchFamily="18"/>
                <a:ea typeface="Microsoft YaHei" pitchFamily="2"/>
                <a:cs typeface="Arial" pitchFamily="2"/>
              </a:rPr>
              <a:t>παρόχων</a:t>
            </a:r>
            <a:r>
              <a:rPr lang="el-GR" sz="2200" kern="1200" dirty="0">
                <a:solidFill>
                  <a:schemeClr val="tx1"/>
                </a:solidFill>
                <a:latin typeface="Arial" pitchFamily="18"/>
                <a:ea typeface="Microsoft YaHei" pitchFamily="2"/>
                <a:cs typeface="Arial" pitchFamily="2"/>
              </a:rPr>
              <a:t> συμβουλευτικής θεραπευτικής βοήθειας σε σχέση με τον αριθμό κρατουμένων  (2 ψυχολόγοι/1800 κρατούμενοι) </a:t>
            </a:r>
          </a:p>
          <a:p>
            <a:pPr indent="-304891">
              <a:spcAft>
                <a:spcPts val="1425"/>
              </a:spcAft>
              <a:buNone/>
              <a:tabLst>
                <a:tab pos="343003" algn="l"/>
                <a:tab pos="447809" algn="l"/>
                <a:tab pos="897207" algn="l"/>
                <a:tab pos="1346604" algn="l"/>
                <a:tab pos="1796002" algn="l"/>
                <a:tab pos="2245398" algn="l"/>
                <a:tab pos="2694796" algn="l"/>
                <a:tab pos="3144193" algn="l"/>
                <a:tab pos="3593591" algn="l"/>
                <a:tab pos="4042988" algn="l"/>
                <a:tab pos="4492385" algn="l"/>
                <a:tab pos="4941782" algn="l"/>
                <a:tab pos="5391180" algn="l"/>
                <a:tab pos="5840577" algn="l"/>
                <a:tab pos="6289974" algn="l"/>
                <a:tab pos="6739371" algn="l"/>
                <a:tab pos="7188769" algn="l"/>
                <a:tab pos="7638166" algn="l"/>
                <a:tab pos="8087564" algn="l"/>
                <a:tab pos="8536960" algn="l"/>
                <a:tab pos="8986358" algn="l"/>
                <a:tab pos="9413523" algn="l"/>
              </a:tabLst>
            </a:pPr>
            <a:r>
              <a:rPr lang="el-GR" sz="2200" kern="1200" dirty="0">
                <a:solidFill>
                  <a:schemeClr val="tx1"/>
                </a:solidFill>
                <a:latin typeface="Arial" pitchFamily="18"/>
                <a:ea typeface="Microsoft YaHei" pitchFamily="2"/>
                <a:cs typeface="Arial" pitchFamily="2"/>
              </a:rPr>
              <a:t>Συχνές και κάποιες φορές απροειδοποίητες μεταγωγές – αποφυλακίσεις. Πρόωρος τερματισμός θεραπευτικών σχέσεων</a:t>
            </a:r>
          </a:p>
          <a:p>
            <a:pPr indent="-304891">
              <a:spcAft>
                <a:spcPts val="1425"/>
              </a:spcAft>
              <a:buNone/>
              <a:tabLst>
                <a:tab pos="343003" algn="l"/>
                <a:tab pos="447809" algn="l"/>
                <a:tab pos="897207" algn="l"/>
                <a:tab pos="1346604" algn="l"/>
                <a:tab pos="1796002" algn="l"/>
                <a:tab pos="2245398" algn="l"/>
                <a:tab pos="2694796" algn="l"/>
                <a:tab pos="3144193" algn="l"/>
                <a:tab pos="3593591" algn="l"/>
                <a:tab pos="4042988" algn="l"/>
                <a:tab pos="4492385" algn="l"/>
                <a:tab pos="4941782" algn="l"/>
                <a:tab pos="5391180" algn="l"/>
                <a:tab pos="5840577" algn="l"/>
                <a:tab pos="6289974" algn="l"/>
                <a:tab pos="6739371" algn="l"/>
                <a:tab pos="7188769" algn="l"/>
                <a:tab pos="7638166" algn="l"/>
                <a:tab pos="8087564" algn="l"/>
                <a:tab pos="8536960" algn="l"/>
                <a:tab pos="8986358" algn="l"/>
                <a:tab pos="9413523" algn="l"/>
              </a:tabLst>
            </a:pPr>
            <a:r>
              <a:rPr lang="el-GR" sz="2200" kern="1200" dirty="0">
                <a:solidFill>
                  <a:schemeClr val="tx1"/>
                </a:solidFill>
                <a:latin typeface="Arial" pitchFamily="18"/>
                <a:ea typeface="Microsoft YaHei" pitchFamily="2"/>
                <a:cs typeface="Arial" pitchFamily="2"/>
              </a:rPr>
              <a:t>Εξαιτίας των δύο παραπάνω οι θεραπευτικές παρεμβάσεις στο σωφρονιστικό πλαίσιο πολλές φορές αναγκαστικά περιορίζονται σε παρεμβάσεις σε κρίση ή σε </a:t>
            </a:r>
            <a:r>
              <a:rPr lang="el-GR" sz="2200" kern="1200" dirty="0" err="1">
                <a:solidFill>
                  <a:schemeClr val="tx1"/>
                </a:solidFill>
                <a:latin typeface="Arial" pitchFamily="18"/>
                <a:ea typeface="Microsoft YaHei" pitchFamily="2"/>
                <a:cs typeface="Arial" pitchFamily="2"/>
              </a:rPr>
              <a:t>brief</a:t>
            </a:r>
            <a:r>
              <a:rPr lang="el-GR" sz="2200" kern="1200" dirty="0">
                <a:solidFill>
                  <a:schemeClr val="tx1"/>
                </a:solidFill>
                <a:latin typeface="Arial" pitchFamily="18"/>
                <a:ea typeface="Microsoft YaHei" pitchFamily="2"/>
                <a:cs typeface="Arial" pitchFamily="2"/>
              </a:rPr>
              <a:t> </a:t>
            </a:r>
            <a:r>
              <a:rPr lang="el-GR" sz="2200" kern="1200" dirty="0" err="1">
                <a:solidFill>
                  <a:schemeClr val="tx1"/>
                </a:solidFill>
                <a:latin typeface="Arial" pitchFamily="18"/>
                <a:ea typeface="Microsoft YaHei" pitchFamily="2"/>
                <a:cs typeface="Arial" pitchFamily="2"/>
              </a:rPr>
              <a:t>therapy</a:t>
            </a:r>
            <a:r>
              <a:rPr lang="el-GR" sz="2200" kern="1200" dirty="0">
                <a:solidFill>
                  <a:schemeClr val="tx1"/>
                </a:solidFill>
                <a:latin typeface="Arial" pitchFamily="18"/>
                <a:ea typeface="Microsoft YaHei" pitchFamily="2"/>
                <a:cs typeface="Arial" pitchFamily="2"/>
              </a:rPr>
              <a:t> </a:t>
            </a:r>
          </a:p>
          <a:p>
            <a:pPr indent="-304891">
              <a:spcAft>
                <a:spcPts val="1425"/>
              </a:spcAft>
              <a:buNone/>
              <a:tabLst>
                <a:tab pos="343003" algn="l"/>
                <a:tab pos="447809" algn="l"/>
                <a:tab pos="897207" algn="l"/>
                <a:tab pos="1346604" algn="l"/>
                <a:tab pos="1796002" algn="l"/>
                <a:tab pos="2245398" algn="l"/>
                <a:tab pos="2694796" algn="l"/>
                <a:tab pos="3144193" algn="l"/>
                <a:tab pos="3593591" algn="l"/>
                <a:tab pos="4042988" algn="l"/>
                <a:tab pos="4492385" algn="l"/>
                <a:tab pos="4941782" algn="l"/>
                <a:tab pos="5391180" algn="l"/>
                <a:tab pos="5840577" algn="l"/>
                <a:tab pos="6289974" algn="l"/>
                <a:tab pos="6739371" algn="l"/>
                <a:tab pos="7188769" algn="l"/>
                <a:tab pos="7638166" algn="l"/>
                <a:tab pos="8087564" algn="l"/>
                <a:tab pos="8536960" algn="l"/>
                <a:tab pos="8986358" algn="l"/>
                <a:tab pos="9413523" algn="l"/>
              </a:tabLst>
            </a:pPr>
            <a:r>
              <a:rPr lang="el-GR" sz="2200" kern="1200" dirty="0">
                <a:solidFill>
                  <a:schemeClr val="tx1"/>
                </a:solidFill>
                <a:latin typeface="Arial" pitchFamily="18"/>
                <a:ea typeface="Microsoft YaHei" pitchFamily="2"/>
                <a:cs typeface="Arial" pitchFamily="2"/>
              </a:rPr>
              <a:t>Δυσπιστία των κρατουμένων προς την εξουσία που αντιπροσωπεύει ο </a:t>
            </a:r>
            <a:r>
              <a:rPr lang="el-GR" sz="2200" kern="1200" dirty="0" err="1">
                <a:solidFill>
                  <a:schemeClr val="tx1"/>
                </a:solidFill>
                <a:latin typeface="Arial" pitchFamily="18"/>
                <a:ea typeface="Microsoft YaHei" pitchFamily="2"/>
                <a:cs typeface="Arial" pitchFamily="2"/>
              </a:rPr>
              <a:t>πάροχος</a:t>
            </a:r>
            <a:r>
              <a:rPr lang="el-GR" sz="2200" kern="1200" dirty="0">
                <a:solidFill>
                  <a:schemeClr val="tx1"/>
                </a:solidFill>
                <a:latin typeface="Arial" pitchFamily="18"/>
                <a:ea typeface="Microsoft YaHei" pitchFamily="2"/>
                <a:cs typeface="Arial" pitchFamily="2"/>
              </a:rPr>
              <a:t> ψυχικής υγείας, ή προσπάθεια προσέγγισής του για διοικητικά οφέλη</a:t>
            </a:r>
          </a:p>
          <a:p>
            <a:pPr indent="-304891">
              <a:spcAft>
                <a:spcPts val="1425"/>
              </a:spcAft>
              <a:buNone/>
              <a:tabLst>
                <a:tab pos="343003" algn="l"/>
                <a:tab pos="447809" algn="l"/>
                <a:tab pos="897207" algn="l"/>
                <a:tab pos="1346604" algn="l"/>
                <a:tab pos="1796002" algn="l"/>
                <a:tab pos="2245398" algn="l"/>
                <a:tab pos="2694796" algn="l"/>
                <a:tab pos="3144193" algn="l"/>
                <a:tab pos="3593591" algn="l"/>
                <a:tab pos="4042988" algn="l"/>
                <a:tab pos="4492385" algn="l"/>
                <a:tab pos="4941782" algn="l"/>
                <a:tab pos="5391180" algn="l"/>
                <a:tab pos="5840577" algn="l"/>
                <a:tab pos="6289974" algn="l"/>
                <a:tab pos="6739371" algn="l"/>
                <a:tab pos="7188769" algn="l"/>
                <a:tab pos="7638166" algn="l"/>
                <a:tab pos="8087564" algn="l"/>
                <a:tab pos="8536960" algn="l"/>
                <a:tab pos="8986358" algn="l"/>
                <a:tab pos="9413523" algn="l"/>
              </a:tabLst>
            </a:pPr>
            <a:r>
              <a:rPr lang="el-GR" sz="2200" kern="1200" dirty="0">
                <a:solidFill>
                  <a:schemeClr val="tx1"/>
                </a:solidFill>
                <a:latin typeface="Arial" pitchFamily="18"/>
                <a:ea typeface="Microsoft YaHei" pitchFamily="2"/>
                <a:cs typeface="Arial" pitchFamily="2"/>
              </a:rPr>
              <a:t>Πολλοί κρατούμενοι που δείχνουν κινητοποιημένοι για βοήθεια δεν μιλούν επαρκή ελληνικά ή αγγλικά και μένει η πικρή συνειδητοποίηση και παραδοχή πως δεν μπορούν να βοηθηθούν</a:t>
            </a:r>
          </a:p>
          <a:p>
            <a:pPr indent="-304891">
              <a:spcAft>
                <a:spcPts val="1425"/>
              </a:spcAft>
              <a:buNone/>
              <a:tabLst>
                <a:tab pos="343003" algn="l"/>
                <a:tab pos="447809" algn="l"/>
                <a:tab pos="897207" algn="l"/>
                <a:tab pos="1346604" algn="l"/>
                <a:tab pos="1796002" algn="l"/>
                <a:tab pos="2245398" algn="l"/>
                <a:tab pos="2694796" algn="l"/>
                <a:tab pos="3144193" algn="l"/>
                <a:tab pos="3593591" algn="l"/>
                <a:tab pos="4042988" algn="l"/>
                <a:tab pos="4492385" algn="l"/>
                <a:tab pos="4941782" algn="l"/>
                <a:tab pos="5391180" algn="l"/>
                <a:tab pos="5840577" algn="l"/>
                <a:tab pos="6289974" algn="l"/>
                <a:tab pos="6739371" algn="l"/>
                <a:tab pos="7188769" algn="l"/>
                <a:tab pos="7638166" algn="l"/>
                <a:tab pos="8087564" algn="l"/>
                <a:tab pos="8536960" algn="l"/>
                <a:tab pos="8986358" algn="l"/>
                <a:tab pos="9413523" algn="l"/>
              </a:tabLst>
            </a:pPr>
            <a:r>
              <a:rPr lang="el-GR" sz="2200" kern="1200" dirty="0">
                <a:solidFill>
                  <a:schemeClr val="tx1"/>
                </a:solidFill>
                <a:latin typeface="Arial" pitchFamily="18"/>
                <a:ea typeface="Microsoft YaHei" pitchFamily="2"/>
                <a:cs typeface="Arial" pitchFamily="2"/>
              </a:rPr>
              <a:t>Περιορισμός χώρου και χρόνου</a:t>
            </a:r>
          </a:p>
          <a:p>
            <a:pPr indent="-304891">
              <a:spcAft>
                <a:spcPts val="1425"/>
              </a:spcAft>
              <a:buNone/>
              <a:tabLst>
                <a:tab pos="343003" algn="l"/>
                <a:tab pos="447809" algn="l"/>
                <a:tab pos="897207" algn="l"/>
                <a:tab pos="1346604" algn="l"/>
                <a:tab pos="1796002" algn="l"/>
                <a:tab pos="2245398" algn="l"/>
                <a:tab pos="2694796" algn="l"/>
                <a:tab pos="3144193" algn="l"/>
                <a:tab pos="3593591" algn="l"/>
                <a:tab pos="4042988" algn="l"/>
                <a:tab pos="4492385" algn="l"/>
                <a:tab pos="4941782" algn="l"/>
                <a:tab pos="5391180" algn="l"/>
                <a:tab pos="5840577" algn="l"/>
                <a:tab pos="6289974" algn="l"/>
                <a:tab pos="6739371" algn="l"/>
                <a:tab pos="7188769" algn="l"/>
                <a:tab pos="7638166" algn="l"/>
                <a:tab pos="8087564" algn="l"/>
                <a:tab pos="8536960" algn="l"/>
                <a:tab pos="8986358" algn="l"/>
                <a:tab pos="9413523" algn="l"/>
              </a:tabLst>
            </a:pPr>
            <a:endParaRPr lang="el-GR" sz="2400" dirty="0"/>
          </a:p>
        </p:txBody>
      </p:sp>
    </p:spTree>
    <p:extLst>
      <p:ext uri="{BB962C8B-B14F-4D97-AF65-F5344CB8AC3E}">
        <p14:creationId xmlns:p14="http://schemas.microsoft.com/office/powerpoint/2010/main" val="1958008490"/>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name="ΑΤΟΜΙΚΕΣ ΣΥΝΕΔΡΙΕΣ">
    <p:spTree>
      <p:nvGrpSpPr>
        <p:cNvPr id="1" name=""/>
        <p:cNvGrpSpPr/>
        <p:nvPr/>
      </p:nvGrpSpPr>
      <p:grpSpPr>
        <a:xfrm>
          <a:off x="0" y="0"/>
          <a:ext cx="0" cy="0"/>
          <a:chOff x="0" y="0"/>
          <a:chExt cx="0" cy="0"/>
        </a:xfrm>
      </p:grpSpPr>
      <p:sp>
        <p:nvSpPr>
          <p:cNvPr id="2" name="object 2"/>
          <p:cNvSpPr txBox="1">
            <a:spLocks noGrp="1"/>
          </p:cNvSpPr>
          <p:nvPr>
            <p:ph type="title" idx="4294967295"/>
          </p:nvPr>
        </p:nvSpPr>
        <p:spPr>
          <a:xfrm>
            <a:off x="490320" y="545040"/>
            <a:ext cx="8815320" cy="1477439"/>
          </a:xfrm>
        </p:spPr>
        <p:txBody>
          <a:bodyPr wrap="square" tIns="214560" anchor="t">
            <a:spAutoFit/>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marL="1479599" lvl="0">
              <a:spcBef>
                <a:spcPts val="99"/>
              </a:spcBef>
              <a:buNone/>
            </a:pPr>
            <a:r>
              <a:rPr lang="el-GR" b="0" i="0" dirty="0">
                <a:latin typeface="Calibri" pitchFamily="18"/>
              </a:rPr>
              <a:t>ΑΤΟΜΙΚΕΣ ΣΥΝΕΔΡΙΕΣ</a:t>
            </a:r>
          </a:p>
        </p:txBody>
      </p:sp>
      <p:sp>
        <p:nvSpPr>
          <p:cNvPr id="3" name="object 3"/>
          <p:cNvSpPr/>
          <p:nvPr/>
        </p:nvSpPr>
        <p:spPr>
          <a:xfrm>
            <a:off x="776159" y="1954440"/>
            <a:ext cx="8327520" cy="445788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noFill/>
          <a:ln>
            <a:noFill/>
            <a:prstDash val="solid"/>
          </a:ln>
        </p:spPr>
        <p:txBody>
          <a:bodyPr vert="horz" wrap="square" lIns="0" tIns="43920" rIns="0" bIns="0" anchor="t" anchorCtr="0" compatLnSpc="0">
            <a:spAutoFit/>
          </a:bodyPr>
          <a:lstStyle/>
          <a:p>
            <a:pPr marL="0" marR="360720" lvl="0" indent="0" algn="just" rtl="0" hangingPunct="0">
              <a:lnSpc>
                <a:spcPct val="100000"/>
              </a:lnSpc>
              <a:spcBef>
                <a:spcPts val="346"/>
              </a:spcBef>
              <a:spcAft>
                <a:spcPts val="0"/>
              </a:spcAft>
              <a:buClr>
                <a:srgbClr val="007F7F"/>
              </a:buClr>
              <a:buSzPct val="45000"/>
              <a:buFont typeface="Wingdings"/>
              <a:buChar char=""/>
              <a:tabLst>
                <a:tab pos="306000" algn="l"/>
              </a:tabLst>
            </a:pPr>
            <a:r>
              <a:rPr lang="el-GR" sz="2800" dirty="0">
                <a:latin typeface="Arial" pitchFamily="18"/>
                <a:ea typeface="Microsoft YaHei" pitchFamily="2"/>
                <a:cs typeface="Arial" pitchFamily="2"/>
              </a:rPr>
              <a:t>Μετά από αίτημα του κρατούμενου ή παραπομπή του </a:t>
            </a:r>
            <a:r>
              <a:rPr lang="el-GR" sz="2800" dirty="0" smtClean="0">
                <a:latin typeface="Arial" pitchFamily="18"/>
                <a:ea typeface="Microsoft YaHei" pitchFamily="2"/>
                <a:cs typeface="Arial" pitchFamily="2"/>
              </a:rPr>
              <a:t>μετά </a:t>
            </a:r>
            <a:r>
              <a:rPr lang="el-GR" sz="2800" dirty="0">
                <a:latin typeface="Arial" pitchFamily="18"/>
                <a:ea typeface="Microsoft YaHei" pitchFamily="2"/>
                <a:cs typeface="Arial" pitchFamily="2"/>
              </a:rPr>
              <a:t>από κάποιο τραυματικό γεγονός</a:t>
            </a:r>
          </a:p>
          <a:p>
            <a:pPr marL="0" marR="981720" lvl="0" indent="0" algn="just" rtl="0" hangingPunct="0">
              <a:lnSpc>
                <a:spcPct val="94000"/>
              </a:lnSpc>
              <a:spcBef>
                <a:spcPts val="1361"/>
              </a:spcBef>
              <a:spcAft>
                <a:spcPts val="0"/>
              </a:spcAft>
              <a:buClr>
                <a:srgbClr val="007F7F"/>
              </a:buClr>
              <a:buSzPct val="45000"/>
              <a:buFont typeface="Wingdings"/>
              <a:buChar char=""/>
              <a:tabLst>
                <a:tab pos="306000" algn="l"/>
              </a:tabLst>
            </a:pPr>
            <a:r>
              <a:rPr lang="el-GR" sz="2800" dirty="0">
                <a:latin typeface="Arial" pitchFamily="18"/>
                <a:ea typeface="Microsoft YaHei" pitchFamily="2"/>
                <a:cs typeface="Arial" pitchFamily="2"/>
              </a:rPr>
              <a:t>Συμφωνία για τη διάρκεια, τις δυνατότητες, τους 	περιορισμούς και την δεοντολογία που διέπει την 	ψυχολογική υποστήριξη</a:t>
            </a:r>
          </a:p>
          <a:p>
            <a:pPr marL="0" marR="5040" lvl="0" indent="0" algn="just" rtl="0" hangingPunct="0">
              <a:lnSpc>
                <a:spcPct val="94000"/>
              </a:lnSpc>
              <a:spcBef>
                <a:spcPts val="1434"/>
              </a:spcBef>
              <a:spcAft>
                <a:spcPts val="0"/>
              </a:spcAft>
              <a:buClr>
                <a:srgbClr val="007F7F"/>
              </a:buClr>
              <a:buSzPct val="45000"/>
              <a:buFont typeface="Wingdings"/>
              <a:buChar char=""/>
              <a:tabLst>
                <a:tab pos="306000" algn="l"/>
              </a:tabLst>
            </a:pPr>
            <a:r>
              <a:rPr lang="el-GR" sz="2800" dirty="0">
                <a:latin typeface="Arial" pitchFamily="18"/>
                <a:ea typeface="Microsoft YaHei" pitchFamily="2"/>
                <a:cs typeface="Arial" pitchFamily="2"/>
              </a:rPr>
              <a:t>Οι συνεδρίες ψυχολογικής υποστήριξης συχνά </a:t>
            </a:r>
            <a:r>
              <a:rPr lang="el-GR" sz="2800" dirty="0" smtClean="0">
                <a:latin typeface="Arial" pitchFamily="18"/>
                <a:ea typeface="Microsoft YaHei" pitchFamily="2"/>
                <a:cs typeface="Arial" pitchFamily="2"/>
              </a:rPr>
              <a:t>περιστρέφονται </a:t>
            </a:r>
            <a:r>
              <a:rPr lang="el-GR" sz="2800" dirty="0">
                <a:latin typeface="Arial" pitchFamily="18"/>
                <a:ea typeface="Microsoft YaHei" pitchFamily="2"/>
                <a:cs typeface="Arial" pitchFamily="2"/>
              </a:rPr>
              <a:t>γύρω από θέματα όπως είναι το σοκ της </a:t>
            </a:r>
            <a:r>
              <a:rPr lang="el-GR" sz="2800" dirty="0" smtClean="0">
                <a:latin typeface="Arial" pitchFamily="18"/>
                <a:ea typeface="Microsoft YaHei" pitchFamily="2"/>
                <a:cs typeface="Arial" pitchFamily="2"/>
              </a:rPr>
              <a:t>φυλάκισης</a:t>
            </a:r>
            <a:r>
              <a:rPr lang="el-GR" sz="2800" dirty="0">
                <a:latin typeface="Arial" pitchFamily="18"/>
                <a:ea typeface="Microsoft YaHei" pitchFamily="2"/>
                <a:cs typeface="Arial" pitchFamily="2"/>
              </a:rPr>
              <a:t>, η απώλεια, η διαβίωση στη </a:t>
            </a:r>
            <a:r>
              <a:rPr lang="el-GR" sz="2800" dirty="0" smtClean="0">
                <a:latin typeface="Arial" pitchFamily="18"/>
                <a:ea typeface="Microsoft YaHei" pitchFamily="2"/>
                <a:cs typeface="Arial" pitchFamily="2"/>
              </a:rPr>
              <a:t>φυλακή, οικογενειακά </a:t>
            </a:r>
            <a:r>
              <a:rPr lang="el-GR" sz="2800" dirty="0">
                <a:latin typeface="Arial" pitchFamily="18"/>
                <a:ea typeface="Microsoft YaHei" pitchFamily="2"/>
                <a:cs typeface="Arial" pitchFamily="2"/>
              </a:rPr>
              <a:t>προβλήματα, η επανένταξη στην κοινωνία </a:t>
            </a:r>
            <a:r>
              <a:rPr lang="el-GR" sz="2800" dirty="0" smtClean="0">
                <a:latin typeface="Arial" pitchFamily="18"/>
                <a:ea typeface="Microsoft YaHei" pitchFamily="2"/>
                <a:cs typeface="Arial" pitchFamily="2"/>
              </a:rPr>
              <a:t>κλπ</a:t>
            </a:r>
            <a:r>
              <a:rPr lang="el-GR" sz="2800" dirty="0">
                <a:latin typeface="Arial" pitchFamily="18"/>
                <a:ea typeface="Microsoft YaHei" pitchFamily="2"/>
                <a:cs typeface="Arial" pitchFamily="2"/>
              </a:rPr>
              <a:t>.</a:t>
            </a: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txBox="1">
            <a:spLocks noGrp="1"/>
          </p:cNvSpPr>
          <p:nvPr>
            <p:ph type="title" idx="4294967295"/>
          </p:nvPr>
        </p:nvSpPr>
        <p:spPr>
          <a:xfrm>
            <a:off x="972306" y="490399"/>
            <a:ext cx="8678372" cy="1661993"/>
          </a:xfrm>
        </p:spPr>
        <p:txBody>
          <a:bodyPr>
            <a:spAutoFit/>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a:buNone/>
            </a:pPr>
            <a:r>
              <a:rPr lang="el-GR" sz="3600" b="0" i="0" dirty="0">
                <a:latin typeface="Calibri" pitchFamily="18"/>
              </a:rPr>
              <a:t>ΠΡΟΣΩΠΟΚΕΝΤΡΙΚΗ ΣΥΜΒΟΥΛΕΥΤΙΚΗ: ΟΙ ΕΞΙ ΑΝΑΓΚΑΙΕΣ ΚΑΙ ΑΠΑΡΑΙΤΗΤΕΣ ΣΥΝΘΗΚΕΣ ΓΙΑ ΑΛΛΑΓΗ</a:t>
            </a:r>
          </a:p>
        </p:txBody>
      </p:sp>
      <p:sp>
        <p:nvSpPr>
          <p:cNvPr id="3" name="Θέση κειμένου 2"/>
          <p:cNvSpPr txBox="1">
            <a:spLocks noGrp="1"/>
          </p:cNvSpPr>
          <p:nvPr>
            <p:ph type="body" idx="4294967295"/>
          </p:nvPr>
        </p:nvSpPr>
        <p:spPr>
          <a:xfrm>
            <a:off x="900283" y="1980832"/>
            <a:ext cx="4321361" cy="5709255"/>
          </a:xfrm>
          <a:ln>
            <a:solidFill>
              <a:srgbClr val="C0C0C0"/>
            </a:solidFill>
            <a:prstDash val="solid"/>
          </a:ln>
        </p:spPr>
        <p:txBody>
          <a:bodyPr>
            <a:spAutoFit/>
          </a:bodyPr>
          <a:lstStyle>
            <a:defPPr marL="432000" marR="0" lvl="0" indent="-324000">
              <a:spcBef>
                <a:spcPts val="0"/>
              </a:spcBef>
              <a:spcAft>
                <a:spcPts val="1417"/>
              </a:spcAft>
              <a:buClr>
                <a:srgbClr val="FFFF00"/>
              </a:buClr>
              <a:buSzPct val="45000"/>
              <a:buFont typeface="StarSymbol"/>
              <a:buNone/>
              <a:defRPr lang="el-GR" sz="3200" b="0" i="0" u="none" strike="noStrike">
                <a:ln>
                  <a:noFill/>
                </a:ln>
                <a:solidFill>
                  <a:srgbClr val="FFFFFF"/>
                </a:solidFill>
                <a:latin typeface="Albany" pitchFamily="18"/>
                <a:ea typeface="Andale Sans UI" pitchFamily="2"/>
                <a:cs typeface="Tahoma" pitchFamily="2"/>
              </a:defRPr>
            </a:defPPr>
            <a:lvl1pPr marL="432000" marR="0" lvl="0" indent="-324000">
              <a:spcBef>
                <a:spcPts val="0"/>
              </a:spcBef>
              <a:spcAft>
                <a:spcPts val="1417"/>
              </a:spcAft>
              <a:buClr>
                <a:srgbClr val="FFFF00"/>
              </a:buClr>
              <a:buSzPct val="45000"/>
              <a:buFont typeface="StarSymbol"/>
              <a:buChar char="●"/>
              <a:defRPr lang="el-GR" sz="3200" b="0" i="0" u="none" strike="noStrike">
                <a:ln>
                  <a:noFill/>
                </a:ln>
                <a:solidFill>
                  <a:srgbClr val="FFFFFF"/>
                </a:solidFill>
                <a:latin typeface="Albany" pitchFamily="18"/>
                <a:ea typeface="Andale Sans UI" pitchFamily="2"/>
                <a:cs typeface="Tahoma" pitchFamily="2"/>
              </a:defRPr>
            </a:lvl1pPr>
            <a:lvl2pPr marL="864000" marR="0" lvl="1" indent="-288000">
              <a:spcBef>
                <a:spcPts val="0"/>
              </a:spcBef>
              <a:spcAft>
                <a:spcPts val="1134"/>
              </a:spcAft>
              <a:buClr>
                <a:srgbClr val="FFFF00"/>
              </a:buClr>
              <a:buSzPct val="75000"/>
              <a:buFont typeface="StarSymbol"/>
              <a:buChar char="–"/>
              <a:defRPr lang="el-GR" sz="2800" b="0" i="0" u="none" strike="noStrike">
                <a:ln>
                  <a:noFill/>
                </a:ln>
                <a:solidFill>
                  <a:srgbClr val="FFFFFF"/>
                </a:solidFill>
                <a:latin typeface="Albany" pitchFamily="18"/>
                <a:ea typeface="Andale Sans UI" pitchFamily="2"/>
                <a:cs typeface="Tahoma" pitchFamily="2"/>
              </a:defRPr>
            </a:lvl2pPr>
            <a:lvl3pPr marL="1296000" marR="0" lvl="2" indent="-216000">
              <a:spcBef>
                <a:spcPts val="0"/>
              </a:spcBef>
              <a:spcAft>
                <a:spcPts val="850"/>
              </a:spcAft>
              <a:buClr>
                <a:srgbClr val="FFFF00"/>
              </a:buClr>
              <a:buSzPct val="45000"/>
              <a:buFont typeface="StarSymbol"/>
              <a:buChar char="●"/>
              <a:defRPr lang="el-GR" sz="2400" b="0" i="0" u="none" strike="noStrike">
                <a:ln>
                  <a:noFill/>
                </a:ln>
                <a:solidFill>
                  <a:srgbClr val="FFFFFF"/>
                </a:solidFill>
                <a:latin typeface="Albany" pitchFamily="18"/>
                <a:ea typeface="Andale Sans UI" pitchFamily="2"/>
                <a:cs typeface="Tahoma" pitchFamily="2"/>
              </a:defRPr>
            </a:lvl3pPr>
            <a:lvl4pPr marL="1728000" marR="0" lvl="3" indent="-216000">
              <a:spcBef>
                <a:spcPts val="0"/>
              </a:spcBef>
              <a:spcAft>
                <a:spcPts val="567"/>
              </a:spcAft>
              <a:buClr>
                <a:srgbClr val="FFFF00"/>
              </a:buClr>
              <a:buSzPct val="75000"/>
              <a:buFont typeface="StarSymbol"/>
              <a:buChar char="–"/>
              <a:defRPr lang="el-GR" sz="2000" b="0" i="0" u="none" strike="noStrike">
                <a:ln>
                  <a:noFill/>
                </a:ln>
                <a:solidFill>
                  <a:srgbClr val="FFFFFF"/>
                </a:solidFill>
                <a:latin typeface="Albany" pitchFamily="18"/>
                <a:ea typeface="Andale Sans UI" pitchFamily="2"/>
                <a:cs typeface="Tahoma" pitchFamily="2"/>
              </a:defRPr>
            </a:lvl4pPr>
            <a:lvl5pPr marL="2160000" marR="0" lvl="4" indent="-216000">
              <a:spcBef>
                <a:spcPts val="0"/>
              </a:spcBef>
              <a:spcAft>
                <a:spcPts val="283"/>
              </a:spcAft>
              <a:buClr>
                <a:srgbClr val="FFFF00"/>
              </a:buClr>
              <a:buSzPct val="45000"/>
              <a:buFont typeface="StarSymbol"/>
              <a:buChar char="●"/>
              <a:defRPr lang="el-GR" sz="2000" b="0" i="0" u="none" strike="noStrike">
                <a:ln>
                  <a:noFill/>
                </a:ln>
                <a:solidFill>
                  <a:srgbClr val="FFFFFF"/>
                </a:solidFill>
                <a:latin typeface="Albany" pitchFamily="18"/>
                <a:ea typeface="Andale Sans UI" pitchFamily="2"/>
                <a:cs typeface="Tahoma" pitchFamily="2"/>
              </a:defRPr>
            </a:lvl5pPr>
            <a:lvl6pPr marL="2592000" marR="0" lvl="5" indent="-216000">
              <a:spcBef>
                <a:spcPts val="0"/>
              </a:spcBef>
              <a:spcAft>
                <a:spcPts val="283"/>
              </a:spcAft>
              <a:buClr>
                <a:srgbClr val="FFFF00"/>
              </a:buClr>
              <a:buSzPct val="45000"/>
              <a:buFont typeface="StarSymbol"/>
              <a:buChar char="●"/>
              <a:defRPr lang="el-GR" sz="2000" b="0" i="0" u="none" strike="noStrike">
                <a:ln>
                  <a:noFill/>
                </a:ln>
                <a:solidFill>
                  <a:srgbClr val="FFFFFF"/>
                </a:solidFill>
                <a:latin typeface="Albany" pitchFamily="18"/>
                <a:ea typeface="Andale Sans UI" pitchFamily="2"/>
                <a:cs typeface="Tahoma" pitchFamily="2"/>
              </a:defRPr>
            </a:lvl6pPr>
            <a:lvl7pPr marL="3024000" marR="0" lvl="6" indent="-216000">
              <a:spcBef>
                <a:spcPts val="0"/>
              </a:spcBef>
              <a:spcAft>
                <a:spcPts val="283"/>
              </a:spcAft>
              <a:buClr>
                <a:srgbClr val="FFFF00"/>
              </a:buClr>
              <a:buSzPct val="45000"/>
              <a:buFont typeface="StarSymbol"/>
              <a:buChar char="●"/>
              <a:defRPr lang="el-GR" sz="2000" b="0" i="0" u="none" strike="noStrike">
                <a:ln>
                  <a:noFill/>
                </a:ln>
                <a:solidFill>
                  <a:srgbClr val="FFFFFF"/>
                </a:solidFill>
                <a:latin typeface="Albany" pitchFamily="18"/>
                <a:ea typeface="Andale Sans UI" pitchFamily="2"/>
                <a:cs typeface="Tahoma" pitchFamily="2"/>
              </a:defRPr>
            </a:lvl7pPr>
            <a:lvl8pPr marL="3456000" marR="0" lvl="7" indent="-216000">
              <a:spcBef>
                <a:spcPts val="0"/>
              </a:spcBef>
              <a:spcAft>
                <a:spcPts val="283"/>
              </a:spcAft>
              <a:buClr>
                <a:srgbClr val="FFFF00"/>
              </a:buClr>
              <a:buSzPct val="45000"/>
              <a:buFont typeface="StarSymbol"/>
              <a:buChar char="●"/>
              <a:defRPr lang="el-GR" sz="2000" b="0" i="0" u="none" strike="noStrike">
                <a:ln>
                  <a:noFill/>
                </a:ln>
                <a:solidFill>
                  <a:srgbClr val="FFFFFF"/>
                </a:solidFill>
                <a:latin typeface="Albany" pitchFamily="18"/>
                <a:ea typeface="Andale Sans UI" pitchFamily="2"/>
                <a:cs typeface="Tahoma" pitchFamily="2"/>
              </a:defRPr>
            </a:lvl8pPr>
            <a:lvl9pPr marL="3887999" marR="0" lvl="8" indent="-216000">
              <a:spcBef>
                <a:spcPts val="0"/>
              </a:spcBef>
              <a:spcAft>
                <a:spcPts val="283"/>
              </a:spcAft>
              <a:buClr>
                <a:srgbClr val="FFFF00"/>
              </a:buClr>
              <a:buSzPct val="45000"/>
              <a:buFont typeface="StarSymbol"/>
              <a:buChar char="●"/>
              <a:defRPr lang="el-GR" sz="2000" b="0" i="0" u="none" strike="noStrike">
                <a:ln>
                  <a:noFill/>
                </a:ln>
                <a:solidFill>
                  <a:srgbClr val="FFFFFF"/>
                </a:solidFill>
                <a:latin typeface="Albany" pitchFamily="18"/>
                <a:ea typeface="Andale Sans UI" pitchFamily="2"/>
                <a:cs typeface="Tahoma" pitchFamily="2"/>
              </a:defRPr>
            </a:lvl9pPr>
          </a:lstStyle>
          <a:p>
            <a:pPr lvl="0">
              <a:buNone/>
            </a:pPr>
            <a:r>
              <a:rPr lang="el-GR" sz="2400" dirty="0">
                <a:solidFill>
                  <a:schemeClr val="tx1"/>
                </a:solidFill>
                <a:latin typeface="Albany" pitchFamily="32"/>
              </a:rPr>
              <a:t>ι</a:t>
            </a:r>
            <a:r>
              <a:rPr lang="el-GR" sz="2400" kern="1200" dirty="0">
                <a:solidFill>
                  <a:schemeClr val="tx1"/>
                </a:solidFill>
                <a:latin typeface="Arial" pitchFamily="18"/>
                <a:ea typeface="Microsoft YaHei" pitchFamily="2"/>
                <a:cs typeface="Arial" pitchFamily="2"/>
              </a:rPr>
              <a:t>)  Δύο πρόσωπα ο σύμβουλος και ο συμβουλευόμενος βρίσκονται σε  ψυχολογική επαφή.</a:t>
            </a:r>
          </a:p>
          <a:p>
            <a:pPr lvl="0">
              <a:buNone/>
            </a:pPr>
            <a:r>
              <a:rPr lang="el-GR" sz="2400" kern="1200" dirty="0" err="1">
                <a:solidFill>
                  <a:schemeClr val="tx1"/>
                </a:solidFill>
                <a:latin typeface="Arial" pitchFamily="18"/>
                <a:ea typeface="Microsoft YaHei" pitchFamily="2"/>
                <a:cs typeface="Arial" pitchFamily="2"/>
              </a:rPr>
              <a:t>ιι</a:t>
            </a:r>
            <a:r>
              <a:rPr lang="el-GR" sz="2400" kern="1200" dirty="0">
                <a:solidFill>
                  <a:schemeClr val="tx1"/>
                </a:solidFill>
                <a:latin typeface="Arial" pitchFamily="18"/>
                <a:ea typeface="Microsoft YaHei" pitchFamily="2"/>
                <a:cs typeface="Arial" pitchFamily="2"/>
              </a:rPr>
              <a:t>) Ο πελάτης, που βρίσκεται σε κατάσταση ασυνέπειας μεταξύ εαυτού και εμπειρίας, είναι ευάλωτος ή σε κατάσταση άγχους.</a:t>
            </a:r>
          </a:p>
          <a:p>
            <a:pPr lvl="0">
              <a:buNone/>
            </a:pPr>
            <a:r>
              <a:rPr lang="el-GR" sz="2400" kern="1200" dirty="0" err="1">
                <a:solidFill>
                  <a:schemeClr val="tx1"/>
                </a:solidFill>
                <a:latin typeface="Arial" pitchFamily="18"/>
                <a:ea typeface="Microsoft YaHei" pitchFamily="2"/>
                <a:cs typeface="Arial" pitchFamily="2"/>
              </a:rPr>
              <a:t>ιιι</a:t>
            </a:r>
            <a:r>
              <a:rPr lang="el-GR" sz="2400" kern="1200" dirty="0">
                <a:solidFill>
                  <a:schemeClr val="tx1"/>
                </a:solidFill>
                <a:latin typeface="Arial" pitchFamily="18"/>
                <a:ea typeface="Microsoft YaHei" pitchFamily="2"/>
                <a:cs typeface="Arial" pitchFamily="2"/>
              </a:rPr>
              <a:t>) Ο θεραπευτής είναι αυθεντικός απέναντί του μέσα στη σχέση (</a:t>
            </a:r>
            <a:r>
              <a:rPr lang="el-GR" sz="2400" kern="1200" dirty="0" err="1">
                <a:solidFill>
                  <a:schemeClr val="tx1"/>
                </a:solidFill>
                <a:latin typeface="Arial" pitchFamily="18"/>
                <a:ea typeface="Microsoft YaHei" pitchFamily="2"/>
                <a:cs typeface="Arial" pitchFamily="2"/>
              </a:rPr>
              <a:t>congruent</a:t>
            </a:r>
            <a:r>
              <a:rPr lang="el-GR" sz="2400" kern="1200" dirty="0">
                <a:solidFill>
                  <a:schemeClr val="tx1"/>
                </a:solidFill>
                <a:latin typeface="Arial" pitchFamily="18"/>
                <a:ea typeface="Microsoft YaHei" pitchFamily="2"/>
                <a:cs typeface="Arial" pitchFamily="2"/>
              </a:rPr>
              <a:t> </a:t>
            </a:r>
            <a:r>
              <a:rPr lang="el-GR" sz="2400" kern="1200" dirty="0" err="1">
                <a:solidFill>
                  <a:schemeClr val="tx1"/>
                </a:solidFill>
                <a:latin typeface="Arial" pitchFamily="18"/>
                <a:ea typeface="Microsoft YaHei" pitchFamily="2"/>
                <a:cs typeface="Arial" pitchFamily="2"/>
              </a:rPr>
              <a:t>in</a:t>
            </a:r>
            <a:r>
              <a:rPr lang="el-GR" sz="2400" kern="1200" dirty="0">
                <a:solidFill>
                  <a:schemeClr val="tx1"/>
                </a:solidFill>
                <a:latin typeface="Arial" pitchFamily="18"/>
                <a:ea typeface="Microsoft YaHei" pitchFamily="2"/>
                <a:cs typeface="Arial" pitchFamily="2"/>
              </a:rPr>
              <a:t> </a:t>
            </a:r>
            <a:r>
              <a:rPr lang="el-GR" sz="2400" kern="1200" dirty="0" err="1">
                <a:solidFill>
                  <a:schemeClr val="tx1"/>
                </a:solidFill>
                <a:latin typeface="Arial" pitchFamily="18"/>
                <a:ea typeface="Microsoft YaHei" pitchFamily="2"/>
                <a:cs typeface="Arial" pitchFamily="2"/>
              </a:rPr>
              <a:t>the</a:t>
            </a:r>
            <a:r>
              <a:rPr lang="el-GR" sz="2400" kern="1200" dirty="0">
                <a:solidFill>
                  <a:schemeClr val="tx1"/>
                </a:solidFill>
                <a:latin typeface="Arial" pitchFamily="18"/>
                <a:ea typeface="Microsoft YaHei" pitchFamily="2"/>
                <a:cs typeface="Arial" pitchFamily="2"/>
              </a:rPr>
              <a:t> </a:t>
            </a:r>
            <a:r>
              <a:rPr lang="el-GR" sz="2400" kern="1200" dirty="0" err="1">
                <a:solidFill>
                  <a:schemeClr val="tx1"/>
                </a:solidFill>
                <a:latin typeface="Arial" pitchFamily="18"/>
                <a:ea typeface="Microsoft YaHei" pitchFamily="2"/>
                <a:cs typeface="Arial" pitchFamily="2"/>
              </a:rPr>
              <a:t>relationship</a:t>
            </a:r>
            <a:r>
              <a:rPr lang="el-GR" sz="2400" kern="1200" dirty="0">
                <a:solidFill>
                  <a:schemeClr val="tx1"/>
                </a:solidFill>
                <a:latin typeface="Arial" pitchFamily="18"/>
                <a:ea typeface="Microsoft YaHei" pitchFamily="2"/>
                <a:cs typeface="Arial" pitchFamily="2"/>
              </a:rPr>
              <a:t>)</a:t>
            </a:r>
          </a:p>
          <a:p>
            <a:pPr lvl="0">
              <a:buNone/>
            </a:pPr>
            <a:endParaRPr lang="el-GR" sz="2400" kern="1200" dirty="0">
              <a:solidFill>
                <a:schemeClr val="tx1"/>
              </a:solidFill>
              <a:latin typeface="Arial" pitchFamily="18"/>
              <a:ea typeface="Microsoft YaHei" pitchFamily="2"/>
              <a:cs typeface="Arial" pitchFamily="2"/>
            </a:endParaRPr>
          </a:p>
        </p:txBody>
      </p:sp>
      <p:sp>
        <p:nvSpPr>
          <p:cNvPr id="4" name="Θέση κειμένου 3"/>
          <p:cNvSpPr txBox="1">
            <a:spLocks noGrp="1"/>
          </p:cNvSpPr>
          <p:nvPr>
            <p:ph type="body" idx="4294967295"/>
          </p:nvPr>
        </p:nvSpPr>
        <p:spPr>
          <a:xfrm>
            <a:off x="5257925" y="2129934"/>
            <a:ext cx="4323252" cy="4239340"/>
          </a:xfrm>
          <a:ln>
            <a:solidFill>
              <a:srgbClr val="C0C0C0"/>
            </a:solidFill>
            <a:prstDash val="solid"/>
          </a:ln>
        </p:spPr>
        <p:txBody>
          <a:bodyPr/>
          <a:lstStyle>
            <a:defPPr marL="432000" marR="0" lvl="0" indent="-324000">
              <a:spcBef>
                <a:spcPts val="0"/>
              </a:spcBef>
              <a:spcAft>
                <a:spcPts val="1417"/>
              </a:spcAft>
              <a:buClr>
                <a:srgbClr val="FFFF00"/>
              </a:buClr>
              <a:buSzPct val="45000"/>
              <a:buFont typeface="StarSymbol"/>
              <a:buNone/>
              <a:defRPr lang="el-GR" sz="3200" b="0" i="0" u="none" strike="noStrike">
                <a:ln>
                  <a:noFill/>
                </a:ln>
                <a:solidFill>
                  <a:srgbClr val="FFFFFF"/>
                </a:solidFill>
                <a:latin typeface="Albany" pitchFamily="18"/>
                <a:ea typeface="Andale Sans UI" pitchFamily="2"/>
                <a:cs typeface="Tahoma" pitchFamily="2"/>
              </a:defRPr>
            </a:defPPr>
            <a:lvl1pPr marL="432000" marR="0" lvl="0" indent="-324000">
              <a:spcBef>
                <a:spcPts val="0"/>
              </a:spcBef>
              <a:spcAft>
                <a:spcPts val="1417"/>
              </a:spcAft>
              <a:buClr>
                <a:srgbClr val="FFFF00"/>
              </a:buClr>
              <a:buSzPct val="45000"/>
              <a:buFont typeface="StarSymbol"/>
              <a:buChar char="●"/>
              <a:defRPr lang="el-GR" sz="3200" b="0" i="0" u="none" strike="noStrike">
                <a:ln>
                  <a:noFill/>
                </a:ln>
                <a:solidFill>
                  <a:srgbClr val="FFFFFF"/>
                </a:solidFill>
                <a:latin typeface="Albany" pitchFamily="18"/>
                <a:ea typeface="Andale Sans UI" pitchFamily="2"/>
                <a:cs typeface="Tahoma" pitchFamily="2"/>
              </a:defRPr>
            </a:lvl1pPr>
            <a:lvl2pPr marL="864000" marR="0" lvl="1" indent="-288000">
              <a:spcBef>
                <a:spcPts val="0"/>
              </a:spcBef>
              <a:spcAft>
                <a:spcPts val="1134"/>
              </a:spcAft>
              <a:buClr>
                <a:srgbClr val="FFFF00"/>
              </a:buClr>
              <a:buSzPct val="75000"/>
              <a:buFont typeface="StarSymbol"/>
              <a:buChar char="–"/>
              <a:defRPr lang="el-GR" sz="2800" b="0" i="0" u="none" strike="noStrike">
                <a:ln>
                  <a:noFill/>
                </a:ln>
                <a:solidFill>
                  <a:srgbClr val="FFFFFF"/>
                </a:solidFill>
                <a:latin typeface="Albany" pitchFamily="18"/>
                <a:ea typeface="Andale Sans UI" pitchFamily="2"/>
                <a:cs typeface="Tahoma" pitchFamily="2"/>
              </a:defRPr>
            </a:lvl2pPr>
            <a:lvl3pPr marL="1296000" marR="0" lvl="2" indent="-216000">
              <a:spcBef>
                <a:spcPts val="0"/>
              </a:spcBef>
              <a:spcAft>
                <a:spcPts val="850"/>
              </a:spcAft>
              <a:buClr>
                <a:srgbClr val="FFFF00"/>
              </a:buClr>
              <a:buSzPct val="45000"/>
              <a:buFont typeface="StarSymbol"/>
              <a:buChar char="●"/>
              <a:defRPr lang="el-GR" sz="2400" b="0" i="0" u="none" strike="noStrike">
                <a:ln>
                  <a:noFill/>
                </a:ln>
                <a:solidFill>
                  <a:srgbClr val="FFFFFF"/>
                </a:solidFill>
                <a:latin typeface="Albany" pitchFamily="18"/>
                <a:ea typeface="Andale Sans UI" pitchFamily="2"/>
                <a:cs typeface="Tahoma" pitchFamily="2"/>
              </a:defRPr>
            </a:lvl3pPr>
            <a:lvl4pPr marL="1728000" marR="0" lvl="3" indent="-216000">
              <a:spcBef>
                <a:spcPts val="0"/>
              </a:spcBef>
              <a:spcAft>
                <a:spcPts val="567"/>
              </a:spcAft>
              <a:buClr>
                <a:srgbClr val="FFFF00"/>
              </a:buClr>
              <a:buSzPct val="75000"/>
              <a:buFont typeface="StarSymbol"/>
              <a:buChar char="–"/>
              <a:defRPr lang="el-GR" sz="2000" b="0" i="0" u="none" strike="noStrike">
                <a:ln>
                  <a:noFill/>
                </a:ln>
                <a:solidFill>
                  <a:srgbClr val="FFFFFF"/>
                </a:solidFill>
                <a:latin typeface="Albany" pitchFamily="18"/>
                <a:ea typeface="Andale Sans UI" pitchFamily="2"/>
                <a:cs typeface="Tahoma" pitchFamily="2"/>
              </a:defRPr>
            </a:lvl4pPr>
            <a:lvl5pPr marL="2160000" marR="0" lvl="4" indent="-216000">
              <a:spcBef>
                <a:spcPts val="0"/>
              </a:spcBef>
              <a:spcAft>
                <a:spcPts val="283"/>
              </a:spcAft>
              <a:buClr>
                <a:srgbClr val="FFFF00"/>
              </a:buClr>
              <a:buSzPct val="45000"/>
              <a:buFont typeface="StarSymbol"/>
              <a:buChar char="●"/>
              <a:defRPr lang="el-GR" sz="2000" b="0" i="0" u="none" strike="noStrike">
                <a:ln>
                  <a:noFill/>
                </a:ln>
                <a:solidFill>
                  <a:srgbClr val="FFFFFF"/>
                </a:solidFill>
                <a:latin typeface="Albany" pitchFamily="18"/>
                <a:ea typeface="Andale Sans UI" pitchFamily="2"/>
                <a:cs typeface="Tahoma" pitchFamily="2"/>
              </a:defRPr>
            </a:lvl5pPr>
            <a:lvl6pPr marL="2592000" marR="0" lvl="5" indent="-216000">
              <a:spcBef>
                <a:spcPts val="0"/>
              </a:spcBef>
              <a:spcAft>
                <a:spcPts val="283"/>
              </a:spcAft>
              <a:buClr>
                <a:srgbClr val="FFFF00"/>
              </a:buClr>
              <a:buSzPct val="45000"/>
              <a:buFont typeface="StarSymbol"/>
              <a:buChar char="●"/>
              <a:defRPr lang="el-GR" sz="2000" b="0" i="0" u="none" strike="noStrike">
                <a:ln>
                  <a:noFill/>
                </a:ln>
                <a:solidFill>
                  <a:srgbClr val="FFFFFF"/>
                </a:solidFill>
                <a:latin typeface="Albany" pitchFamily="18"/>
                <a:ea typeface="Andale Sans UI" pitchFamily="2"/>
                <a:cs typeface="Tahoma" pitchFamily="2"/>
              </a:defRPr>
            </a:lvl6pPr>
            <a:lvl7pPr marL="3024000" marR="0" lvl="6" indent="-216000">
              <a:spcBef>
                <a:spcPts val="0"/>
              </a:spcBef>
              <a:spcAft>
                <a:spcPts val="283"/>
              </a:spcAft>
              <a:buClr>
                <a:srgbClr val="FFFF00"/>
              </a:buClr>
              <a:buSzPct val="45000"/>
              <a:buFont typeface="StarSymbol"/>
              <a:buChar char="●"/>
              <a:defRPr lang="el-GR" sz="2000" b="0" i="0" u="none" strike="noStrike">
                <a:ln>
                  <a:noFill/>
                </a:ln>
                <a:solidFill>
                  <a:srgbClr val="FFFFFF"/>
                </a:solidFill>
                <a:latin typeface="Albany" pitchFamily="18"/>
                <a:ea typeface="Andale Sans UI" pitchFamily="2"/>
                <a:cs typeface="Tahoma" pitchFamily="2"/>
              </a:defRPr>
            </a:lvl7pPr>
            <a:lvl8pPr marL="3456000" marR="0" lvl="7" indent="-216000">
              <a:spcBef>
                <a:spcPts val="0"/>
              </a:spcBef>
              <a:spcAft>
                <a:spcPts val="283"/>
              </a:spcAft>
              <a:buClr>
                <a:srgbClr val="FFFF00"/>
              </a:buClr>
              <a:buSzPct val="45000"/>
              <a:buFont typeface="StarSymbol"/>
              <a:buChar char="●"/>
              <a:defRPr lang="el-GR" sz="2000" b="0" i="0" u="none" strike="noStrike">
                <a:ln>
                  <a:noFill/>
                </a:ln>
                <a:solidFill>
                  <a:srgbClr val="FFFFFF"/>
                </a:solidFill>
                <a:latin typeface="Albany" pitchFamily="18"/>
                <a:ea typeface="Andale Sans UI" pitchFamily="2"/>
                <a:cs typeface="Tahoma" pitchFamily="2"/>
              </a:defRPr>
            </a:lvl8pPr>
            <a:lvl9pPr marL="3887999" marR="0" lvl="8" indent="-216000">
              <a:spcBef>
                <a:spcPts val="0"/>
              </a:spcBef>
              <a:spcAft>
                <a:spcPts val="283"/>
              </a:spcAft>
              <a:buClr>
                <a:srgbClr val="FFFF00"/>
              </a:buClr>
              <a:buSzPct val="45000"/>
              <a:buFont typeface="StarSymbol"/>
              <a:buChar char="●"/>
              <a:defRPr lang="el-GR" sz="2000" b="0" i="0" u="none" strike="noStrike">
                <a:ln>
                  <a:noFill/>
                </a:ln>
                <a:solidFill>
                  <a:srgbClr val="FFFFFF"/>
                </a:solidFill>
                <a:latin typeface="Albany" pitchFamily="18"/>
                <a:ea typeface="Andale Sans UI" pitchFamily="2"/>
                <a:cs typeface="Tahoma" pitchFamily="2"/>
              </a:defRPr>
            </a:lvl9pPr>
          </a:lstStyle>
          <a:p>
            <a:pPr lvl="0">
              <a:buNone/>
            </a:pPr>
            <a:r>
              <a:rPr lang="el-GR" sz="2400" kern="1200" dirty="0">
                <a:solidFill>
                  <a:schemeClr val="tx1"/>
                </a:solidFill>
                <a:latin typeface="Arial" pitchFamily="18"/>
                <a:ea typeface="Microsoft YaHei" pitchFamily="2"/>
                <a:cs typeface="Arial" pitchFamily="2"/>
              </a:rPr>
              <a:t>iv) Βιώνει άνευ όρων αποδοχή (</a:t>
            </a:r>
            <a:r>
              <a:rPr lang="el-GR" sz="2400" kern="1200" dirty="0" err="1">
                <a:solidFill>
                  <a:schemeClr val="tx1"/>
                </a:solidFill>
                <a:latin typeface="Arial" pitchFamily="18"/>
                <a:ea typeface="Microsoft YaHei" pitchFamily="2"/>
                <a:cs typeface="Arial" pitchFamily="2"/>
              </a:rPr>
              <a:t>unconditional</a:t>
            </a:r>
            <a:r>
              <a:rPr lang="el-GR" sz="2400" kern="1200" dirty="0">
                <a:solidFill>
                  <a:schemeClr val="tx1"/>
                </a:solidFill>
                <a:latin typeface="Arial" pitchFamily="18"/>
                <a:ea typeface="Microsoft YaHei" pitchFamily="2"/>
                <a:cs typeface="Arial" pitchFamily="2"/>
              </a:rPr>
              <a:t> </a:t>
            </a:r>
            <a:r>
              <a:rPr lang="el-GR" sz="2400" kern="1200" dirty="0" err="1">
                <a:solidFill>
                  <a:schemeClr val="tx1"/>
                </a:solidFill>
                <a:latin typeface="Arial" pitchFamily="18"/>
                <a:ea typeface="Microsoft YaHei" pitchFamily="2"/>
                <a:cs typeface="Arial" pitchFamily="2"/>
              </a:rPr>
              <a:t>positive</a:t>
            </a:r>
            <a:r>
              <a:rPr lang="el-GR" sz="2400" kern="1200" dirty="0">
                <a:solidFill>
                  <a:schemeClr val="tx1"/>
                </a:solidFill>
                <a:latin typeface="Arial" pitchFamily="18"/>
                <a:ea typeface="Microsoft YaHei" pitchFamily="2"/>
                <a:cs typeface="Arial" pitchFamily="2"/>
              </a:rPr>
              <a:t> </a:t>
            </a:r>
            <a:r>
              <a:rPr lang="el-GR" sz="2400" kern="1200" dirty="0" err="1">
                <a:solidFill>
                  <a:schemeClr val="tx1"/>
                </a:solidFill>
                <a:latin typeface="Arial" pitchFamily="18"/>
                <a:ea typeface="Microsoft YaHei" pitchFamily="2"/>
                <a:cs typeface="Arial" pitchFamily="2"/>
              </a:rPr>
              <a:t>regard</a:t>
            </a:r>
            <a:r>
              <a:rPr lang="el-GR" sz="2400" kern="1200" dirty="0">
                <a:solidFill>
                  <a:schemeClr val="tx1"/>
                </a:solidFill>
                <a:latin typeface="Arial" pitchFamily="18"/>
                <a:ea typeface="Microsoft YaHei" pitchFamily="2"/>
                <a:cs typeface="Arial" pitchFamily="2"/>
              </a:rPr>
              <a:t>) προς τον πελάτη του μέσα στη σχέση</a:t>
            </a:r>
          </a:p>
          <a:p>
            <a:pPr lvl="0">
              <a:buNone/>
            </a:pPr>
            <a:r>
              <a:rPr lang="el-GR" sz="2400" kern="1200" dirty="0">
                <a:solidFill>
                  <a:schemeClr val="tx1"/>
                </a:solidFill>
                <a:latin typeface="Arial" pitchFamily="18"/>
                <a:ea typeface="Microsoft YaHei" pitchFamily="2"/>
                <a:cs typeface="Arial" pitchFamily="2"/>
              </a:rPr>
              <a:t>v) Ο σύμβουλος ακούει και αποκρίνεται στον πελάτη του </a:t>
            </a:r>
            <a:r>
              <a:rPr lang="el-GR" sz="2400" kern="1200" dirty="0" err="1">
                <a:solidFill>
                  <a:schemeClr val="tx1"/>
                </a:solidFill>
                <a:latin typeface="Arial" pitchFamily="18"/>
                <a:ea typeface="Microsoft YaHei" pitchFamily="2"/>
                <a:cs typeface="Arial" pitchFamily="2"/>
              </a:rPr>
              <a:t>ενσυναισθητικά</a:t>
            </a:r>
            <a:r>
              <a:rPr lang="el-GR" sz="2400" kern="1200" dirty="0">
                <a:solidFill>
                  <a:schemeClr val="tx1"/>
                </a:solidFill>
                <a:latin typeface="Arial" pitchFamily="18"/>
                <a:ea typeface="Microsoft YaHei" pitchFamily="2"/>
                <a:cs typeface="Arial" pitchFamily="2"/>
              </a:rPr>
              <a:t> και</a:t>
            </a:r>
          </a:p>
          <a:p>
            <a:pPr lvl="0">
              <a:buNone/>
            </a:pPr>
            <a:r>
              <a:rPr lang="el-GR" sz="2400" kern="1200" dirty="0">
                <a:solidFill>
                  <a:schemeClr val="tx1"/>
                </a:solidFill>
                <a:latin typeface="Arial" pitchFamily="18"/>
                <a:ea typeface="Microsoft YaHei" pitchFamily="2"/>
                <a:cs typeface="Arial" pitchFamily="2"/>
              </a:rPr>
              <a:t>vi) Ο πελάτης αντιλαμβάνεται έστω και σε ελάχιστο βαθμό την </a:t>
            </a:r>
            <a:r>
              <a:rPr lang="el-GR" sz="2400" kern="1200" dirty="0" err="1">
                <a:solidFill>
                  <a:schemeClr val="tx1"/>
                </a:solidFill>
                <a:latin typeface="Arial" pitchFamily="18"/>
                <a:ea typeface="Microsoft YaHei" pitchFamily="2"/>
                <a:cs typeface="Arial" pitchFamily="2"/>
              </a:rPr>
              <a:t>ενσυναισθητική</a:t>
            </a:r>
            <a:r>
              <a:rPr lang="el-GR" sz="2400" kern="1200" dirty="0">
                <a:solidFill>
                  <a:schemeClr val="tx1"/>
                </a:solidFill>
                <a:latin typeface="Arial" pitchFamily="18"/>
                <a:ea typeface="Microsoft YaHei" pitchFamily="2"/>
                <a:cs typeface="Arial" pitchFamily="2"/>
              </a:rPr>
              <a:t> ακρόαση και την άνευ όρων αποδοχή του θεραπευτή.</a:t>
            </a:r>
          </a:p>
        </p:txBody>
      </p:sp>
    </p:spTree>
    <p:extLst>
      <p:ext uri="{BB962C8B-B14F-4D97-AF65-F5344CB8AC3E}">
        <p14:creationId xmlns:p14="http://schemas.microsoft.com/office/powerpoint/2010/main" val="154990263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name="page18">
    <p:spTree>
      <p:nvGrpSpPr>
        <p:cNvPr id="1" name=""/>
        <p:cNvGrpSpPr/>
        <p:nvPr/>
      </p:nvGrpSpPr>
      <p:grpSpPr>
        <a:xfrm>
          <a:off x="0" y="0"/>
          <a:ext cx="0" cy="0"/>
          <a:chOff x="0" y="0"/>
          <a:chExt cx="0" cy="0"/>
        </a:xfrm>
      </p:grpSpPr>
      <p:sp>
        <p:nvSpPr>
          <p:cNvPr id="2" name="object 2"/>
          <p:cNvSpPr txBox="1">
            <a:spLocks noGrp="1"/>
          </p:cNvSpPr>
          <p:nvPr>
            <p:ph type="title" idx="4294967295"/>
          </p:nvPr>
        </p:nvSpPr>
        <p:spPr>
          <a:xfrm>
            <a:off x="938520" y="621000"/>
            <a:ext cx="8157600" cy="1277640"/>
          </a:xfrm>
        </p:spPr>
        <p:txBody>
          <a:bodyPr wrap="square" tIns="12600" anchor="t">
            <a:spAutoFit/>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marR="79920" lvl="0" algn="ctr">
              <a:spcBef>
                <a:spcPts val="99"/>
              </a:spcBef>
              <a:buNone/>
            </a:pPr>
            <a:r>
              <a:rPr lang="el-GR" sz="2800" b="0" i="0">
                <a:solidFill>
                  <a:srgbClr val="270099"/>
                </a:solidFill>
                <a:latin typeface="Calibri" pitchFamily="18"/>
              </a:rPr>
              <a:t>1η ΣΥΝΘΗΚΗ</a:t>
            </a:r>
            <a:br>
              <a:rPr lang="el-GR" sz="2800" b="0" i="0">
                <a:solidFill>
                  <a:srgbClr val="270099"/>
                </a:solidFill>
                <a:latin typeface="Calibri" pitchFamily="18"/>
              </a:rPr>
            </a:br>
            <a:r>
              <a:rPr lang="el-GR" sz="2800" b="0" i="0">
                <a:solidFill>
                  <a:srgbClr val="270099"/>
                </a:solidFill>
                <a:latin typeface="Calibri" pitchFamily="18"/>
              </a:rPr>
              <a:t>“</a:t>
            </a:r>
            <a:r>
              <a:rPr lang="el-GR" sz="2600" b="0" i="0">
                <a:solidFill>
                  <a:srgbClr val="270099"/>
                </a:solidFill>
                <a:latin typeface="Calibri" pitchFamily="18"/>
              </a:rPr>
              <a:t>Δύο πρόσωπα ο θεραπευτής και ο πελάτης βρίσκονται σε	ψυχολογική επαφή”</a:t>
            </a:r>
          </a:p>
        </p:txBody>
      </p:sp>
      <p:sp>
        <p:nvSpPr>
          <p:cNvPr id="3" name="object 3"/>
          <p:cNvSpPr txBox="1">
            <a:spLocks noGrp="1"/>
          </p:cNvSpPr>
          <p:nvPr>
            <p:ph type="body" idx="4294967295"/>
          </p:nvPr>
        </p:nvSpPr>
        <p:spPr>
          <a:xfrm>
            <a:off x="432000" y="1872000"/>
            <a:ext cx="4752000" cy="5694621"/>
          </a:xfrm>
        </p:spPr>
        <p:txBody>
          <a:bodyPr wrap="square" tIns="13320" anchor="t">
            <a:spAutoFit/>
          </a:bodyPr>
          <a:lstStyle>
            <a:defPPr marL="432000" marR="0" lvl="0" indent="-324000">
              <a:spcBef>
                <a:spcPts val="0"/>
              </a:spcBef>
              <a:spcAft>
                <a:spcPts val="1412"/>
              </a:spcAft>
              <a:buSzPct val="45000"/>
              <a:buFont typeface="StarSymbol"/>
              <a:buNone/>
              <a:defRPr lang="el-GR" sz="3200" b="0" i="0" u="none" strike="noStrike">
                <a:ln>
                  <a:noFill/>
                </a:ln>
                <a:latin typeface="Albany" pitchFamily="18"/>
                <a:ea typeface="Andale Sans UI" pitchFamily="2"/>
                <a:cs typeface="Tahoma" pitchFamily="2"/>
              </a:defRPr>
            </a:defPPr>
            <a:lvl1pPr marL="432000" marR="0" lvl="0" indent="-324000">
              <a:spcBef>
                <a:spcPts val="0"/>
              </a:spcBef>
              <a:spcAft>
                <a:spcPts val="1412"/>
              </a:spcAft>
              <a:buSzPct val="45000"/>
              <a:buFont typeface="StarSymbol"/>
              <a:buChar char="●"/>
              <a:defRPr lang="el-GR" sz="3200" b="0" i="0" u="none" strike="noStrike">
                <a:ln>
                  <a:noFill/>
                </a:ln>
                <a:latin typeface="Albany" pitchFamily="18"/>
                <a:ea typeface="Andale Sans UI" pitchFamily="2"/>
                <a:cs typeface="Tahoma" pitchFamily="2"/>
              </a:defRPr>
            </a:lvl1pPr>
            <a:lvl2pPr marL="864000" marR="0" lvl="1" indent="-288000">
              <a:spcBef>
                <a:spcPts val="0"/>
              </a:spcBef>
              <a:spcAft>
                <a:spcPts val="1134"/>
              </a:spcAft>
              <a:buSzPct val="75000"/>
              <a:buFont typeface="StarSymbol"/>
              <a:buChar char="–"/>
              <a:defRPr lang="el-GR" sz="2800" b="0" i="0" u="none" strike="noStrike">
                <a:ln>
                  <a:noFill/>
                </a:ln>
                <a:latin typeface="Albany" pitchFamily="18"/>
                <a:ea typeface="Andale Sans UI" pitchFamily="2"/>
                <a:cs typeface="Tahoma" pitchFamily="2"/>
              </a:defRPr>
            </a:lvl2pPr>
            <a:lvl3pPr marL="1296000" marR="0" lvl="2" indent="-216000">
              <a:spcBef>
                <a:spcPts val="0"/>
              </a:spcBef>
              <a:spcAft>
                <a:spcPts val="845"/>
              </a:spcAft>
              <a:buSzPct val="45000"/>
              <a:buFont typeface="StarSymbol"/>
              <a:buChar char="●"/>
              <a:defRPr lang="el-GR" sz="2400" b="0" i="0" u="none" strike="noStrike">
                <a:ln>
                  <a:noFill/>
                </a:ln>
                <a:latin typeface="Albany" pitchFamily="18"/>
                <a:ea typeface="Andale Sans UI" pitchFamily="2"/>
                <a:cs typeface="Tahoma" pitchFamily="2"/>
              </a:defRPr>
            </a:lvl3pPr>
            <a:lvl4pPr marL="1728000" marR="0" lvl="3" indent="-216000">
              <a:spcBef>
                <a:spcPts val="0"/>
              </a:spcBef>
              <a:spcAft>
                <a:spcPts val="561"/>
              </a:spcAft>
              <a:buSzPct val="75000"/>
              <a:buFont typeface="StarSymbol"/>
              <a:buChar char="–"/>
              <a:defRPr lang="el-GR" sz="2000" b="0" i="0" u="none" strike="noStrike">
                <a:ln>
                  <a:noFill/>
                </a:ln>
                <a:latin typeface="Albany" pitchFamily="18"/>
                <a:ea typeface="Andale Sans UI" pitchFamily="2"/>
                <a:cs typeface="Tahoma" pitchFamily="2"/>
              </a:defRPr>
            </a:lvl4pPr>
            <a:lvl5pPr marL="2160000" marR="0" lvl="4" indent="-216000">
              <a:spcBef>
                <a:spcPts val="0"/>
              </a:spcBef>
              <a:spcAft>
                <a:spcPts val="278"/>
              </a:spcAft>
              <a:buSzPct val="45000"/>
              <a:buFont typeface="StarSymbol"/>
              <a:buChar char="●"/>
              <a:defRPr lang="el-GR" sz="2000" b="0" i="0" u="none" strike="noStrike">
                <a:ln>
                  <a:noFill/>
                </a:ln>
                <a:latin typeface="Albany" pitchFamily="18"/>
                <a:ea typeface="Andale Sans UI" pitchFamily="2"/>
                <a:cs typeface="Tahoma" pitchFamily="2"/>
              </a:defRPr>
            </a:lvl5pPr>
            <a:lvl6pPr marL="2592000" marR="0" lvl="5" indent="-216000">
              <a:spcBef>
                <a:spcPts val="0"/>
              </a:spcBef>
              <a:spcAft>
                <a:spcPts val="278"/>
              </a:spcAft>
              <a:buSzPct val="45000"/>
              <a:buFont typeface="StarSymbol"/>
              <a:buChar char="●"/>
              <a:defRPr lang="el-GR" sz="2000" b="0" i="0" u="none" strike="noStrike">
                <a:ln>
                  <a:noFill/>
                </a:ln>
                <a:latin typeface="Albany" pitchFamily="18"/>
                <a:ea typeface="Andale Sans UI" pitchFamily="2"/>
                <a:cs typeface="Tahoma" pitchFamily="2"/>
              </a:defRPr>
            </a:lvl6pPr>
            <a:lvl7pPr marL="3024000" marR="0" lvl="6" indent="-216000">
              <a:spcBef>
                <a:spcPts val="0"/>
              </a:spcBef>
              <a:spcAft>
                <a:spcPts val="278"/>
              </a:spcAft>
              <a:buSzPct val="45000"/>
              <a:buFont typeface="StarSymbol"/>
              <a:buChar char="●"/>
              <a:defRPr lang="el-GR" sz="2000" b="0" i="0" u="none" strike="noStrike">
                <a:ln>
                  <a:noFill/>
                </a:ln>
                <a:latin typeface="Albany" pitchFamily="18"/>
                <a:ea typeface="Andale Sans UI" pitchFamily="2"/>
                <a:cs typeface="Tahoma" pitchFamily="2"/>
              </a:defRPr>
            </a:lvl7pPr>
            <a:lvl8pPr marL="3456000" marR="0" lvl="7" indent="-216000">
              <a:spcBef>
                <a:spcPts val="0"/>
              </a:spcBef>
              <a:spcAft>
                <a:spcPts val="278"/>
              </a:spcAft>
              <a:buSzPct val="45000"/>
              <a:buFont typeface="StarSymbol"/>
              <a:buChar char="●"/>
              <a:defRPr lang="el-GR" sz="2000" b="0" i="0" u="none" strike="noStrike">
                <a:ln>
                  <a:noFill/>
                </a:ln>
                <a:latin typeface="Albany" pitchFamily="18"/>
                <a:ea typeface="Andale Sans UI" pitchFamily="2"/>
                <a:cs typeface="Tahoma" pitchFamily="2"/>
              </a:defRPr>
            </a:lvl8pPr>
            <a:lvl9pPr marL="3887999" marR="0" lvl="8" indent="-216000">
              <a:spcBef>
                <a:spcPts val="0"/>
              </a:spcBef>
              <a:spcAft>
                <a:spcPts val="278"/>
              </a:spcAft>
              <a:buSzPct val="45000"/>
              <a:buFont typeface="StarSymbol"/>
              <a:buChar char="●"/>
              <a:defRPr lang="el-GR" sz="2000" b="0" i="0" u="none" strike="noStrike">
                <a:ln>
                  <a:noFill/>
                </a:ln>
                <a:latin typeface="Albany" pitchFamily="18"/>
                <a:ea typeface="Andale Sans UI" pitchFamily="2"/>
                <a:cs typeface="Tahoma" pitchFamily="2"/>
              </a:defRPr>
            </a:lvl9pPr>
          </a:lstStyle>
          <a:p>
            <a:pPr marL="332280" marR="315720" lvl="0" indent="-319680" algn="just">
              <a:lnSpc>
                <a:spcPct val="119000"/>
              </a:lnSpc>
              <a:spcBef>
                <a:spcPts val="105"/>
              </a:spcBef>
              <a:spcAft>
                <a:spcPts val="1417"/>
              </a:spcAft>
              <a:buNone/>
            </a:pPr>
            <a:r>
              <a:rPr lang="el-GR" sz="1800" dirty="0">
                <a:latin typeface="Calibri"/>
              </a:rPr>
              <a:t>Όμως η επικοινωνία των κρατουμένων συχνά διέπεται από τους παρακάτω κανόνες:</a:t>
            </a:r>
          </a:p>
          <a:p>
            <a:pPr marL="332280" marR="475560" lvl="0" indent="-319680" algn="just">
              <a:spcBef>
                <a:spcPts val="1434"/>
              </a:spcBef>
              <a:spcAft>
                <a:spcPts val="1417"/>
              </a:spcAft>
            </a:pPr>
            <a:r>
              <a:rPr lang="el-GR" sz="1800" dirty="0">
                <a:latin typeface="Calibri"/>
              </a:rPr>
              <a:t>Μην ανακατεύεσαι σε δουλειές άλλων ανθρώπων</a:t>
            </a:r>
          </a:p>
          <a:p>
            <a:pPr marL="332280" marR="475560" lvl="0" indent="-319680" algn="just">
              <a:spcBef>
                <a:spcPts val="1434"/>
              </a:spcBef>
              <a:spcAft>
                <a:spcPts val="1417"/>
              </a:spcAft>
            </a:pPr>
            <a:r>
              <a:rPr lang="el-GR" sz="1800" dirty="0">
                <a:latin typeface="Calibri"/>
              </a:rPr>
              <a:t>Μην </a:t>
            </a:r>
            <a:r>
              <a:rPr lang="el-GR" sz="1800" dirty="0" err="1">
                <a:latin typeface="Calibri"/>
              </a:rPr>
              <a:t>ρουφιανεύεις</a:t>
            </a:r>
            <a:r>
              <a:rPr lang="el-GR" sz="1800" dirty="0">
                <a:latin typeface="Calibri"/>
              </a:rPr>
              <a:t> ακόμα και αν είσαι θύμα</a:t>
            </a:r>
          </a:p>
          <a:p>
            <a:pPr marL="332280" marR="475560" lvl="0" indent="-319680" algn="just">
              <a:spcBef>
                <a:spcPts val="1434"/>
              </a:spcBef>
              <a:spcAft>
                <a:spcPts val="1417"/>
              </a:spcAft>
            </a:pPr>
            <a:r>
              <a:rPr lang="el-GR" sz="1800" dirty="0">
                <a:latin typeface="Calibri"/>
              </a:rPr>
              <a:t>Διερεύνησε τα μειονεκτήματα των άλλων</a:t>
            </a:r>
          </a:p>
          <a:p>
            <a:pPr marL="12600" marR="337320" lvl="0" indent="0" algn="just">
              <a:spcBef>
                <a:spcPts val="14"/>
              </a:spcBef>
              <a:spcAft>
                <a:spcPts val="1417"/>
              </a:spcAft>
              <a:buNone/>
            </a:pPr>
            <a:r>
              <a:rPr lang="el-GR" sz="1800" dirty="0">
                <a:latin typeface="Calibri"/>
              </a:rPr>
              <a:t>και χρησιμοποίησέ τα προς </a:t>
            </a:r>
            <a:r>
              <a:rPr lang="el-GR" sz="1800" dirty="0" smtClean="0">
                <a:latin typeface="Calibri"/>
              </a:rPr>
              <a:t>όφελος </a:t>
            </a:r>
            <a:r>
              <a:rPr lang="el-GR" sz="1800" dirty="0">
                <a:latin typeface="Calibri"/>
              </a:rPr>
              <a:t>σου.</a:t>
            </a:r>
          </a:p>
          <a:p>
            <a:pPr marL="332280" marR="200160" lvl="0" indent="-319680" algn="just">
              <a:spcBef>
                <a:spcPts val="1434"/>
              </a:spcBef>
              <a:spcAft>
                <a:spcPts val="1417"/>
              </a:spcAft>
            </a:pPr>
            <a:r>
              <a:rPr lang="el-GR" sz="1800" dirty="0">
                <a:latin typeface="Calibri"/>
              </a:rPr>
              <a:t>Κάνε τον κακό για να κερδίσεις τον σεβασμό ή για να σε αφήσουν ήσυχο</a:t>
            </a:r>
          </a:p>
          <a:p>
            <a:pPr marL="332280" marR="221760" lvl="0" indent="-319680" algn="just">
              <a:spcBef>
                <a:spcPts val="1429"/>
              </a:spcBef>
              <a:spcAft>
                <a:spcPts val="1417"/>
              </a:spcAft>
            </a:pPr>
            <a:r>
              <a:rPr lang="el-GR" sz="1800" dirty="0">
                <a:latin typeface="Calibri"/>
              </a:rPr>
              <a:t>Μην εμπιστεύεσαι ανθρώπους που είναι καλοί μαζί σου (</a:t>
            </a:r>
            <a:r>
              <a:rPr lang="el-GR" sz="1800" dirty="0" err="1">
                <a:latin typeface="Calibri"/>
              </a:rPr>
              <a:t>Schetky</a:t>
            </a:r>
            <a:r>
              <a:rPr lang="el-GR" sz="1800" dirty="0">
                <a:latin typeface="Calibri"/>
              </a:rPr>
              <a:t>, 1998, </a:t>
            </a:r>
            <a:r>
              <a:rPr lang="el-GR" sz="1800" dirty="0" err="1">
                <a:latin typeface="Calibri"/>
              </a:rPr>
              <a:t>Αλοσκόφης</a:t>
            </a:r>
            <a:r>
              <a:rPr lang="el-GR" sz="1800" dirty="0">
                <a:latin typeface="Calibri"/>
              </a:rPr>
              <a:t>, 2006)</a:t>
            </a:r>
          </a:p>
        </p:txBody>
      </p:sp>
      <p:sp>
        <p:nvSpPr>
          <p:cNvPr id="4" name="object 4"/>
          <p:cNvSpPr/>
          <p:nvPr/>
        </p:nvSpPr>
        <p:spPr>
          <a:xfrm>
            <a:off x="5049720" y="1972440"/>
            <a:ext cx="3994560" cy="342324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noFill/>
          <a:ln>
            <a:noFill/>
            <a:prstDash val="solid"/>
          </a:ln>
        </p:spPr>
        <p:txBody>
          <a:bodyPr vert="horz" wrap="square" lIns="0" tIns="12600" rIns="0" bIns="0" anchor="t" anchorCtr="0" compatLnSpc="0">
            <a:spAutoFit/>
          </a:bodyPr>
          <a:lstStyle/>
          <a:p>
            <a:pPr marL="112320" marR="0" lvl="0" indent="0" algn="ctr" rtl="0" hangingPunct="0">
              <a:lnSpc>
                <a:spcPct val="100000"/>
              </a:lnSpc>
              <a:spcBef>
                <a:spcPts val="99"/>
              </a:spcBef>
              <a:spcAft>
                <a:spcPts val="0"/>
              </a:spcAft>
              <a:buNone/>
              <a:tabLst/>
            </a:pPr>
            <a:r>
              <a:rPr lang="el-GR" sz="1700" b="0" i="0" u="none" strike="noStrike" kern="1200" spc="0">
                <a:ln>
                  <a:noFill/>
                </a:ln>
                <a:latin typeface="Arial" pitchFamily="18"/>
                <a:ea typeface="Microsoft YaHei" pitchFamily="2"/>
                <a:cs typeface="Arial" pitchFamily="2"/>
              </a:rPr>
              <a:t>Κι έτσι:</a:t>
            </a:r>
          </a:p>
          <a:p>
            <a:pPr marL="332280" marR="83880" lvl="0" indent="-319680" algn="ctr" rtl="0" hangingPunct="0">
              <a:lnSpc>
                <a:spcPct val="100000"/>
              </a:lnSpc>
              <a:spcBef>
                <a:spcPts val="1440"/>
              </a:spcBef>
              <a:spcAft>
                <a:spcPts val="0"/>
              </a:spcAft>
              <a:buNone/>
              <a:tabLst/>
            </a:pPr>
            <a:r>
              <a:rPr lang="el-GR" sz="1700" b="0" i="0" u="none" strike="noStrike" kern="1200" spc="0">
                <a:ln>
                  <a:noFill/>
                </a:ln>
                <a:latin typeface="Arial" pitchFamily="18"/>
                <a:ea typeface="Microsoft YaHei" pitchFamily="2"/>
                <a:cs typeface="Arial" pitchFamily="2"/>
              </a:rPr>
              <a:t>....είναι καχύποπτοι προς κάθε φορέα εξουσίας άρα και προς τον ψυχολόγο</a:t>
            </a:r>
          </a:p>
          <a:p>
            <a:pPr marL="12600" marR="83880" lvl="0" indent="-319680" algn="ctr" rtl="0" hangingPunct="0">
              <a:lnSpc>
                <a:spcPct val="100000"/>
              </a:lnSpc>
              <a:spcBef>
                <a:spcPts val="1230"/>
              </a:spcBef>
              <a:spcAft>
                <a:spcPts val="0"/>
              </a:spcAft>
              <a:buNone/>
              <a:tabLst/>
            </a:pPr>
            <a:r>
              <a:rPr lang="el-GR" sz="1700" b="0" i="0" u="none" strike="noStrike" kern="1200" spc="0">
                <a:ln>
                  <a:noFill/>
                </a:ln>
                <a:latin typeface="Arial" pitchFamily="18"/>
                <a:ea typeface="Microsoft YaHei" pitchFamily="2"/>
                <a:cs typeface="Arial" pitchFamily="2"/>
              </a:rPr>
              <a:t>... αμφιβάλλουν για το απόρρητο</a:t>
            </a:r>
          </a:p>
          <a:p>
            <a:pPr marL="332280" marR="129600" lvl="0" indent="-319680" algn="ctr" rtl="0" hangingPunct="0">
              <a:lnSpc>
                <a:spcPct val="92000"/>
              </a:lnSpc>
              <a:spcBef>
                <a:spcPts val="1414"/>
              </a:spcBef>
              <a:spcAft>
                <a:spcPts val="0"/>
              </a:spcAft>
              <a:buNone/>
              <a:tabLst/>
            </a:pPr>
            <a:r>
              <a:rPr lang="el-GR" sz="1700" b="0" i="0" u="none" strike="noStrike" kern="1200" spc="0">
                <a:ln>
                  <a:noFill/>
                </a:ln>
                <a:latin typeface="Arial" pitchFamily="18"/>
                <a:ea typeface="Microsoft YaHei" pitchFamily="2"/>
                <a:cs typeface="Arial" pitchFamily="2"/>
              </a:rPr>
              <a:t>... χρησιμοποιούν άγνωστα γλωσσικά ιδιώματα προς τον ψυχολόγο κι αυτό στενεύει το κανάλι της ψυχολογικής επαφής</a:t>
            </a:r>
          </a:p>
          <a:p>
            <a:pPr marL="332280" marR="5040" lvl="0" indent="-319680" algn="ctr" rtl="0" hangingPunct="0">
              <a:lnSpc>
                <a:spcPct val="93000"/>
              </a:lnSpc>
              <a:spcBef>
                <a:spcPts val="1409"/>
              </a:spcBef>
              <a:spcAft>
                <a:spcPts val="0"/>
              </a:spcAft>
              <a:buNone/>
              <a:tabLst/>
            </a:pPr>
            <a:r>
              <a:rPr lang="el-GR" sz="1700" b="0" i="0" u="none" strike="noStrike" kern="1200" spc="0">
                <a:ln>
                  <a:noFill/>
                </a:ln>
                <a:latin typeface="Arial" pitchFamily="18"/>
                <a:ea typeface="Microsoft YaHei" pitchFamily="2"/>
                <a:cs typeface="Arial" pitchFamily="2"/>
              </a:rPr>
              <a:t>.. αποφεύγουν να ζητούν συμβουλευτική βοήθεια γιατί αυτό μπορεί να εκληφθεί σαν αδυναμία</a:t>
            </a:r>
          </a:p>
        </p:txBody>
      </p:sp>
      <p:grpSp>
        <p:nvGrpSpPr>
          <p:cNvPr id="5" name="object 5"/>
          <p:cNvGrpSpPr/>
          <p:nvPr/>
        </p:nvGrpSpPr>
        <p:grpSpPr>
          <a:xfrm>
            <a:off x="7321320" y="5489279"/>
            <a:ext cx="772920" cy="223920"/>
            <a:chOff x="7321320" y="5489279"/>
            <a:chExt cx="772920" cy="223920"/>
          </a:xfrm>
        </p:grpSpPr>
        <p:sp>
          <p:nvSpPr>
            <p:cNvPr id="6" name="object 6"/>
            <p:cNvSpPr/>
            <p:nvPr/>
          </p:nvSpPr>
          <p:spPr>
            <a:xfrm>
              <a:off x="7321320" y="5489279"/>
              <a:ext cx="772920" cy="223920"/>
            </a:xfrm>
            <a:custGeom>
              <a:avLst/>
              <a:gdLst>
                <a:gd name="f0" fmla="val 0"/>
                <a:gd name="f1" fmla="val 656640"/>
                <a:gd name="f2" fmla="val 53644"/>
                <a:gd name="f3" fmla="val 160921"/>
                <a:gd name="f4" fmla="val 214566"/>
                <a:gd name="f5" fmla="val 763930"/>
                <a:gd name="f6" fmla="val 107289"/>
              </a:gdLst>
              <a:ahLst/>
              <a:cxnLst>
                <a:cxn ang="3cd4">
                  <a:pos x="hc" y="t"/>
                </a:cxn>
                <a:cxn ang="0">
                  <a:pos x="r" y="vc"/>
                </a:cxn>
                <a:cxn ang="cd4">
                  <a:pos x="hc" y="b"/>
                </a:cxn>
                <a:cxn ang="cd2">
                  <a:pos x="l" y="vc"/>
                </a:cxn>
              </a:cxnLst>
              <a:rect l="l" t="t" r="r" b="b"/>
              <a:pathLst>
                <a:path w="764540" h="214629">
                  <a:moveTo>
                    <a:pt x="f1" y="f0"/>
                  </a:moveTo>
                  <a:lnTo>
                    <a:pt x="f1" y="f2"/>
                  </a:lnTo>
                  <a:lnTo>
                    <a:pt x="f0" y="f2"/>
                  </a:lnTo>
                  <a:lnTo>
                    <a:pt x="f0" y="f3"/>
                  </a:lnTo>
                  <a:lnTo>
                    <a:pt x="f1" y="f3"/>
                  </a:lnTo>
                  <a:lnTo>
                    <a:pt x="f1" y="f4"/>
                  </a:lnTo>
                  <a:lnTo>
                    <a:pt x="f5" y="f6"/>
                  </a:lnTo>
                  <a:lnTo>
                    <a:pt x="f1" y="f0"/>
                  </a:lnTo>
                  <a:close/>
                </a:path>
              </a:pathLst>
            </a:custGeom>
            <a:solidFill>
              <a:srgbClr val="00B7FF"/>
            </a:solidFill>
            <a:ln>
              <a:noFill/>
              <a:prstDash val="solid"/>
            </a:ln>
          </p:spPr>
          <p:txBody>
            <a:bodyPr vert="horz" wrap="square" lIns="0" tIns="0" rIns="0" bIns="0" anchor="t" anchorCtr="0" compatLnSpc="0"/>
            <a:lstStyle/>
            <a:p>
              <a:pPr marL="0" marR="0" lvl="0" indent="0" rtl="0" hangingPunct="0">
                <a:lnSpc>
                  <a:spcPct val="100000"/>
                </a:lnSpc>
                <a:spcBef>
                  <a:spcPts val="0"/>
                </a:spcBef>
                <a:spcAft>
                  <a:spcPts val="0"/>
                </a:spcAft>
                <a:buNone/>
                <a:tabLst/>
              </a:pPr>
              <a:endParaRPr lang="el-GR" sz="1800" b="0" i="0" u="none" strike="noStrike" kern="1200">
                <a:ln>
                  <a:noFill/>
                </a:ln>
                <a:latin typeface="Arial" pitchFamily="18"/>
                <a:ea typeface="Microsoft YaHei" pitchFamily="2"/>
                <a:cs typeface="Lucida Sans" pitchFamily="2"/>
              </a:endParaRPr>
            </a:p>
          </p:txBody>
        </p:sp>
        <p:sp>
          <p:nvSpPr>
            <p:cNvPr id="7" name="object 7"/>
            <p:cNvSpPr/>
            <p:nvPr/>
          </p:nvSpPr>
          <p:spPr>
            <a:xfrm>
              <a:off x="7321320" y="5489279"/>
              <a:ext cx="772920" cy="223920"/>
            </a:xfrm>
            <a:custGeom>
              <a:avLst/>
              <a:gdLst>
                <a:gd name="f0" fmla="val 0"/>
                <a:gd name="f1" fmla="val 53644"/>
                <a:gd name="f2" fmla="val 656640"/>
                <a:gd name="f3" fmla="val 763930"/>
                <a:gd name="f4" fmla="val 107289"/>
                <a:gd name="f5" fmla="val 214566"/>
                <a:gd name="f6" fmla="val 160921"/>
              </a:gdLst>
              <a:ahLst/>
              <a:cxnLst>
                <a:cxn ang="3cd4">
                  <a:pos x="hc" y="t"/>
                </a:cxn>
                <a:cxn ang="0">
                  <a:pos x="r" y="vc"/>
                </a:cxn>
                <a:cxn ang="cd4">
                  <a:pos x="hc" y="b"/>
                </a:cxn>
                <a:cxn ang="cd2">
                  <a:pos x="l" y="vc"/>
                </a:cxn>
              </a:cxnLst>
              <a:rect l="l" t="t" r="r" b="b"/>
              <a:pathLst>
                <a:path w="764540" h="214629">
                  <a:moveTo>
                    <a:pt x="f0" y="f1"/>
                  </a:moveTo>
                  <a:lnTo>
                    <a:pt x="f2" y="f1"/>
                  </a:lnTo>
                  <a:lnTo>
                    <a:pt x="f2" y="f0"/>
                  </a:lnTo>
                  <a:lnTo>
                    <a:pt x="f3" y="f4"/>
                  </a:lnTo>
                  <a:lnTo>
                    <a:pt x="f2" y="f5"/>
                  </a:lnTo>
                  <a:lnTo>
                    <a:pt x="f2" y="f6"/>
                  </a:lnTo>
                  <a:lnTo>
                    <a:pt x="f0" y="f6"/>
                  </a:lnTo>
                  <a:lnTo>
                    <a:pt x="f0" y="f1"/>
                  </a:lnTo>
                  <a:close/>
                </a:path>
              </a:pathLst>
            </a:custGeom>
            <a:noFill/>
            <a:ln w="9360">
              <a:solidFill>
                <a:srgbClr val="000000"/>
              </a:solidFill>
              <a:prstDash val="solid"/>
            </a:ln>
          </p:spPr>
          <p:txBody>
            <a:bodyPr vert="horz" wrap="square" lIns="0" tIns="0" rIns="0" bIns="0" anchor="t" anchorCtr="0" compatLnSpc="0"/>
            <a:lstStyle/>
            <a:p>
              <a:pPr marL="0" marR="0" lvl="0" indent="0" rtl="0" hangingPunct="0">
                <a:lnSpc>
                  <a:spcPct val="100000"/>
                </a:lnSpc>
                <a:spcBef>
                  <a:spcPts val="0"/>
                </a:spcBef>
                <a:spcAft>
                  <a:spcPts val="0"/>
                </a:spcAft>
                <a:buNone/>
                <a:tabLst/>
              </a:pPr>
              <a:endParaRPr lang="el-GR" sz="1800" b="0" i="0" u="none" strike="noStrike" kern="1200">
                <a:ln>
                  <a:noFill/>
                </a:ln>
                <a:latin typeface="Arial" pitchFamily="18"/>
                <a:ea typeface="Microsoft YaHei" pitchFamily="2"/>
                <a:cs typeface="Lucida Sans" pitchFamily="2"/>
              </a:endParaRPr>
            </a:p>
          </p:txBody>
        </p:sp>
      </p:gr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name="Επιπρόσθετα">
    <p:spTree>
      <p:nvGrpSpPr>
        <p:cNvPr id="1" name=""/>
        <p:cNvGrpSpPr/>
        <p:nvPr/>
      </p:nvGrpSpPr>
      <p:grpSpPr>
        <a:xfrm>
          <a:off x="0" y="0"/>
          <a:ext cx="0" cy="0"/>
          <a:chOff x="0" y="0"/>
          <a:chExt cx="0" cy="0"/>
        </a:xfrm>
      </p:grpSpPr>
      <p:sp>
        <p:nvSpPr>
          <p:cNvPr id="2" name="object 2"/>
          <p:cNvSpPr txBox="1">
            <a:spLocks noGrp="1"/>
          </p:cNvSpPr>
          <p:nvPr>
            <p:ph type="title" idx="4294967295"/>
          </p:nvPr>
        </p:nvSpPr>
        <p:spPr>
          <a:xfrm>
            <a:off x="1368000" y="360000"/>
            <a:ext cx="6158160" cy="1262880"/>
          </a:xfrm>
        </p:spPr>
        <p:txBody>
          <a:bodyPr wrap="square" tIns="12600" anchor="t">
            <a:spAutoFit/>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marL="12600" lvl="0">
              <a:spcBef>
                <a:spcPts val="99"/>
              </a:spcBef>
              <a:buNone/>
            </a:pPr>
            <a:r>
              <a:rPr lang="el-GR" b="0" i="0">
                <a:solidFill>
                  <a:srgbClr val="3333CC"/>
                </a:solidFill>
                <a:latin typeface="Calibri" pitchFamily="18"/>
              </a:rPr>
              <a:t>Επιπρόσθετα</a:t>
            </a:r>
          </a:p>
        </p:txBody>
      </p:sp>
      <p:sp>
        <p:nvSpPr>
          <p:cNvPr id="3" name="object 4"/>
          <p:cNvSpPr/>
          <p:nvPr/>
        </p:nvSpPr>
        <p:spPr>
          <a:xfrm>
            <a:off x="884159" y="3785760"/>
            <a:ext cx="141840" cy="31788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noFill/>
          <a:ln>
            <a:noFill/>
            <a:prstDash val="solid"/>
          </a:ln>
        </p:spPr>
        <p:txBody>
          <a:bodyPr vert="horz" wrap="square" lIns="0" tIns="12600" rIns="0" bIns="0" anchor="t" anchorCtr="0" compatLnSpc="0">
            <a:spAutoFit/>
          </a:bodyPr>
          <a:lstStyle/>
          <a:p>
            <a:pPr marL="0" marR="0" lvl="0" indent="0" rtl="0" hangingPunct="0">
              <a:lnSpc>
                <a:spcPct val="100000"/>
              </a:lnSpc>
              <a:spcBef>
                <a:spcPts val="0"/>
              </a:spcBef>
              <a:spcAft>
                <a:spcPts val="0"/>
              </a:spcAft>
              <a:buNone/>
              <a:tabLst/>
            </a:pPr>
            <a:endParaRPr lang="el-GR" sz="1800" b="0" i="0" u="none" strike="noStrike" kern="1200">
              <a:ln>
                <a:noFill/>
              </a:ln>
              <a:latin typeface="Arial" pitchFamily="18"/>
              <a:ea typeface="Microsoft YaHei" pitchFamily="2"/>
              <a:cs typeface="Lucida Sans" pitchFamily="2"/>
            </a:endParaRPr>
          </a:p>
        </p:txBody>
      </p:sp>
      <p:sp>
        <p:nvSpPr>
          <p:cNvPr id="4" name="Υπότιτλος 3"/>
          <p:cNvSpPr txBox="1">
            <a:spLocks noGrp="1"/>
          </p:cNvSpPr>
          <p:nvPr>
            <p:ph type="subTitle" idx="4294967295"/>
          </p:nvPr>
        </p:nvSpPr>
        <p:spPr>
          <a:xfrm>
            <a:off x="1005119" y="1217519"/>
            <a:ext cx="7778880" cy="5838480"/>
          </a:xfrm>
        </p:spPr>
        <p:txBody>
          <a:bodyPr anchor="ct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marL="0" lvl="0" indent="-216000" algn="ctr">
              <a:spcBef>
                <a:spcPts val="1480"/>
              </a:spcBef>
              <a:spcAft>
                <a:spcPts val="0"/>
              </a:spcAft>
              <a:buNone/>
              <a:tabLst>
                <a:tab pos="342360" algn="l"/>
              </a:tabLst>
            </a:pPr>
            <a:r>
              <a:rPr lang="el-GR" sz="2000" dirty="0">
                <a:latin typeface="Arial" pitchFamily="18"/>
                <a:cs typeface="Arial" pitchFamily="2"/>
              </a:rPr>
              <a:t>Ένα μεγάλο ποσοστό κρατουμένων σε Ελληνικές φυλακές έχουν διαγνωσθεί με </a:t>
            </a:r>
            <a:r>
              <a:rPr lang="el-GR" sz="2000" dirty="0" err="1">
                <a:latin typeface="Arial" pitchFamily="18"/>
                <a:cs typeface="Arial" pitchFamily="2"/>
              </a:rPr>
              <a:t>ψυχωσική</a:t>
            </a:r>
            <a:r>
              <a:rPr lang="el-GR" sz="2000" dirty="0">
                <a:latin typeface="Arial" pitchFamily="18"/>
                <a:cs typeface="Arial" pitchFamily="2"/>
              </a:rPr>
              <a:t> ή διπολική διαταραχή. Π.χ. 11,5% </a:t>
            </a:r>
            <a:r>
              <a:rPr lang="el-GR" sz="2000" dirty="0" err="1">
                <a:latin typeface="Arial" pitchFamily="18"/>
                <a:cs typeface="Arial" pitchFamily="2"/>
              </a:rPr>
              <a:t>Fotiadou</a:t>
            </a:r>
            <a:r>
              <a:rPr lang="el-GR" sz="2000" dirty="0">
                <a:latin typeface="Arial" pitchFamily="18"/>
                <a:cs typeface="Arial" pitchFamily="2"/>
              </a:rPr>
              <a:t> </a:t>
            </a:r>
            <a:r>
              <a:rPr lang="el-GR" sz="2000" dirty="0" err="1">
                <a:latin typeface="Arial" pitchFamily="18"/>
                <a:cs typeface="Arial" pitchFamily="2"/>
              </a:rPr>
              <a:t>et</a:t>
            </a:r>
            <a:r>
              <a:rPr lang="el-GR" sz="2000" dirty="0">
                <a:latin typeface="Arial" pitchFamily="18"/>
                <a:cs typeface="Arial" pitchFamily="2"/>
              </a:rPr>
              <a:t> </a:t>
            </a:r>
            <a:r>
              <a:rPr lang="el-GR" sz="2000" dirty="0" err="1">
                <a:latin typeface="Arial" pitchFamily="18"/>
                <a:cs typeface="Arial" pitchFamily="2"/>
              </a:rPr>
              <a:t>al</a:t>
            </a:r>
            <a:r>
              <a:rPr lang="el-GR" sz="2000" dirty="0">
                <a:latin typeface="Arial" pitchFamily="18"/>
                <a:cs typeface="Arial" pitchFamily="2"/>
              </a:rPr>
              <a:t>, </a:t>
            </a:r>
            <a:r>
              <a:rPr lang="el-GR" sz="2000" dirty="0" smtClean="0">
                <a:latin typeface="Arial" pitchFamily="18"/>
                <a:cs typeface="Arial" pitchFamily="2"/>
              </a:rPr>
              <a:t>2006</a:t>
            </a:r>
            <a:r>
              <a:rPr lang="el-GR" sz="2000" dirty="0">
                <a:latin typeface="Arial" pitchFamily="18"/>
                <a:cs typeface="Arial" pitchFamily="2"/>
              </a:rPr>
              <a:t>)</a:t>
            </a:r>
          </a:p>
          <a:p>
            <a:pPr marL="0" lvl="0" indent="-216000" algn="ctr">
              <a:spcBef>
                <a:spcPts val="1480"/>
              </a:spcBef>
              <a:spcAft>
                <a:spcPts val="0"/>
              </a:spcAft>
              <a:buNone/>
              <a:tabLst>
                <a:tab pos="342360" algn="l"/>
              </a:tabLst>
            </a:pPr>
            <a:r>
              <a:rPr lang="el-GR" sz="2000" dirty="0">
                <a:latin typeface="Arial" pitchFamily="18"/>
                <a:cs typeface="Arial" pitchFamily="2"/>
              </a:rPr>
              <a:t>Η πλειοψηφία των κρατουμένων είναι αλλοδαποί και η επικοινωνία γίνεται με σπασμένα ελληνικά και αγγλικά ή με κρατούμενο διερμηνέα.</a:t>
            </a:r>
          </a:p>
          <a:p>
            <a:pPr marL="0" lvl="0" indent="-216000" algn="ctr">
              <a:spcBef>
                <a:spcPts val="1491"/>
              </a:spcBef>
              <a:spcAft>
                <a:spcPts val="0"/>
              </a:spcAft>
              <a:buNone/>
              <a:tabLst>
                <a:tab pos="342360" algn="l"/>
              </a:tabLst>
            </a:pPr>
            <a:r>
              <a:rPr lang="el-GR" dirty="0">
                <a:solidFill>
                  <a:srgbClr val="3333CC"/>
                </a:solidFill>
                <a:latin typeface="Arial" pitchFamily="18"/>
                <a:cs typeface="Arial" pitchFamily="2"/>
              </a:rPr>
              <a:t>Συνεπώς:</a:t>
            </a:r>
          </a:p>
          <a:p>
            <a:pPr marL="0" lvl="0" indent="-216000" algn="ctr">
              <a:spcBef>
                <a:spcPts val="1491"/>
              </a:spcBef>
              <a:spcAft>
                <a:spcPts val="0"/>
              </a:spcAft>
              <a:buNone/>
              <a:tabLst>
                <a:tab pos="342360" algn="l"/>
              </a:tabLst>
            </a:pPr>
            <a:r>
              <a:rPr lang="el-GR" sz="2000" dirty="0">
                <a:solidFill>
                  <a:srgbClr val="3333CC"/>
                </a:solidFill>
                <a:latin typeface="Arial" pitchFamily="18"/>
                <a:cs typeface="Arial" pitchFamily="2"/>
              </a:rPr>
              <a:t>Για την εγκαθίδρυση και τη διατήρηση ψυχολογικής επαφής με κρατούμενους εντός της φυλακής απαιτείται ευελιξία και συνέπεια:</a:t>
            </a:r>
          </a:p>
          <a:p>
            <a:pPr marL="0" lvl="0" indent="-216000" algn="ctr">
              <a:spcBef>
                <a:spcPts val="1414"/>
              </a:spcBef>
              <a:spcAft>
                <a:spcPts val="0"/>
              </a:spcAft>
              <a:buNone/>
              <a:tabLst>
                <a:tab pos="342360" algn="l"/>
              </a:tabLst>
            </a:pPr>
            <a:r>
              <a:rPr lang="el-GR" sz="2000" dirty="0">
                <a:solidFill>
                  <a:srgbClr val="3333CC"/>
                </a:solidFill>
                <a:latin typeface="Arial" pitchFamily="18"/>
                <a:cs typeface="Arial" pitchFamily="2"/>
              </a:rPr>
              <a:t>Ευελιξία όσων αφορά τη διάρκεια, τον τόπο και τα μέσα επικοινωνίας και συνέπεια όσων αφορά το απόρρητο και την ευγένεια.</a:t>
            </a:r>
          </a:p>
          <a:p>
            <a:pPr marL="0" lvl="0" indent="-216000" algn="ctr">
              <a:spcBef>
                <a:spcPts val="1414"/>
              </a:spcBef>
              <a:spcAft>
                <a:spcPts val="0"/>
              </a:spcAft>
              <a:buNone/>
              <a:tabLst>
                <a:tab pos="7385040" algn="l"/>
              </a:tabLst>
            </a:pPr>
            <a:r>
              <a:rPr lang="el-GR" sz="2000" dirty="0" smtClean="0">
                <a:solidFill>
                  <a:srgbClr val="3333CC"/>
                </a:solidFill>
                <a:latin typeface="Arial" pitchFamily="18"/>
                <a:cs typeface="Arial" pitchFamily="2"/>
              </a:rPr>
              <a:t>Τέλος</a:t>
            </a:r>
            <a:r>
              <a:rPr lang="el-GR" sz="2000" dirty="0">
                <a:solidFill>
                  <a:srgbClr val="3333CC"/>
                </a:solidFill>
                <a:latin typeface="Arial" pitchFamily="18"/>
                <a:cs typeface="Arial" pitchFamily="2"/>
              </a:rPr>
              <a:t>, σε κάποιες περιπτώσεις μένει η πικρή συνειδητοποίηση και παραδοχή πως δεν είναι δυνατή η επικοινωνία και η σύνδεση με όλους όσοι χρειάζονται βοήθεια.</a:t>
            </a: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name="page20">
    <p:spTree>
      <p:nvGrpSpPr>
        <p:cNvPr id="1" name=""/>
        <p:cNvGrpSpPr/>
        <p:nvPr/>
      </p:nvGrpSpPr>
      <p:grpSpPr>
        <a:xfrm>
          <a:off x="0" y="0"/>
          <a:ext cx="0" cy="0"/>
          <a:chOff x="0" y="0"/>
          <a:chExt cx="0" cy="0"/>
        </a:xfrm>
      </p:grpSpPr>
      <p:sp>
        <p:nvSpPr>
          <p:cNvPr id="2" name="object 2"/>
          <p:cNvSpPr txBox="1">
            <a:spLocks noGrp="1"/>
          </p:cNvSpPr>
          <p:nvPr>
            <p:ph type="title" idx="4294967295"/>
          </p:nvPr>
        </p:nvSpPr>
        <p:spPr>
          <a:xfrm>
            <a:off x="883158" y="566639"/>
            <a:ext cx="8323200" cy="1275480"/>
          </a:xfrm>
        </p:spPr>
        <p:txBody>
          <a:bodyPr wrap="square" tIns="12600" anchor="t">
            <a:spAutoFit/>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marR="69840" lvl="0" algn="ctr">
              <a:spcBef>
                <a:spcPts val="99"/>
              </a:spcBef>
              <a:buNone/>
            </a:pPr>
            <a:r>
              <a:rPr lang="el-GR" sz="2400" b="0" i="0" dirty="0">
                <a:solidFill>
                  <a:srgbClr val="3333CC"/>
                </a:solidFill>
                <a:latin typeface="Calibri" pitchFamily="18"/>
              </a:rPr>
              <a:t>2η ΣΥΝΘΗΚΗ</a:t>
            </a:r>
            <a:br>
              <a:rPr lang="el-GR" sz="2400" b="0" i="0" dirty="0">
                <a:solidFill>
                  <a:srgbClr val="3333CC"/>
                </a:solidFill>
                <a:latin typeface="Calibri" pitchFamily="18"/>
              </a:rPr>
            </a:br>
            <a:r>
              <a:rPr lang="el-GR" sz="2400" b="0" i="0" dirty="0">
                <a:solidFill>
                  <a:srgbClr val="3333CC"/>
                </a:solidFill>
                <a:latin typeface="Calibri" pitchFamily="18"/>
              </a:rPr>
              <a:t>“Ο πελάτης, που βρίσκεται σε κατάσταση ασυνέπειας μεταξύ εαυτού και εμπειρίας, είναι ευάλωτος ή σε κατάσταση άγχους.</a:t>
            </a:r>
          </a:p>
        </p:txBody>
      </p:sp>
      <p:sp>
        <p:nvSpPr>
          <p:cNvPr id="4" name="object 4"/>
          <p:cNvSpPr/>
          <p:nvPr/>
        </p:nvSpPr>
        <p:spPr>
          <a:xfrm>
            <a:off x="5256000" y="1842119"/>
            <a:ext cx="3762720" cy="31788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noFill/>
          <a:ln>
            <a:noFill/>
            <a:prstDash val="solid"/>
          </a:ln>
        </p:spPr>
        <p:txBody>
          <a:bodyPr vert="horz" wrap="square" lIns="0" tIns="12600" rIns="0" bIns="0" anchor="t" anchorCtr="0" compatLnSpc="0">
            <a:spAutoFit/>
          </a:bodyPr>
          <a:lstStyle/>
          <a:p>
            <a:pPr marL="12600" marR="0" lvl="0" indent="0" rtl="0" hangingPunct="0">
              <a:lnSpc>
                <a:spcPct val="100000"/>
              </a:lnSpc>
              <a:spcBef>
                <a:spcPts val="99"/>
              </a:spcBef>
              <a:spcAft>
                <a:spcPts val="0"/>
              </a:spcAft>
              <a:buNone/>
              <a:tabLst/>
            </a:pPr>
            <a:r>
              <a:rPr lang="el-GR" sz="2000" b="0" i="0" u="none" strike="noStrike" kern="1200" spc="0">
                <a:ln>
                  <a:noFill/>
                </a:ln>
                <a:latin typeface="Arial" pitchFamily="18"/>
                <a:ea typeface="Microsoft YaHei" pitchFamily="2"/>
                <a:cs typeface="Arial" pitchFamily="2"/>
              </a:rPr>
              <a:t>Χαρακτηριστικά από μια λίστα 18</a:t>
            </a:r>
          </a:p>
        </p:txBody>
      </p:sp>
      <p:sp>
        <p:nvSpPr>
          <p:cNvPr id="5" name="object 5"/>
          <p:cNvSpPr/>
          <p:nvPr/>
        </p:nvSpPr>
        <p:spPr>
          <a:xfrm>
            <a:off x="1057680" y="2071439"/>
            <a:ext cx="4072680" cy="4462296"/>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noFill/>
          <a:ln>
            <a:noFill/>
            <a:prstDash val="solid"/>
          </a:ln>
        </p:spPr>
        <p:txBody>
          <a:bodyPr vert="horz" wrap="square" lIns="0" tIns="12240" rIns="0" bIns="0" anchor="t" anchorCtr="0" compatLnSpc="0">
            <a:spAutoFit/>
          </a:bodyPr>
          <a:lstStyle/>
          <a:p>
            <a:pPr marL="38160" marR="211320" hangingPunct="0">
              <a:spcBef>
                <a:spcPts val="96"/>
              </a:spcBef>
            </a:pPr>
            <a:r>
              <a:rPr lang="el-GR" sz="2000" dirty="0">
                <a:latin typeface="Arial" pitchFamily="18"/>
                <a:ea typeface="Microsoft YaHei" pitchFamily="2"/>
                <a:cs typeface="Arial" pitchFamily="2"/>
              </a:rPr>
              <a:t>Οι κρατούμενοι αποτελούν ένα</a:t>
            </a:r>
          </a:p>
          <a:p>
            <a:pPr marL="38160" marR="211320" lvl="0" indent="0" rtl="0" hangingPunct="0">
              <a:lnSpc>
                <a:spcPct val="100000"/>
              </a:lnSpc>
              <a:spcBef>
                <a:spcPts val="96"/>
              </a:spcBef>
              <a:spcAft>
                <a:spcPts val="0"/>
              </a:spcAft>
              <a:buNone/>
              <a:tabLst/>
            </a:pPr>
            <a:r>
              <a:rPr lang="el-GR" sz="2000" b="0" i="0" u="none" strike="noStrike" kern="1200" spc="0" dirty="0" smtClean="0">
                <a:ln>
                  <a:noFill/>
                </a:ln>
                <a:solidFill>
                  <a:srgbClr val="000000"/>
                </a:solidFill>
                <a:latin typeface="Arial" pitchFamily="18"/>
                <a:ea typeface="Microsoft YaHei" pitchFamily="2"/>
                <a:cs typeface="Arial" pitchFamily="2"/>
              </a:rPr>
              <a:t>ανομοιογενές </a:t>
            </a:r>
            <a:r>
              <a:rPr lang="el-GR" sz="2000" b="0" i="0" u="none" strike="noStrike" kern="1200" spc="0" dirty="0">
                <a:ln>
                  <a:noFill/>
                </a:ln>
                <a:solidFill>
                  <a:srgbClr val="000000"/>
                </a:solidFill>
                <a:latin typeface="Arial" pitchFamily="18"/>
                <a:ea typeface="Microsoft YaHei" pitchFamily="2"/>
                <a:cs typeface="Arial" pitchFamily="2"/>
              </a:rPr>
              <a:t>σύνολο ανθρώπων. Κάθε κρατούμενος, όπως ακριβώς και κάθε άλλος πελάτης είναι μοναδικός. Ωστόσο για όσους έχουν δομήσει μια σχετικά σταθερή </a:t>
            </a:r>
            <a:r>
              <a:rPr lang="el-GR" sz="2000" b="0" i="0" u="none" strike="noStrike" kern="1200" spc="0" dirty="0" err="1">
                <a:ln>
                  <a:noFill/>
                </a:ln>
                <a:solidFill>
                  <a:srgbClr val="000000"/>
                </a:solidFill>
                <a:latin typeface="Arial" pitchFamily="18"/>
                <a:ea typeface="Microsoft YaHei" pitchFamily="2"/>
                <a:cs typeface="Arial" pitchFamily="2"/>
              </a:rPr>
              <a:t>αυτοεικόνα</a:t>
            </a:r>
            <a:r>
              <a:rPr lang="el-GR" sz="2000" b="0" i="0" u="none" strike="noStrike" kern="1200" spc="0" dirty="0">
                <a:ln>
                  <a:noFill/>
                </a:ln>
                <a:solidFill>
                  <a:srgbClr val="000000"/>
                </a:solidFill>
                <a:latin typeface="Arial" pitchFamily="18"/>
                <a:ea typeface="Microsoft YaHei" pitchFamily="2"/>
                <a:cs typeface="Arial" pitchFamily="2"/>
              </a:rPr>
              <a:t> του</a:t>
            </a:r>
          </a:p>
          <a:p>
            <a:pPr marL="38160" marR="30600" lvl="0" indent="0" rtl="0" hangingPunct="0">
              <a:lnSpc>
                <a:spcPct val="100000"/>
              </a:lnSpc>
              <a:spcBef>
                <a:spcPts val="79"/>
              </a:spcBef>
              <a:spcAft>
                <a:spcPts val="0"/>
              </a:spcAft>
              <a:buNone/>
              <a:tabLst>
                <a:tab pos="1690560" algn="l"/>
                <a:tab pos="3967560" algn="l"/>
              </a:tabLst>
            </a:pPr>
            <a:r>
              <a:rPr lang="el-GR" sz="2000" b="0" i="0" u="none" strike="noStrike" kern="1200" spc="0" dirty="0" err="1">
                <a:ln>
                  <a:noFill/>
                </a:ln>
                <a:solidFill>
                  <a:srgbClr val="000000"/>
                </a:solidFill>
                <a:latin typeface="Arial" pitchFamily="18"/>
                <a:ea typeface="Microsoft YaHei" pitchFamily="2"/>
                <a:cs typeface="Arial" pitchFamily="2"/>
              </a:rPr>
              <a:t>παραβατικού</a:t>
            </a:r>
            <a:r>
              <a:rPr lang="el-GR" sz="2000" b="0" i="0" u="none" strike="noStrike" kern="1200" spc="0" dirty="0">
                <a:ln>
                  <a:noFill/>
                </a:ln>
                <a:solidFill>
                  <a:srgbClr val="000000"/>
                </a:solidFill>
                <a:latin typeface="Arial" pitchFamily="18"/>
                <a:ea typeface="Microsoft YaHei" pitchFamily="2"/>
                <a:cs typeface="Arial" pitchFamily="2"/>
              </a:rPr>
              <a:t> που θεωρεί </a:t>
            </a:r>
            <a:r>
              <a:rPr lang="el-GR" sz="2000" b="0" i="0" u="none" strike="noStrike" kern="1200" spc="0" dirty="0" smtClean="0">
                <a:ln>
                  <a:noFill/>
                </a:ln>
                <a:solidFill>
                  <a:srgbClr val="000000"/>
                </a:solidFill>
                <a:latin typeface="Arial" pitchFamily="18"/>
                <a:ea typeface="Microsoft YaHei" pitchFamily="2"/>
                <a:cs typeface="Arial" pitchFamily="2"/>
              </a:rPr>
              <a:t>την φυλάκιση </a:t>
            </a:r>
            <a:r>
              <a:rPr lang="el-GR" sz="2000" b="0" i="0" u="none" strike="noStrike" kern="1200" spc="0" dirty="0">
                <a:ln>
                  <a:noFill/>
                </a:ln>
                <a:solidFill>
                  <a:srgbClr val="000000"/>
                </a:solidFill>
                <a:latin typeface="Arial" pitchFamily="18"/>
                <a:ea typeface="Microsoft YaHei" pitchFamily="2"/>
                <a:cs typeface="Arial" pitchFamily="2"/>
              </a:rPr>
              <a:t>σαν ένα αναγκαίο κακό κομμάτι της καριέρας τους </a:t>
            </a:r>
            <a:r>
              <a:rPr lang="el-GR" sz="2000" b="0" i="0" u="none" strike="noStrike" kern="1200" spc="0" dirty="0" smtClean="0">
                <a:ln>
                  <a:noFill/>
                </a:ln>
                <a:solidFill>
                  <a:srgbClr val="000000"/>
                </a:solidFill>
                <a:latin typeface="Arial" pitchFamily="18"/>
                <a:ea typeface="Microsoft YaHei" pitchFamily="2"/>
                <a:cs typeface="Arial" pitchFamily="2"/>
              </a:rPr>
              <a:t>η ασυμφωνία </a:t>
            </a:r>
            <a:r>
              <a:rPr lang="el-GR" sz="2000" b="0" i="0" u="none" strike="noStrike" kern="1200" spc="0" dirty="0">
                <a:ln>
                  <a:noFill/>
                </a:ln>
                <a:solidFill>
                  <a:srgbClr val="000000"/>
                </a:solidFill>
                <a:latin typeface="Arial" pitchFamily="18"/>
                <a:ea typeface="Microsoft YaHei" pitchFamily="2"/>
                <a:cs typeface="Arial" pitchFamily="2"/>
              </a:rPr>
              <a:t>συχνά </a:t>
            </a:r>
            <a:r>
              <a:rPr lang="el-GR" sz="2000" b="0" i="0" u="none" strike="noStrike" kern="1200" spc="0" dirty="0" smtClean="0">
                <a:ln>
                  <a:noFill/>
                </a:ln>
                <a:solidFill>
                  <a:srgbClr val="000000"/>
                </a:solidFill>
                <a:latin typeface="Arial" pitchFamily="18"/>
                <a:ea typeface="Microsoft YaHei" pitchFamily="2"/>
                <a:cs typeface="Arial" pitchFamily="2"/>
              </a:rPr>
              <a:t>εντοπίζεται ανάμεσα </a:t>
            </a:r>
            <a:r>
              <a:rPr lang="el-GR" sz="2000" b="0" i="0" u="none" strike="noStrike" kern="1200" spc="0" dirty="0">
                <a:ln>
                  <a:noFill/>
                </a:ln>
                <a:solidFill>
                  <a:srgbClr val="000000"/>
                </a:solidFill>
                <a:latin typeface="Arial" pitchFamily="18"/>
                <a:ea typeface="Microsoft YaHei" pitchFamily="2"/>
                <a:cs typeface="Arial" pitchFamily="2"/>
              </a:rPr>
              <a:t>στην </a:t>
            </a:r>
            <a:r>
              <a:rPr lang="el-GR" sz="2000" b="0" i="0" u="none" strike="noStrike" kern="1200" spc="0" dirty="0" err="1">
                <a:ln>
                  <a:noFill/>
                </a:ln>
                <a:solidFill>
                  <a:srgbClr val="000000"/>
                </a:solidFill>
                <a:latin typeface="Arial" pitchFamily="18"/>
                <a:ea typeface="Microsoft YaHei" pitchFamily="2"/>
                <a:cs typeface="Arial" pitchFamily="2"/>
              </a:rPr>
              <a:t>αυτοεικόνα</a:t>
            </a:r>
            <a:r>
              <a:rPr lang="el-GR" sz="2000" b="0" i="0" u="none" strike="noStrike" kern="1200" spc="0" dirty="0">
                <a:ln>
                  <a:noFill/>
                </a:ln>
                <a:solidFill>
                  <a:srgbClr val="000000"/>
                </a:solidFill>
                <a:latin typeface="Arial" pitchFamily="18"/>
                <a:ea typeface="Microsoft YaHei" pitchFamily="2"/>
                <a:cs typeface="Arial" pitchFamily="2"/>
              </a:rPr>
              <a:t> του </a:t>
            </a:r>
            <a:r>
              <a:rPr lang="el-GR" sz="2000" b="0" i="0" u="none" strike="noStrike" kern="1200" spc="0" dirty="0" err="1">
                <a:ln>
                  <a:noFill/>
                </a:ln>
                <a:solidFill>
                  <a:srgbClr val="000000"/>
                </a:solidFill>
                <a:latin typeface="Arial" pitchFamily="18"/>
                <a:ea typeface="Microsoft YaHei" pitchFamily="2"/>
                <a:cs typeface="Arial" pitchFamily="2"/>
              </a:rPr>
              <a:t>παραβατικού</a:t>
            </a:r>
            <a:r>
              <a:rPr lang="el-GR" sz="2000" b="0" i="0" u="none" strike="noStrike" kern="1200" spc="0" dirty="0">
                <a:ln>
                  <a:noFill/>
                </a:ln>
                <a:solidFill>
                  <a:srgbClr val="000000"/>
                </a:solidFill>
                <a:latin typeface="Arial" pitchFamily="18"/>
                <a:ea typeface="Microsoft YaHei" pitchFamily="2"/>
                <a:cs typeface="Arial" pitchFamily="2"/>
              </a:rPr>
              <a:t> και στη μοναξιά </a:t>
            </a:r>
            <a:r>
              <a:rPr lang="el-GR" sz="2000" b="0" i="0" u="none" strike="noStrike" kern="1200" spc="0" dirty="0" smtClean="0">
                <a:ln>
                  <a:noFill/>
                </a:ln>
                <a:solidFill>
                  <a:srgbClr val="000000"/>
                </a:solidFill>
                <a:latin typeface="Arial" pitchFamily="18"/>
                <a:ea typeface="Microsoft YaHei" pitchFamily="2"/>
                <a:cs typeface="Arial" pitchFamily="2"/>
              </a:rPr>
              <a:t>και τη </a:t>
            </a:r>
            <a:r>
              <a:rPr lang="el-GR" sz="2000" b="0" i="0" u="none" strike="noStrike" kern="1200" spc="0" dirty="0">
                <a:ln>
                  <a:noFill/>
                </a:ln>
                <a:solidFill>
                  <a:srgbClr val="000000"/>
                </a:solidFill>
                <a:latin typeface="Arial" pitchFamily="18"/>
                <a:ea typeface="Microsoft YaHei" pitchFamily="2"/>
                <a:cs typeface="Arial" pitchFamily="2"/>
              </a:rPr>
              <a:t>στέρηση ελευθερίας </a:t>
            </a:r>
            <a:r>
              <a:rPr lang="el-GR" sz="2000" b="0" i="0" u="none" strike="noStrike" kern="1200" spc="0" dirty="0" smtClean="0">
                <a:ln>
                  <a:noFill/>
                </a:ln>
                <a:solidFill>
                  <a:srgbClr val="000000"/>
                </a:solidFill>
                <a:latin typeface="Arial" pitchFamily="18"/>
                <a:ea typeface="Microsoft YaHei" pitchFamily="2"/>
                <a:cs typeface="Arial" pitchFamily="2"/>
              </a:rPr>
              <a:t>που αυτή </a:t>
            </a:r>
            <a:r>
              <a:rPr lang="el-GR" sz="2000" b="0" i="0" u="none" strike="noStrike" kern="1200" spc="0" dirty="0">
                <a:ln>
                  <a:noFill/>
                </a:ln>
                <a:solidFill>
                  <a:srgbClr val="000000"/>
                </a:solidFill>
                <a:latin typeface="Arial" pitchFamily="18"/>
                <a:ea typeface="Microsoft YaHei" pitchFamily="2"/>
                <a:cs typeface="Arial" pitchFamily="2"/>
              </a:rPr>
              <a:t>συνεπάγεται:</a:t>
            </a:r>
          </a:p>
        </p:txBody>
      </p:sp>
      <p:sp>
        <p:nvSpPr>
          <p:cNvPr id="6" name="object 6"/>
          <p:cNvSpPr/>
          <p:nvPr/>
        </p:nvSpPr>
        <p:spPr>
          <a:xfrm>
            <a:off x="5256000" y="2072160"/>
            <a:ext cx="3841920" cy="4119839"/>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noFill/>
          <a:ln>
            <a:noFill/>
            <a:prstDash val="solid"/>
          </a:ln>
        </p:spPr>
        <p:txBody>
          <a:bodyPr vert="horz" wrap="square" lIns="0" tIns="12600" rIns="0" bIns="0" anchor="t" anchorCtr="0" compatLnSpc="0">
            <a:spAutoFit/>
          </a:bodyPr>
          <a:lstStyle/>
          <a:p>
            <a:pPr marL="14760" marR="5040" lvl="0" indent="0" rtl="0" hangingPunct="0">
              <a:lnSpc>
                <a:spcPct val="100000"/>
              </a:lnSpc>
              <a:spcBef>
                <a:spcPts val="99"/>
              </a:spcBef>
              <a:spcAft>
                <a:spcPts val="0"/>
              </a:spcAft>
              <a:buNone/>
              <a:tabLst/>
            </a:pPr>
            <a:r>
              <a:rPr lang="el-GR" sz="2000" b="0" i="0" u="none" strike="noStrike" kern="1200" spc="0" dirty="0">
                <a:ln>
                  <a:noFill/>
                </a:ln>
                <a:latin typeface="Arial" pitchFamily="18"/>
                <a:ea typeface="Microsoft YaHei" pitchFamily="2"/>
                <a:cs typeface="Arial" pitchFamily="2"/>
              </a:rPr>
              <a:t>προσδοκιών από την παροχή ψυχολογικής υποστήριξης της φυλακής κρατούμενοι του </a:t>
            </a:r>
            <a:r>
              <a:rPr lang="el-GR" sz="2000" b="0" i="0" u="none" strike="noStrike" kern="1200" spc="0" dirty="0" smtClean="0">
                <a:ln>
                  <a:noFill/>
                </a:ln>
                <a:latin typeface="Arial" pitchFamily="18"/>
                <a:ea typeface="Microsoft YaHei" pitchFamily="2"/>
                <a:cs typeface="Arial" pitchFamily="2"/>
              </a:rPr>
              <a:t>ΣΚ Κορυδαλλού Ι δήλωσαν </a:t>
            </a:r>
            <a:r>
              <a:rPr lang="el-GR" sz="2000" b="0" i="0" u="none" strike="noStrike" kern="1200" spc="0" dirty="0">
                <a:ln>
                  <a:noFill/>
                </a:ln>
                <a:latin typeface="Arial" pitchFamily="18"/>
                <a:ea typeface="Microsoft YaHei" pitchFamily="2"/>
                <a:cs typeface="Arial" pitchFamily="2"/>
              </a:rPr>
              <a:t>κατά σειρά ως πιο επιθυμητές τις παρακάτω πέντε:</a:t>
            </a:r>
          </a:p>
          <a:p>
            <a:pPr marL="12600" marR="906120" lvl="0" indent="0" rtl="0" hangingPunct="0">
              <a:lnSpc>
                <a:spcPct val="165000"/>
              </a:lnSpc>
              <a:spcBef>
                <a:spcPts val="99"/>
              </a:spcBef>
              <a:spcAft>
                <a:spcPts val="0"/>
              </a:spcAft>
              <a:buNone/>
              <a:tabLst/>
            </a:pPr>
            <a:r>
              <a:rPr lang="el-GR" sz="1800" b="0" i="0" u="none" strike="noStrike" kern="1200" spc="0" dirty="0">
                <a:ln>
                  <a:noFill/>
                </a:ln>
                <a:latin typeface="Arial" pitchFamily="18"/>
                <a:ea typeface="Microsoft YaHei" pitchFamily="2"/>
                <a:cs typeface="Arial" pitchFamily="2"/>
              </a:rPr>
              <a:t>Η βελτίωση διάθεσης 95,5 % Η εμπιστοσύνη 93,5%</a:t>
            </a:r>
          </a:p>
          <a:p>
            <a:pPr marL="12600" marR="402120" lvl="0" indent="0" rtl="0" hangingPunct="0">
              <a:lnSpc>
                <a:spcPct val="165000"/>
              </a:lnSpc>
              <a:spcBef>
                <a:spcPts val="11"/>
              </a:spcBef>
              <a:spcAft>
                <a:spcPts val="0"/>
              </a:spcAft>
              <a:buNone/>
              <a:tabLst/>
            </a:pPr>
            <a:r>
              <a:rPr lang="el-GR" sz="1800" b="0" i="0" u="none" strike="noStrike" kern="1200" spc="0" dirty="0">
                <a:ln>
                  <a:noFill/>
                </a:ln>
                <a:latin typeface="Arial" pitchFamily="18"/>
                <a:ea typeface="Microsoft YaHei" pitchFamily="2"/>
                <a:cs typeface="Arial" pitchFamily="2"/>
              </a:rPr>
              <a:t>Αναζήτηση νοήματος ζωής 93,3% Η ηρεμία 88,5 %</a:t>
            </a:r>
          </a:p>
          <a:p>
            <a:pPr marL="12600" marR="402120" lvl="0" indent="0" rtl="0" hangingPunct="0">
              <a:lnSpc>
                <a:spcPct val="100000"/>
              </a:lnSpc>
              <a:spcBef>
                <a:spcPts val="1409"/>
              </a:spcBef>
              <a:spcAft>
                <a:spcPts val="0"/>
              </a:spcAft>
              <a:buNone/>
              <a:tabLst/>
            </a:pPr>
            <a:r>
              <a:rPr lang="el-GR" sz="1800" b="0" i="0" u="none" strike="noStrike" kern="1200" spc="0" dirty="0">
                <a:ln>
                  <a:noFill/>
                </a:ln>
                <a:latin typeface="Arial" pitchFamily="18"/>
                <a:ea typeface="Microsoft YaHei" pitchFamily="2"/>
                <a:cs typeface="Arial" pitchFamily="2"/>
              </a:rPr>
              <a:t>Η προσεκτική ακρόαση 87,1%</a:t>
            </a:r>
          </a:p>
        </p:txBody>
      </p:sp>
      <p:sp>
        <p:nvSpPr>
          <p:cNvPr id="7" name="object 7"/>
          <p:cNvSpPr/>
          <p:nvPr/>
        </p:nvSpPr>
        <p:spPr>
          <a:xfrm>
            <a:off x="4993920" y="6297840"/>
            <a:ext cx="4226759" cy="28728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noFill/>
          <a:ln>
            <a:noFill/>
            <a:prstDash val="solid"/>
          </a:ln>
        </p:spPr>
        <p:txBody>
          <a:bodyPr vert="horz" wrap="square" lIns="0" tIns="12600" rIns="0" bIns="0" anchor="t" anchorCtr="0" compatLnSpc="0">
            <a:spAutoFit/>
          </a:bodyPr>
          <a:lstStyle/>
          <a:p>
            <a:pPr marL="12600" marR="0" lvl="0" indent="0" rtl="0" hangingPunct="0">
              <a:lnSpc>
                <a:spcPct val="100000"/>
              </a:lnSpc>
              <a:spcBef>
                <a:spcPts val="99"/>
              </a:spcBef>
              <a:spcAft>
                <a:spcPts val="0"/>
              </a:spcAft>
              <a:buNone/>
              <a:tabLst/>
            </a:pPr>
            <a:r>
              <a:rPr lang="el-GR" sz="1800" b="0" i="0" u="none" strike="noStrike" kern="1200" spc="0">
                <a:ln>
                  <a:noFill/>
                </a:ln>
                <a:latin typeface="Arial" pitchFamily="18"/>
                <a:ea typeface="Microsoft YaHei" pitchFamily="2"/>
                <a:cs typeface="Arial" pitchFamily="2"/>
              </a:rPr>
              <a:t>Βαλεοντή, Καναβιτσάς &amp; Ιωαννίδης, 2012</a:t>
            </a: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name="page21">
    <p:spTree>
      <p:nvGrpSpPr>
        <p:cNvPr id="1" name=""/>
        <p:cNvGrpSpPr/>
        <p:nvPr/>
      </p:nvGrpSpPr>
      <p:grpSpPr>
        <a:xfrm>
          <a:off x="0" y="0"/>
          <a:ext cx="0" cy="0"/>
          <a:chOff x="0" y="0"/>
          <a:chExt cx="0" cy="0"/>
        </a:xfrm>
      </p:grpSpPr>
      <p:sp>
        <p:nvSpPr>
          <p:cNvPr id="2" name="object 2"/>
          <p:cNvSpPr txBox="1">
            <a:spLocks noGrp="1"/>
          </p:cNvSpPr>
          <p:nvPr>
            <p:ph type="title" idx="4294967295"/>
          </p:nvPr>
        </p:nvSpPr>
        <p:spPr>
          <a:xfrm>
            <a:off x="1393199" y="589320"/>
            <a:ext cx="7584120" cy="1278360"/>
          </a:xfrm>
        </p:spPr>
        <p:txBody>
          <a:bodyPr wrap="square" tIns="12600" anchor="t">
            <a:spAutoFit/>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marR="84960" lvl="0" algn="ctr">
              <a:spcBef>
                <a:spcPts val="99"/>
              </a:spcBef>
              <a:buNone/>
            </a:pPr>
            <a:r>
              <a:rPr lang="el-GR" sz="2800" b="0" i="0">
                <a:solidFill>
                  <a:srgbClr val="270099"/>
                </a:solidFill>
                <a:latin typeface="Calibri" pitchFamily="18"/>
              </a:rPr>
              <a:t>3η ΣΥΝΘΗΚΗ</a:t>
            </a:r>
            <a:br>
              <a:rPr lang="el-GR" sz="2800" b="0" i="0">
                <a:solidFill>
                  <a:srgbClr val="270099"/>
                </a:solidFill>
                <a:latin typeface="Calibri" pitchFamily="18"/>
              </a:rPr>
            </a:br>
            <a:r>
              <a:rPr lang="el-GR" sz="2800" b="0" i="0">
                <a:solidFill>
                  <a:srgbClr val="270099"/>
                </a:solidFill>
                <a:latin typeface="Calibri" pitchFamily="18"/>
              </a:rPr>
              <a:t>“</a:t>
            </a:r>
            <a:r>
              <a:rPr lang="el-GR" sz="2200" b="0" i="0">
                <a:solidFill>
                  <a:srgbClr val="270099"/>
                </a:solidFill>
                <a:latin typeface="Calibri" pitchFamily="18"/>
              </a:rPr>
              <a:t>Ο σύμβουλος είναι αυθεντικός απέναντί του μέσα στη σχέση (congruent in the relationship)”</a:t>
            </a:r>
          </a:p>
        </p:txBody>
      </p:sp>
      <p:sp>
        <p:nvSpPr>
          <p:cNvPr id="3" name="object 3"/>
          <p:cNvSpPr/>
          <p:nvPr/>
        </p:nvSpPr>
        <p:spPr>
          <a:xfrm>
            <a:off x="884159" y="1854360"/>
            <a:ext cx="153360" cy="34812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noFill/>
          <a:ln>
            <a:noFill/>
            <a:prstDash val="solid"/>
          </a:ln>
        </p:spPr>
        <p:txBody>
          <a:bodyPr vert="horz" wrap="square" lIns="0" tIns="12600" rIns="0" bIns="0" anchor="t" anchorCtr="0" compatLnSpc="0">
            <a:spAutoFit/>
          </a:bodyPr>
          <a:lstStyle/>
          <a:p>
            <a:pPr marL="12600" marR="0" lvl="0" indent="0" rtl="0" hangingPunct="0">
              <a:lnSpc>
                <a:spcPct val="100000"/>
              </a:lnSpc>
              <a:spcBef>
                <a:spcPts val="99"/>
              </a:spcBef>
              <a:spcAft>
                <a:spcPts val="0"/>
              </a:spcAft>
              <a:buNone/>
              <a:tabLst/>
            </a:pPr>
            <a:r>
              <a:rPr lang="el-GR" sz="2200" b="0" i="0" u="none" strike="noStrike" kern="1200" spc="0">
                <a:ln>
                  <a:noFill/>
                </a:ln>
                <a:solidFill>
                  <a:srgbClr val="009972"/>
                </a:solidFill>
                <a:latin typeface="Wingdings" pitchFamily="18"/>
                <a:ea typeface="Microsoft YaHei" pitchFamily="2"/>
                <a:cs typeface="Wingdings" pitchFamily="2"/>
              </a:rPr>
              <a:t></a:t>
            </a:r>
          </a:p>
        </p:txBody>
      </p:sp>
      <p:sp>
        <p:nvSpPr>
          <p:cNvPr id="4" name="object 4"/>
          <p:cNvSpPr/>
          <p:nvPr/>
        </p:nvSpPr>
        <p:spPr>
          <a:xfrm>
            <a:off x="884159" y="3373200"/>
            <a:ext cx="153360" cy="34812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noFill/>
          <a:ln>
            <a:noFill/>
            <a:prstDash val="solid"/>
          </a:ln>
        </p:spPr>
        <p:txBody>
          <a:bodyPr vert="horz" wrap="square" lIns="0" tIns="12600" rIns="0" bIns="0" anchor="t" anchorCtr="0" compatLnSpc="0">
            <a:spAutoFit/>
          </a:bodyPr>
          <a:lstStyle/>
          <a:p>
            <a:pPr marL="12600" marR="0" lvl="0" indent="0" rtl="0" hangingPunct="0">
              <a:lnSpc>
                <a:spcPct val="100000"/>
              </a:lnSpc>
              <a:spcBef>
                <a:spcPts val="99"/>
              </a:spcBef>
              <a:spcAft>
                <a:spcPts val="0"/>
              </a:spcAft>
              <a:buNone/>
              <a:tabLst/>
            </a:pPr>
            <a:r>
              <a:rPr lang="el-GR" sz="2200" b="0" i="0" u="none" strike="noStrike" kern="1200" spc="0">
                <a:ln>
                  <a:noFill/>
                </a:ln>
                <a:solidFill>
                  <a:srgbClr val="009972"/>
                </a:solidFill>
                <a:latin typeface="Wingdings" pitchFamily="18"/>
                <a:ea typeface="Microsoft YaHei" pitchFamily="2"/>
                <a:cs typeface="Wingdings" pitchFamily="2"/>
              </a:rPr>
              <a:t></a:t>
            </a:r>
          </a:p>
        </p:txBody>
      </p:sp>
      <p:sp>
        <p:nvSpPr>
          <p:cNvPr id="5" name="object 5"/>
          <p:cNvSpPr/>
          <p:nvPr/>
        </p:nvSpPr>
        <p:spPr>
          <a:xfrm>
            <a:off x="884159" y="4624200"/>
            <a:ext cx="153360" cy="34812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noFill/>
          <a:ln>
            <a:noFill/>
            <a:prstDash val="solid"/>
          </a:ln>
        </p:spPr>
        <p:txBody>
          <a:bodyPr vert="horz" wrap="square" lIns="0" tIns="12600" rIns="0" bIns="0" anchor="t" anchorCtr="0" compatLnSpc="0">
            <a:spAutoFit/>
          </a:bodyPr>
          <a:lstStyle/>
          <a:p>
            <a:pPr marL="12600" marR="0" lvl="0" indent="0" rtl="0" hangingPunct="0">
              <a:lnSpc>
                <a:spcPct val="100000"/>
              </a:lnSpc>
              <a:spcBef>
                <a:spcPts val="99"/>
              </a:spcBef>
              <a:spcAft>
                <a:spcPts val="0"/>
              </a:spcAft>
              <a:buNone/>
              <a:tabLst/>
            </a:pPr>
            <a:r>
              <a:rPr lang="el-GR" sz="2200" b="0" i="0" u="none" strike="noStrike" kern="1200" spc="0">
                <a:ln>
                  <a:noFill/>
                </a:ln>
                <a:solidFill>
                  <a:srgbClr val="009972"/>
                </a:solidFill>
                <a:latin typeface="Wingdings" pitchFamily="18"/>
                <a:ea typeface="Microsoft YaHei" pitchFamily="2"/>
                <a:cs typeface="Wingdings" pitchFamily="2"/>
              </a:rPr>
              <a:t></a:t>
            </a:r>
          </a:p>
        </p:txBody>
      </p:sp>
      <p:sp>
        <p:nvSpPr>
          <p:cNvPr id="6" name="object 6"/>
          <p:cNvSpPr/>
          <p:nvPr/>
        </p:nvSpPr>
        <p:spPr>
          <a:xfrm>
            <a:off x="1206719" y="1872000"/>
            <a:ext cx="7689600" cy="389052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noFill/>
          <a:ln>
            <a:noFill/>
            <a:prstDash val="solid"/>
          </a:ln>
        </p:spPr>
        <p:txBody>
          <a:bodyPr vert="horz" wrap="square" lIns="0" tIns="79920" rIns="0" bIns="0" anchor="t" anchorCtr="0" compatLnSpc="0">
            <a:spAutoFit/>
          </a:bodyPr>
          <a:lstStyle/>
          <a:p>
            <a:pPr marL="12600" marR="5040" lvl="0" indent="0" rtl="0" hangingPunct="0">
              <a:lnSpc>
                <a:spcPct val="79000"/>
              </a:lnSpc>
              <a:spcBef>
                <a:spcPts val="629"/>
              </a:spcBef>
              <a:spcAft>
                <a:spcPts val="0"/>
              </a:spcAft>
              <a:buNone/>
              <a:tabLst/>
            </a:pPr>
            <a:r>
              <a:rPr lang="el-GR" sz="2200" b="0" i="0" u="none" strike="noStrike" kern="1200" spc="0">
                <a:ln>
                  <a:noFill/>
                </a:ln>
                <a:latin typeface="Arial" pitchFamily="18"/>
                <a:ea typeface="Microsoft YaHei" pitchFamily="2"/>
                <a:cs typeface="Arial" pitchFamily="2"/>
              </a:rPr>
              <a:t>Το αφήγημα του σωφρονιστικού καταστήματος και η κυρίαρχη ιδεολογία αναφορικά με το σύστημα απονομής δικαιοσύνης είναι βασικά η ασφαλής φύλαξη. Η θεραπεία πρακτικά δεν είναι προτεραιότητα και δυσχεραίνεται από περιορισμούς χρόνου, τόπου και μέσων.</a:t>
            </a:r>
          </a:p>
          <a:p>
            <a:pPr marL="12600" marR="43920" lvl="0" indent="0" rtl="0" hangingPunct="0">
              <a:lnSpc>
                <a:spcPct val="79000"/>
              </a:lnSpc>
              <a:spcBef>
                <a:spcPts val="1409"/>
              </a:spcBef>
              <a:spcAft>
                <a:spcPts val="0"/>
              </a:spcAft>
              <a:buNone/>
              <a:tabLst/>
            </a:pPr>
            <a:r>
              <a:rPr lang="el-GR" sz="2200" b="0" i="0" u="none" strike="noStrike" kern="1200" spc="0">
                <a:ln>
                  <a:noFill/>
                </a:ln>
                <a:latin typeface="Arial" pitchFamily="18"/>
                <a:ea typeface="Microsoft YaHei" pitchFamily="2"/>
                <a:cs typeface="Arial" pitchFamily="2"/>
              </a:rPr>
              <a:t>Η συνεδρία γίνεται εντός του πλαισίου της φυλακής που περιβάλει τον πελάτη κρατούμενο και τον θεραπευτή με τα αφηγήματά της, με τους διακριτούς ρόλους που τους αποδίδει και με τις προτεραιότητές του.</a:t>
            </a:r>
          </a:p>
          <a:p>
            <a:pPr marL="12600" marR="12240" lvl="0" indent="0" rtl="0" hangingPunct="0">
              <a:lnSpc>
                <a:spcPct val="80000"/>
              </a:lnSpc>
              <a:spcBef>
                <a:spcPts val="1406"/>
              </a:spcBef>
              <a:spcAft>
                <a:spcPts val="0"/>
              </a:spcAft>
              <a:buNone/>
              <a:tabLst/>
            </a:pPr>
            <a:r>
              <a:rPr lang="el-GR" sz="2200" b="0" i="0" u="none" strike="noStrike" kern="1200" spc="0">
                <a:ln>
                  <a:noFill/>
                </a:ln>
                <a:latin typeface="Arial" pitchFamily="18"/>
                <a:ea typeface="Microsoft YaHei" pitchFamily="2"/>
                <a:cs typeface="Arial" pitchFamily="2"/>
              </a:rPr>
              <a:t>Η επίγνωση και η ανοιχτή αναφορά του πλαισίου της φυλακής εντός της σχέσης με τον κρατούμενο- πελάτη μπορεί να περιθάλψει τη θεραπευτική σχέση και να επιτρέπει και στις άλλες συνθήκες να εμφανιστούν και να λειτουργήσουν</a:t>
            </a: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name="4η ΣΥΝΘΗΚΗ">
    <p:spTree>
      <p:nvGrpSpPr>
        <p:cNvPr id="1" name=""/>
        <p:cNvGrpSpPr/>
        <p:nvPr/>
      </p:nvGrpSpPr>
      <p:grpSpPr>
        <a:xfrm>
          <a:off x="0" y="0"/>
          <a:ext cx="0" cy="0"/>
          <a:chOff x="0" y="0"/>
          <a:chExt cx="0" cy="0"/>
        </a:xfrm>
      </p:grpSpPr>
      <p:sp>
        <p:nvSpPr>
          <p:cNvPr id="2" name="object 2"/>
          <p:cNvSpPr txBox="1">
            <a:spLocks noGrp="1"/>
          </p:cNvSpPr>
          <p:nvPr>
            <p:ph type="title" idx="4294967295"/>
          </p:nvPr>
        </p:nvSpPr>
        <p:spPr>
          <a:xfrm>
            <a:off x="3827879" y="349200"/>
            <a:ext cx="2255760" cy="1275480"/>
          </a:xfrm>
        </p:spPr>
        <p:txBody>
          <a:bodyPr wrap="square" tIns="12600" anchor="t">
            <a:spAutoFit/>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marL="12600" lvl="0">
              <a:spcBef>
                <a:spcPts val="99"/>
              </a:spcBef>
              <a:buNone/>
            </a:pPr>
            <a:r>
              <a:rPr lang="el-GR" sz="2800" b="0" i="0">
                <a:solidFill>
                  <a:srgbClr val="270099"/>
                </a:solidFill>
                <a:latin typeface="Calibri" pitchFamily="18"/>
              </a:rPr>
              <a:t>4η ΣΥΝΘΗΚΗ</a:t>
            </a:r>
          </a:p>
        </p:txBody>
      </p:sp>
      <p:sp>
        <p:nvSpPr>
          <p:cNvPr id="3" name="object 3"/>
          <p:cNvSpPr/>
          <p:nvPr/>
        </p:nvSpPr>
        <p:spPr>
          <a:xfrm>
            <a:off x="502920" y="1728719"/>
            <a:ext cx="9000000" cy="4393080"/>
          </a:xfrm>
          <a:custGeom>
            <a:avLst/>
            <a:gdLst>
              <a:gd name="f0" fmla="val 0"/>
              <a:gd name="f1" fmla="val 8999994"/>
              <a:gd name="f2" fmla="val 4393069"/>
            </a:gdLst>
            <a:ahLst/>
            <a:cxnLst>
              <a:cxn ang="3cd4">
                <a:pos x="hc" y="t"/>
              </a:cxn>
              <a:cxn ang="0">
                <a:pos x="r" y="vc"/>
              </a:cxn>
              <a:cxn ang="cd4">
                <a:pos x="hc" y="b"/>
              </a:cxn>
              <a:cxn ang="cd2">
                <a:pos x="l" y="vc"/>
              </a:cxn>
            </a:cxnLst>
            <a:rect l="l" t="t" r="r" b="b"/>
            <a:pathLst>
              <a:path w="9000490" h="4393565">
                <a:moveTo>
                  <a:pt x="f0" y="f0"/>
                </a:moveTo>
                <a:lnTo>
                  <a:pt x="f1" y="f0"/>
                </a:lnTo>
                <a:lnTo>
                  <a:pt x="f1" y="f2"/>
                </a:lnTo>
                <a:lnTo>
                  <a:pt x="f0" y="f2"/>
                </a:lnTo>
                <a:lnTo>
                  <a:pt x="f0" y="f0"/>
                </a:lnTo>
                <a:close/>
              </a:path>
            </a:pathLst>
          </a:custGeom>
          <a:noFill/>
          <a:ln w="9360">
            <a:solidFill>
              <a:srgbClr val="FFFFFF"/>
            </a:solidFill>
            <a:prstDash val="solid"/>
          </a:ln>
        </p:spPr>
        <p:txBody>
          <a:bodyPr vert="horz" wrap="square" lIns="0" tIns="0" rIns="0" bIns="0" anchor="t" anchorCtr="0" compatLnSpc="0"/>
          <a:lstStyle/>
          <a:p>
            <a:pPr marL="0" marR="0" lvl="0" indent="0" rtl="0" hangingPunct="0">
              <a:lnSpc>
                <a:spcPct val="100000"/>
              </a:lnSpc>
              <a:spcBef>
                <a:spcPts val="0"/>
              </a:spcBef>
              <a:spcAft>
                <a:spcPts val="0"/>
              </a:spcAft>
              <a:buNone/>
              <a:tabLst/>
            </a:pPr>
            <a:endParaRPr lang="el-GR" sz="1800" b="0" i="0" u="none" strike="noStrike" kern="1200">
              <a:ln>
                <a:noFill/>
              </a:ln>
              <a:latin typeface="Arial" pitchFamily="18"/>
              <a:ea typeface="Microsoft YaHei" pitchFamily="2"/>
              <a:cs typeface="Lucida Sans" pitchFamily="2"/>
            </a:endParaRPr>
          </a:p>
        </p:txBody>
      </p:sp>
      <p:sp>
        <p:nvSpPr>
          <p:cNvPr id="4" name="object 4"/>
          <p:cNvSpPr/>
          <p:nvPr/>
        </p:nvSpPr>
        <p:spPr>
          <a:xfrm>
            <a:off x="490320" y="1633320"/>
            <a:ext cx="153360" cy="34812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noFill/>
          <a:ln>
            <a:noFill/>
            <a:prstDash val="solid"/>
          </a:ln>
        </p:spPr>
        <p:txBody>
          <a:bodyPr vert="horz" wrap="square" lIns="0" tIns="12600" rIns="0" bIns="0" anchor="t" anchorCtr="0" compatLnSpc="0">
            <a:spAutoFit/>
          </a:bodyPr>
          <a:lstStyle/>
          <a:p>
            <a:pPr marL="12600" marR="0" lvl="0" indent="0" rtl="0" hangingPunct="0">
              <a:lnSpc>
                <a:spcPct val="100000"/>
              </a:lnSpc>
              <a:spcBef>
                <a:spcPts val="99"/>
              </a:spcBef>
              <a:spcAft>
                <a:spcPts val="0"/>
              </a:spcAft>
              <a:buNone/>
              <a:tabLst/>
            </a:pPr>
            <a:r>
              <a:rPr lang="el-GR" sz="2200" b="0" i="0" u="none" strike="noStrike" kern="1200" spc="0">
                <a:ln>
                  <a:noFill/>
                </a:ln>
                <a:solidFill>
                  <a:srgbClr val="009972"/>
                </a:solidFill>
                <a:latin typeface="Wingdings" pitchFamily="18"/>
                <a:ea typeface="Microsoft YaHei" pitchFamily="2"/>
                <a:cs typeface="Wingdings" pitchFamily="2"/>
              </a:rPr>
              <a:t></a:t>
            </a:r>
          </a:p>
        </p:txBody>
      </p:sp>
      <p:sp>
        <p:nvSpPr>
          <p:cNvPr id="5" name="object 5"/>
          <p:cNvSpPr/>
          <p:nvPr/>
        </p:nvSpPr>
        <p:spPr>
          <a:xfrm>
            <a:off x="701280" y="749520"/>
            <a:ext cx="8675640" cy="130788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noFill/>
          <a:ln>
            <a:noFill/>
            <a:prstDash val="solid"/>
          </a:ln>
        </p:spPr>
        <p:txBody>
          <a:bodyPr vert="horz" wrap="square" lIns="0" tIns="48240" rIns="0" bIns="0" anchor="t" anchorCtr="0" compatLnSpc="0">
            <a:spAutoFit/>
          </a:bodyPr>
          <a:lstStyle/>
          <a:p>
            <a:pPr marL="1552680" marR="5040" lvl="0" indent="-1540080" rtl="0" hangingPunct="0">
              <a:lnSpc>
                <a:spcPct val="100000"/>
              </a:lnSpc>
              <a:spcBef>
                <a:spcPts val="380"/>
              </a:spcBef>
              <a:spcAft>
                <a:spcPts val="0"/>
              </a:spcAft>
              <a:buNone/>
              <a:tabLst/>
            </a:pPr>
            <a:r>
              <a:rPr lang="el-GR" sz="2600" b="0" i="0" u="none" strike="noStrike" kern="1200" spc="0">
                <a:ln>
                  <a:noFill/>
                </a:ln>
                <a:solidFill>
                  <a:srgbClr val="270099"/>
                </a:solidFill>
                <a:latin typeface="Arial" pitchFamily="18"/>
                <a:ea typeface="Microsoft YaHei" pitchFamily="2"/>
                <a:cs typeface="Arial" pitchFamily="2"/>
              </a:rPr>
              <a:t>“Βιώνει άνευ όρων αποδοχή (unconditional positive regard) προς τον πελάτη του μέσα στη σχέση</a:t>
            </a:r>
          </a:p>
          <a:p>
            <a:pPr marL="203760" marR="5040" lvl="0" indent="-1540080" rtl="0" hangingPunct="0">
              <a:lnSpc>
                <a:spcPct val="100000"/>
              </a:lnSpc>
              <a:spcBef>
                <a:spcPts val="1159"/>
              </a:spcBef>
              <a:spcAft>
                <a:spcPts val="0"/>
              </a:spcAft>
              <a:buNone/>
              <a:tabLst/>
            </a:pPr>
            <a:r>
              <a:rPr lang="el-GR" sz="2100" b="0" i="0" u="none" strike="noStrike" kern="1200" spc="0">
                <a:ln>
                  <a:noFill/>
                </a:ln>
                <a:solidFill>
                  <a:srgbClr val="000000"/>
                </a:solidFill>
                <a:latin typeface="Arial" pitchFamily="18"/>
                <a:ea typeface="Microsoft YaHei" pitchFamily="2"/>
                <a:cs typeface="Arial" pitchFamily="2"/>
              </a:rPr>
              <a:t>Η άνευ όρων αποδοχή από κάποιους θεωρείται σαν ο πιο ενεργά</a:t>
            </a:r>
          </a:p>
        </p:txBody>
      </p:sp>
      <p:sp>
        <p:nvSpPr>
          <p:cNvPr id="6" name="object 6"/>
          <p:cNvSpPr/>
          <p:nvPr/>
        </p:nvSpPr>
        <p:spPr>
          <a:xfrm>
            <a:off x="490320" y="2527200"/>
            <a:ext cx="147600" cy="33300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noFill/>
          <a:ln>
            <a:noFill/>
            <a:prstDash val="solid"/>
          </a:ln>
        </p:spPr>
        <p:txBody>
          <a:bodyPr vert="horz" wrap="square" lIns="0" tIns="12600" rIns="0" bIns="0" anchor="t" anchorCtr="0" compatLnSpc="0">
            <a:spAutoFit/>
          </a:bodyPr>
          <a:lstStyle/>
          <a:p>
            <a:pPr marL="12600" marR="0" lvl="0" indent="0" rtl="0" hangingPunct="0">
              <a:lnSpc>
                <a:spcPct val="100000"/>
              </a:lnSpc>
              <a:spcBef>
                <a:spcPts val="99"/>
              </a:spcBef>
              <a:spcAft>
                <a:spcPts val="0"/>
              </a:spcAft>
              <a:buNone/>
              <a:tabLst/>
            </a:pPr>
            <a:r>
              <a:rPr lang="el-GR" sz="2100" b="0" i="0" u="none" strike="noStrike" kern="1200" spc="0">
                <a:ln>
                  <a:noFill/>
                </a:ln>
                <a:solidFill>
                  <a:srgbClr val="009972"/>
                </a:solidFill>
                <a:latin typeface="Wingdings" pitchFamily="18"/>
                <a:ea typeface="Microsoft YaHei" pitchFamily="2"/>
                <a:cs typeface="Wingdings" pitchFamily="2"/>
              </a:rPr>
              <a:t></a:t>
            </a:r>
          </a:p>
        </p:txBody>
      </p:sp>
      <p:sp>
        <p:nvSpPr>
          <p:cNvPr id="7" name="object 7"/>
          <p:cNvSpPr/>
          <p:nvPr/>
        </p:nvSpPr>
        <p:spPr>
          <a:xfrm>
            <a:off x="490320" y="3639959"/>
            <a:ext cx="147600" cy="33300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noFill/>
          <a:ln>
            <a:noFill/>
            <a:prstDash val="solid"/>
          </a:ln>
        </p:spPr>
        <p:txBody>
          <a:bodyPr vert="horz" wrap="square" lIns="0" tIns="12600" rIns="0" bIns="0" anchor="t" anchorCtr="0" compatLnSpc="0">
            <a:spAutoFit/>
          </a:bodyPr>
          <a:lstStyle/>
          <a:p>
            <a:pPr marL="12600" marR="0" lvl="0" indent="0" rtl="0" hangingPunct="0">
              <a:lnSpc>
                <a:spcPct val="100000"/>
              </a:lnSpc>
              <a:spcBef>
                <a:spcPts val="99"/>
              </a:spcBef>
              <a:spcAft>
                <a:spcPts val="0"/>
              </a:spcAft>
              <a:buNone/>
              <a:tabLst/>
            </a:pPr>
            <a:r>
              <a:rPr lang="el-GR" sz="2100" b="0" i="0" u="none" strike="noStrike" kern="1200" spc="0">
                <a:ln>
                  <a:noFill/>
                </a:ln>
                <a:solidFill>
                  <a:srgbClr val="009972"/>
                </a:solidFill>
                <a:latin typeface="Wingdings" pitchFamily="18"/>
                <a:ea typeface="Microsoft YaHei" pitchFamily="2"/>
                <a:cs typeface="Wingdings" pitchFamily="2"/>
              </a:rPr>
              <a:t></a:t>
            </a:r>
          </a:p>
        </p:txBody>
      </p:sp>
      <p:sp>
        <p:nvSpPr>
          <p:cNvPr id="8" name="object 8"/>
          <p:cNvSpPr/>
          <p:nvPr/>
        </p:nvSpPr>
        <p:spPr>
          <a:xfrm>
            <a:off x="490320" y="4518720"/>
            <a:ext cx="147600" cy="33300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noFill/>
          <a:ln>
            <a:noFill/>
            <a:prstDash val="solid"/>
          </a:ln>
        </p:spPr>
        <p:txBody>
          <a:bodyPr vert="horz" wrap="square" lIns="0" tIns="12600" rIns="0" bIns="0" anchor="t" anchorCtr="0" compatLnSpc="0">
            <a:spAutoFit/>
          </a:bodyPr>
          <a:lstStyle/>
          <a:p>
            <a:pPr marL="12600" marR="0" lvl="0" indent="0" rtl="0" hangingPunct="0">
              <a:lnSpc>
                <a:spcPct val="100000"/>
              </a:lnSpc>
              <a:spcBef>
                <a:spcPts val="99"/>
              </a:spcBef>
              <a:spcAft>
                <a:spcPts val="0"/>
              </a:spcAft>
              <a:buNone/>
              <a:tabLst/>
            </a:pPr>
            <a:r>
              <a:rPr lang="el-GR" sz="2100" b="0" i="0" u="none" strike="noStrike" kern="1200" spc="0">
                <a:ln>
                  <a:noFill/>
                </a:ln>
                <a:solidFill>
                  <a:srgbClr val="009972"/>
                </a:solidFill>
                <a:latin typeface="Wingdings" pitchFamily="18"/>
                <a:ea typeface="Microsoft YaHei" pitchFamily="2"/>
                <a:cs typeface="Wingdings" pitchFamily="2"/>
              </a:rPr>
              <a:t></a:t>
            </a:r>
          </a:p>
        </p:txBody>
      </p:sp>
      <p:sp>
        <p:nvSpPr>
          <p:cNvPr id="9" name="object 9"/>
          <p:cNvSpPr/>
          <p:nvPr/>
        </p:nvSpPr>
        <p:spPr>
          <a:xfrm>
            <a:off x="815400" y="1903680"/>
            <a:ext cx="8666640" cy="395474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noFill/>
          <a:ln>
            <a:noFill/>
            <a:prstDash val="solid"/>
          </a:ln>
        </p:spPr>
        <p:txBody>
          <a:bodyPr vert="horz" wrap="square" lIns="0" tIns="99000" rIns="0" bIns="0" anchor="t" anchorCtr="0" compatLnSpc="0">
            <a:spAutoFit/>
          </a:bodyPr>
          <a:lstStyle/>
          <a:p>
            <a:pPr marL="0" marR="0" lvl="0" indent="0" rtl="0" hangingPunct="0">
              <a:lnSpc>
                <a:spcPct val="100000"/>
              </a:lnSpc>
              <a:spcBef>
                <a:spcPts val="0"/>
              </a:spcBef>
              <a:spcAft>
                <a:spcPts val="0"/>
              </a:spcAft>
              <a:buNone/>
              <a:tabLst/>
            </a:pPr>
            <a:r>
              <a:rPr lang="el-GR" sz="2100" b="0" i="0" u="none" strike="noStrike" kern="1200" spc="0" dirty="0">
                <a:ln>
                  <a:noFill/>
                </a:ln>
                <a:solidFill>
                  <a:srgbClr val="000000"/>
                </a:solidFill>
                <a:latin typeface="Arial" pitchFamily="18"/>
                <a:ea typeface="Microsoft YaHei" pitchFamily="2"/>
                <a:cs typeface="Arial" pitchFamily="2"/>
              </a:rPr>
              <a:t>θεραπευτικός – επανορθωτικός παράγοντας της </a:t>
            </a:r>
            <a:r>
              <a:rPr lang="el-GR" sz="2100" b="0" i="0" u="none" strike="noStrike" kern="1200" spc="0" dirty="0" err="1">
                <a:ln>
                  <a:noFill/>
                </a:ln>
                <a:solidFill>
                  <a:srgbClr val="000000"/>
                </a:solidFill>
                <a:latin typeface="Arial" pitchFamily="18"/>
                <a:ea typeface="Microsoft YaHei" pitchFamily="2"/>
                <a:cs typeface="Arial" pitchFamily="2"/>
              </a:rPr>
              <a:t>προσωποκεντρικής</a:t>
            </a:r>
            <a:r>
              <a:rPr lang="el-GR" sz="2100" b="0" i="0" u="none" strike="noStrike" kern="1200" spc="0" dirty="0">
                <a:ln>
                  <a:noFill/>
                </a:ln>
                <a:solidFill>
                  <a:srgbClr val="000000"/>
                </a:solidFill>
                <a:latin typeface="Arial" pitchFamily="18"/>
                <a:ea typeface="Microsoft YaHei" pitchFamily="2"/>
                <a:cs typeface="Arial" pitchFamily="2"/>
              </a:rPr>
              <a:t> θεραπείας.</a:t>
            </a:r>
          </a:p>
          <a:p>
            <a:pPr marL="12600" marR="179640" lvl="0" indent="0" rtl="0" hangingPunct="0">
              <a:lnSpc>
                <a:spcPct val="73000"/>
              </a:lnSpc>
              <a:spcBef>
                <a:spcPts val="1400"/>
              </a:spcBef>
              <a:spcAft>
                <a:spcPts val="0"/>
              </a:spcAft>
              <a:buNone/>
              <a:tabLst/>
            </a:pPr>
            <a:r>
              <a:rPr lang="el-GR" sz="2100" b="0" i="0" u="none" strike="noStrike" kern="1200" spc="0" dirty="0">
                <a:ln>
                  <a:noFill/>
                </a:ln>
                <a:solidFill>
                  <a:srgbClr val="000000"/>
                </a:solidFill>
                <a:latin typeface="Arial" pitchFamily="18"/>
                <a:ea typeface="Microsoft YaHei" pitchFamily="2"/>
                <a:cs typeface="Arial" pitchFamily="2"/>
              </a:rPr>
              <a:t>Από την άλλη πλευρά ωστόσο το περιεχόμενο των κρατουμένων συχνά περιλαμβάνει βία, αξίες της </a:t>
            </a:r>
            <a:r>
              <a:rPr lang="el-GR" sz="2100" b="0" i="0" u="none" strike="noStrike" kern="1200" spc="0" dirty="0" err="1">
                <a:ln>
                  <a:noFill/>
                </a:ln>
                <a:solidFill>
                  <a:srgbClr val="000000"/>
                </a:solidFill>
                <a:latin typeface="Arial" pitchFamily="18"/>
                <a:ea typeface="Microsoft YaHei" pitchFamily="2"/>
                <a:cs typeface="Arial" pitchFamily="2"/>
              </a:rPr>
              <a:t>παραβατικής</a:t>
            </a:r>
            <a:r>
              <a:rPr lang="el-GR" sz="2100" b="0" i="0" u="none" strike="noStrike" kern="1200" spc="0" dirty="0">
                <a:ln>
                  <a:noFill/>
                </a:ln>
                <a:solidFill>
                  <a:srgbClr val="000000"/>
                </a:solidFill>
                <a:latin typeface="Arial" pitchFamily="18"/>
                <a:ea typeface="Microsoft YaHei" pitchFamily="2"/>
                <a:cs typeface="Arial" pitchFamily="2"/>
              </a:rPr>
              <a:t> κουλτούρας και στην αρχή της θεραπευτικής σχέσης αμφισβήτηση του ρόλου και των προθέσεων του θεραπευτή.</a:t>
            </a:r>
          </a:p>
          <a:p>
            <a:pPr marL="12600" marR="489600" lvl="0" indent="0" rtl="0" hangingPunct="0">
              <a:lnSpc>
                <a:spcPct val="73000"/>
              </a:lnSpc>
              <a:spcBef>
                <a:spcPts val="1400"/>
              </a:spcBef>
              <a:spcAft>
                <a:spcPts val="0"/>
              </a:spcAft>
              <a:buNone/>
              <a:tabLst/>
            </a:pPr>
            <a:r>
              <a:rPr lang="el-GR" sz="2100" b="0" i="0" u="none" strike="noStrike" kern="1200" spc="0" dirty="0">
                <a:ln>
                  <a:noFill/>
                </a:ln>
                <a:solidFill>
                  <a:srgbClr val="000000"/>
                </a:solidFill>
                <a:latin typeface="Arial" pitchFamily="18"/>
                <a:ea typeface="Microsoft YaHei" pitchFamily="2"/>
                <a:cs typeface="Arial" pitchFamily="2"/>
              </a:rPr>
              <a:t>Ωστόσο η άνευ όρων αποδοχή δεν αποτελεί έγκριση ή συμφωνία του πελάτη αλλά κατανόηση και επικύρωση </a:t>
            </a:r>
            <a:r>
              <a:rPr lang="el-GR" sz="2100" b="0" i="0" u="none" strike="noStrike" kern="1200" spc="0" dirty="0" smtClean="0">
                <a:ln>
                  <a:noFill/>
                </a:ln>
                <a:solidFill>
                  <a:srgbClr val="000000"/>
                </a:solidFill>
                <a:latin typeface="Arial" pitchFamily="18"/>
                <a:ea typeface="Microsoft YaHei" pitchFamily="2"/>
                <a:cs typeface="Arial" pitchFamily="2"/>
              </a:rPr>
              <a:t>του βιώματός του και του τρόπου που </a:t>
            </a:r>
            <a:r>
              <a:rPr lang="el-GR" sz="2100" dirty="0" smtClean="0">
                <a:solidFill>
                  <a:srgbClr val="000000"/>
                </a:solidFill>
                <a:latin typeface="Arial" pitchFamily="18"/>
                <a:ea typeface="Microsoft YaHei" pitchFamily="2"/>
                <a:cs typeface="Arial" pitchFamily="2"/>
              </a:rPr>
              <a:t>ζει μέσα στον κόσμο.</a:t>
            </a:r>
            <a:endParaRPr lang="el-GR" sz="2100" b="0" i="0" u="none" strike="noStrike" kern="1200" spc="0" dirty="0">
              <a:ln>
                <a:noFill/>
              </a:ln>
              <a:solidFill>
                <a:srgbClr val="000000"/>
              </a:solidFill>
              <a:latin typeface="Arial" pitchFamily="18"/>
              <a:ea typeface="Microsoft YaHei" pitchFamily="2"/>
              <a:cs typeface="Arial" pitchFamily="2"/>
            </a:endParaRPr>
          </a:p>
          <a:p>
            <a:pPr marL="12600" marR="5040" lvl="0" indent="0" rtl="0" hangingPunct="0">
              <a:lnSpc>
                <a:spcPct val="72000"/>
              </a:lnSpc>
              <a:spcBef>
                <a:spcPts val="1409"/>
              </a:spcBef>
              <a:spcAft>
                <a:spcPts val="0"/>
              </a:spcAft>
              <a:buNone/>
              <a:tabLst>
                <a:tab pos="1713239" algn="l"/>
                <a:tab pos="7210799" algn="l"/>
              </a:tabLst>
            </a:pPr>
            <a:r>
              <a:rPr lang="el-GR" sz="2100" b="0" i="0" u="none" strike="noStrike" kern="1200" spc="0" dirty="0">
                <a:ln>
                  <a:noFill/>
                </a:ln>
                <a:solidFill>
                  <a:srgbClr val="000000"/>
                </a:solidFill>
                <a:latin typeface="Arial" pitchFamily="18"/>
                <a:ea typeface="Microsoft YaHei" pitchFamily="2"/>
                <a:cs typeface="Arial" pitchFamily="2"/>
              </a:rPr>
              <a:t>Η </a:t>
            </a:r>
            <a:r>
              <a:rPr lang="el-GR" sz="2100" b="0" i="0" u="none" strike="noStrike" kern="1200" spc="0" dirty="0" err="1">
                <a:ln>
                  <a:noFill/>
                </a:ln>
                <a:solidFill>
                  <a:srgbClr val="000000"/>
                </a:solidFill>
                <a:latin typeface="Arial" pitchFamily="18"/>
                <a:ea typeface="Microsoft YaHei" pitchFamily="2"/>
                <a:cs typeface="Arial" pitchFamily="2"/>
              </a:rPr>
              <a:t>παραβατική</a:t>
            </a:r>
            <a:r>
              <a:rPr lang="el-GR" sz="2100" b="0" i="0" u="none" strike="noStrike" kern="1200" spc="0" dirty="0">
                <a:ln>
                  <a:noFill/>
                </a:ln>
                <a:solidFill>
                  <a:srgbClr val="000000"/>
                </a:solidFill>
                <a:latin typeface="Arial" pitchFamily="18"/>
                <a:ea typeface="Microsoft YaHei" pitchFamily="2"/>
                <a:cs typeface="Arial" pitchFamily="2"/>
              </a:rPr>
              <a:t> </a:t>
            </a:r>
            <a:r>
              <a:rPr lang="el-GR" sz="2100" b="0" i="0" u="none" strike="noStrike" kern="1200" spc="0" dirty="0" err="1">
                <a:ln>
                  <a:noFill/>
                </a:ln>
                <a:solidFill>
                  <a:srgbClr val="000000"/>
                </a:solidFill>
                <a:latin typeface="Arial" pitchFamily="18"/>
                <a:ea typeface="Microsoft YaHei" pitchFamily="2"/>
                <a:cs typeface="Arial" pitchFamily="2"/>
              </a:rPr>
              <a:t>περσόνα</a:t>
            </a:r>
            <a:r>
              <a:rPr lang="el-GR" sz="2100" b="0" i="0" u="none" strike="noStrike" kern="1200" spc="0" dirty="0">
                <a:ln>
                  <a:noFill/>
                </a:ln>
                <a:solidFill>
                  <a:srgbClr val="000000"/>
                </a:solidFill>
                <a:latin typeface="Arial" pitchFamily="18"/>
                <a:ea typeface="Microsoft YaHei" pitchFamily="2"/>
                <a:cs typeface="Arial" pitchFamily="2"/>
              </a:rPr>
              <a:t> συχνά δεν είναι παρά </a:t>
            </a:r>
            <a:r>
              <a:rPr lang="el-GR" sz="2100" b="0" i="0" u="none" strike="noStrike" kern="1200" spc="0" dirty="0" smtClean="0">
                <a:ln>
                  <a:noFill/>
                </a:ln>
                <a:solidFill>
                  <a:srgbClr val="000000"/>
                </a:solidFill>
                <a:latin typeface="Arial" pitchFamily="18"/>
                <a:ea typeface="Microsoft YaHei" pitchFamily="2"/>
                <a:cs typeface="Arial" pitchFamily="2"/>
              </a:rPr>
              <a:t>ένας ρόλος που </a:t>
            </a:r>
            <a:r>
              <a:rPr lang="el-GR" sz="2100" b="0" i="0" u="none" strike="noStrike" kern="1200" spc="0" dirty="0">
                <a:ln>
                  <a:noFill/>
                </a:ln>
                <a:solidFill>
                  <a:srgbClr val="000000"/>
                </a:solidFill>
                <a:latin typeface="Arial" pitchFamily="18"/>
                <a:ea typeface="Microsoft YaHei" pitchFamily="2"/>
                <a:cs typeface="Arial" pitchFamily="2"/>
              </a:rPr>
              <a:t>βοηθάει τον κρατούμενο να επιβιώσει και να ευδοκιμήσει στο </a:t>
            </a:r>
            <a:r>
              <a:rPr lang="el-GR" sz="2100" b="0" i="0" u="none" strike="noStrike" kern="1200" spc="0" dirty="0" err="1">
                <a:ln>
                  <a:noFill/>
                </a:ln>
                <a:solidFill>
                  <a:srgbClr val="000000"/>
                </a:solidFill>
                <a:latin typeface="Arial" pitchFamily="18"/>
                <a:ea typeface="Microsoft YaHei" pitchFamily="2"/>
                <a:cs typeface="Arial" pitchFamily="2"/>
              </a:rPr>
              <a:t>παραβατικό</a:t>
            </a:r>
            <a:r>
              <a:rPr lang="el-GR" sz="2100" b="0" i="0" u="none" strike="noStrike" kern="1200" spc="0" dirty="0">
                <a:ln>
                  <a:noFill/>
                </a:ln>
                <a:solidFill>
                  <a:srgbClr val="000000"/>
                </a:solidFill>
                <a:latin typeface="Arial" pitchFamily="18"/>
                <a:ea typeface="Microsoft YaHei" pitchFamily="2"/>
                <a:cs typeface="Arial" pitchFamily="2"/>
              </a:rPr>
              <a:t> κόσμο και στον κόσμο της φυλακής. Στη θεραπευτική σχέση πελάτη κρατούμενου	- θεραπευτή ξεδιπλώνονται και </a:t>
            </a:r>
            <a:r>
              <a:rPr lang="el-GR" sz="2100" b="0" i="0" u="none" strike="noStrike" kern="1200" spc="0" dirty="0" smtClean="0">
                <a:ln>
                  <a:noFill/>
                </a:ln>
                <a:solidFill>
                  <a:srgbClr val="000000"/>
                </a:solidFill>
                <a:latin typeface="Arial" pitchFamily="18"/>
                <a:ea typeface="Microsoft YaHei" pitchFamily="2"/>
                <a:cs typeface="Arial" pitchFamily="2"/>
              </a:rPr>
              <a:t>άλλες πολύ πιο πλούσιες και ουσιαστικές πλευρές του πελάτη.</a:t>
            </a:r>
            <a:endParaRPr lang="el-GR" sz="2100" b="0" i="0" u="none" strike="noStrike" kern="1200" spc="0" dirty="0">
              <a:ln>
                <a:noFill/>
              </a:ln>
              <a:solidFill>
                <a:srgbClr val="000000"/>
              </a:solidFill>
              <a:latin typeface="Arial" pitchFamily="18"/>
              <a:ea typeface="Microsoft YaHei" pitchFamily="2"/>
              <a:cs typeface="Arial" pitchFamily="2"/>
            </a:endParaRPr>
          </a:p>
        </p:txBody>
      </p:sp>
      <p:sp>
        <p:nvSpPr>
          <p:cNvPr id="10" name="object 10"/>
          <p:cNvSpPr/>
          <p:nvPr/>
        </p:nvSpPr>
        <p:spPr>
          <a:xfrm>
            <a:off x="490320" y="6510240"/>
            <a:ext cx="147600" cy="33300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noFill/>
          <a:ln>
            <a:noFill/>
            <a:prstDash val="solid"/>
          </a:ln>
        </p:spPr>
        <p:txBody>
          <a:bodyPr vert="horz" wrap="square" lIns="0" tIns="12600" rIns="0" bIns="0" anchor="t" anchorCtr="0" compatLnSpc="0">
            <a:spAutoFit/>
          </a:bodyPr>
          <a:lstStyle/>
          <a:p>
            <a:pPr marL="12600" marR="0" lvl="0" indent="0" rtl="0" hangingPunct="0">
              <a:lnSpc>
                <a:spcPct val="100000"/>
              </a:lnSpc>
              <a:spcBef>
                <a:spcPts val="99"/>
              </a:spcBef>
              <a:spcAft>
                <a:spcPts val="0"/>
              </a:spcAft>
              <a:buNone/>
              <a:tabLst/>
            </a:pPr>
            <a:r>
              <a:rPr lang="el-GR" sz="2100" b="0" i="0" u="none" strike="noStrike" kern="1200" spc="0">
                <a:ln>
                  <a:noFill/>
                </a:ln>
                <a:solidFill>
                  <a:srgbClr val="009972"/>
                </a:solidFill>
                <a:latin typeface="Wingdings" pitchFamily="18"/>
                <a:ea typeface="Microsoft YaHei" pitchFamily="2"/>
                <a:cs typeface="Wingdings" pitchFamily="2"/>
              </a:rPr>
              <a:t></a:t>
            </a:r>
          </a:p>
        </p:txBody>
      </p:sp>
      <p:sp>
        <p:nvSpPr>
          <p:cNvPr id="11" name="object 11"/>
          <p:cNvSpPr/>
          <p:nvPr/>
        </p:nvSpPr>
        <p:spPr>
          <a:xfrm>
            <a:off x="815400" y="6027119"/>
            <a:ext cx="8378999" cy="106704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noFill/>
          <a:ln>
            <a:noFill/>
            <a:prstDash val="solid"/>
          </a:ln>
        </p:spPr>
        <p:txBody>
          <a:bodyPr vert="horz" wrap="square" lIns="0" tIns="105480" rIns="0" bIns="0" anchor="t" anchorCtr="0" compatLnSpc="0">
            <a:spAutoFit/>
          </a:bodyPr>
          <a:lstStyle/>
          <a:p>
            <a:pPr marL="5760" marR="0" lvl="0" indent="0" algn="ctr" rtl="0" hangingPunct="0">
              <a:lnSpc>
                <a:spcPct val="100000"/>
              </a:lnSpc>
              <a:spcBef>
                <a:spcPts val="831"/>
              </a:spcBef>
              <a:spcAft>
                <a:spcPts val="0"/>
              </a:spcAft>
              <a:buNone/>
              <a:tabLst/>
            </a:pPr>
            <a:r>
              <a:rPr lang="el-GR" sz="2100" b="0" i="0" u="none" strike="noStrike" kern="1200" spc="0" dirty="0">
                <a:ln>
                  <a:noFill/>
                </a:ln>
                <a:solidFill>
                  <a:srgbClr val="3333CC"/>
                </a:solidFill>
                <a:latin typeface="Arial" pitchFamily="18"/>
                <a:ea typeface="Microsoft YaHei" pitchFamily="2"/>
                <a:cs typeface="Arial" pitchFamily="2"/>
              </a:rPr>
              <a:t>και τέλος</a:t>
            </a:r>
          </a:p>
          <a:p>
            <a:pPr marL="12600" marR="5040" lvl="0" indent="0" algn="ctr" rtl="0" hangingPunct="0">
              <a:lnSpc>
                <a:spcPct val="72000"/>
              </a:lnSpc>
              <a:spcBef>
                <a:spcPts val="1420"/>
              </a:spcBef>
              <a:spcAft>
                <a:spcPts val="0"/>
              </a:spcAft>
              <a:buNone/>
              <a:tabLst/>
            </a:pPr>
            <a:r>
              <a:rPr lang="el-GR" sz="2100" b="0" i="0" u="none" strike="noStrike" kern="1200" spc="0" dirty="0">
                <a:ln>
                  <a:noFill/>
                </a:ln>
                <a:solidFill>
                  <a:srgbClr val="3333CC"/>
                </a:solidFill>
                <a:latin typeface="Arial" pitchFamily="18"/>
                <a:ea typeface="Microsoft YaHei" pitchFamily="2"/>
                <a:cs typeface="Arial" pitchFamily="2"/>
              </a:rPr>
              <a:t>Όσο πιο βαθιά κατανοητός γίνεται ένας κρατούμενος πελάτης τόσο πιο φυσική και άμεση είναι η εκδήλωση της άνευ όρων αποδοχής.</a:t>
            </a: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name="page23">
    <p:spTree>
      <p:nvGrpSpPr>
        <p:cNvPr id="1" name=""/>
        <p:cNvGrpSpPr/>
        <p:nvPr/>
      </p:nvGrpSpPr>
      <p:grpSpPr>
        <a:xfrm>
          <a:off x="0" y="0"/>
          <a:ext cx="0" cy="0"/>
          <a:chOff x="0" y="0"/>
          <a:chExt cx="0" cy="0"/>
        </a:xfrm>
      </p:grpSpPr>
      <p:sp>
        <p:nvSpPr>
          <p:cNvPr id="2" name="object 2"/>
          <p:cNvSpPr/>
          <p:nvPr/>
        </p:nvSpPr>
        <p:spPr>
          <a:xfrm>
            <a:off x="560160" y="529920"/>
            <a:ext cx="8870760" cy="118116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noFill/>
          <a:ln>
            <a:noFill/>
            <a:prstDash val="solid"/>
          </a:ln>
        </p:spPr>
        <p:txBody>
          <a:bodyPr vert="horz" wrap="square" lIns="0" tIns="48240" rIns="0" bIns="0" anchor="t" anchorCtr="0" compatLnSpc="0">
            <a:spAutoFit/>
          </a:bodyPr>
          <a:lstStyle/>
          <a:p>
            <a:pPr marL="37440" marR="30600" lvl="0" indent="6840" algn="ctr" rtl="0" hangingPunct="0">
              <a:lnSpc>
                <a:spcPct val="100000"/>
              </a:lnSpc>
              <a:spcBef>
                <a:spcPts val="380"/>
              </a:spcBef>
              <a:spcAft>
                <a:spcPts val="0"/>
              </a:spcAft>
              <a:buNone/>
              <a:tabLst/>
            </a:pPr>
            <a:r>
              <a:rPr lang="el-GR" sz="2600" b="0" i="0" u="none" strike="noStrike" kern="1200" spc="0" dirty="0">
                <a:ln>
                  <a:noFill/>
                </a:ln>
                <a:latin typeface="Arial" pitchFamily="18"/>
                <a:ea typeface="Microsoft YaHei" pitchFamily="2"/>
                <a:cs typeface="Arial" pitchFamily="2"/>
              </a:rPr>
              <a:t>5</a:t>
            </a:r>
            <a:r>
              <a:rPr lang="el-GR" sz="2250" b="0" i="0" u="none" strike="noStrike" kern="1200" spc="0" dirty="0">
                <a:ln>
                  <a:noFill/>
                </a:ln>
                <a:latin typeface="Arial" pitchFamily="18"/>
                <a:ea typeface="Microsoft YaHei" pitchFamily="2"/>
                <a:cs typeface="Arial" pitchFamily="2"/>
              </a:rPr>
              <a:t>η </a:t>
            </a:r>
            <a:r>
              <a:rPr lang="el-GR" sz="2600" b="0" i="0" u="none" strike="noStrike" kern="1200" spc="0" dirty="0">
                <a:ln>
                  <a:noFill/>
                </a:ln>
                <a:latin typeface="Arial" pitchFamily="18"/>
                <a:ea typeface="Microsoft YaHei" pitchFamily="2"/>
                <a:cs typeface="Arial" pitchFamily="2"/>
              </a:rPr>
              <a:t>και 6η συνθήκη: </a:t>
            </a:r>
            <a:r>
              <a:rPr lang="el-GR" sz="2400" b="0" i="0" u="none" strike="noStrike" kern="1200" spc="0" dirty="0">
                <a:ln>
                  <a:noFill/>
                </a:ln>
                <a:latin typeface="Arial" pitchFamily="18"/>
                <a:ea typeface="Microsoft YaHei" pitchFamily="2"/>
                <a:cs typeface="Arial" pitchFamily="2"/>
              </a:rPr>
              <a:t>Ο θεραπευτής βιώνει </a:t>
            </a:r>
            <a:r>
              <a:rPr lang="el-GR" sz="2400" b="0" i="0" u="none" strike="noStrike" kern="1200" spc="0" dirty="0" err="1">
                <a:ln>
                  <a:noFill/>
                </a:ln>
                <a:latin typeface="Arial" pitchFamily="18"/>
                <a:ea typeface="Microsoft YaHei" pitchFamily="2"/>
                <a:cs typeface="Arial" pitchFamily="2"/>
              </a:rPr>
              <a:t>ενσυναισθητική</a:t>
            </a:r>
            <a:r>
              <a:rPr lang="el-GR" sz="2400" b="0" i="0" u="none" strike="noStrike" kern="1200" spc="0" dirty="0">
                <a:ln>
                  <a:noFill/>
                </a:ln>
                <a:latin typeface="Arial" pitchFamily="18"/>
                <a:ea typeface="Microsoft YaHei" pitchFamily="2"/>
                <a:cs typeface="Arial" pitchFamily="2"/>
              </a:rPr>
              <a:t> κατανόηση του εσωτερικού πλαισίου αναφοράς του πελάτη και προσπαθεί να επικοινωνήσει αυτή του την εμπειρία στον πελάτη.</a:t>
            </a:r>
          </a:p>
        </p:txBody>
      </p:sp>
      <p:sp>
        <p:nvSpPr>
          <p:cNvPr id="3" name="object 3"/>
          <p:cNvSpPr/>
          <p:nvPr/>
        </p:nvSpPr>
        <p:spPr>
          <a:xfrm>
            <a:off x="887759" y="1815120"/>
            <a:ext cx="3915000" cy="410148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noFill/>
          <a:ln>
            <a:noFill/>
            <a:prstDash val="solid"/>
          </a:ln>
        </p:spPr>
        <p:txBody>
          <a:bodyPr vert="horz" wrap="square" lIns="0" tIns="192240" rIns="0" bIns="0" anchor="t" anchorCtr="0" compatLnSpc="0">
            <a:spAutoFit/>
          </a:bodyPr>
          <a:lstStyle/>
          <a:p>
            <a:pPr marL="12600" marR="0" lvl="0" indent="0" rtl="0" hangingPunct="0">
              <a:lnSpc>
                <a:spcPct val="100000"/>
              </a:lnSpc>
              <a:spcBef>
                <a:spcPts val="1514"/>
              </a:spcBef>
              <a:spcAft>
                <a:spcPts val="0"/>
              </a:spcAft>
              <a:buNone/>
              <a:tabLst/>
            </a:pPr>
            <a:r>
              <a:rPr lang="el-GR" sz="2600" b="0" i="0" u="none" strike="noStrike" kern="1200" spc="0" dirty="0">
                <a:ln>
                  <a:noFill/>
                </a:ln>
                <a:solidFill>
                  <a:srgbClr val="3333CC"/>
                </a:solidFill>
                <a:latin typeface="Arial" pitchFamily="18"/>
                <a:ea typeface="Microsoft YaHei" pitchFamily="2"/>
                <a:cs typeface="Arial" pitchFamily="2"/>
              </a:rPr>
              <a:t>Όμως:</a:t>
            </a:r>
          </a:p>
          <a:p>
            <a:pPr marL="12600" marR="112320" lvl="0" indent="0" rtl="0" hangingPunct="0">
              <a:lnSpc>
                <a:spcPct val="99000"/>
              </a:lnSpc>
              <a:spcBef>
                <a:spcPts val="1426"/>
              </a:spcBef>
              <a:spcAft>
                <a:spcPts val="0"/>
              </a:spcAft>
              <a:buNone/>
              <a:tabLst/>
            </a:pPr>
            <a:r>
              <a:rPr lang="el-GR" sz="2600" b="0" i="0" u="none" strike="noStrike" kern="1200" spc="0" dirty="0">
                <a:ln>
                  <a:noFill/>
                </a:ln>
                <a:solidFill>
                  <a:srgbClr val="3333CC"/>
                </a:solidFill>
                <a:latin typeface="Arial" pitchFamily="18"/>
                <a:ea typeface="Microsoft YaHei" pitchFamily="2"/>
                <a:cs typeface="Arial" pitchFamily="2"/>
              </a:rPr>
              <a:t>Οι κρατούμενοι συχνά χαρακτηρίζονται από εξωτερικά κέντρα ελέγχου και...</a:t>
            </a:r>
          </a:p>
          <a:p>
            <a:pPr marL="12600" marR="5040" lvl="0" indent="0" rtl="0" hangingPunct="0">
              <a:lnSpc>
                <a:spcPct val="100000"/>
              </a:lnSpc>
              <a:spcBef>
                <a:spcPts val="1414"/>
              </a:spcBef>
              <a:spcAft>
                <a:spcPts val="0"/>
              </a:spcAft>
              <a:buNone/>
              <a:tabLst/>
            </a:pPr>
            <a:r>
              <a:rPr lang="el-GR" sz="2600" b="0" i="0" u="none" strike="noStrike" kern="1200" spc="0" dirty="0">
                <a:ln>
                  <a:noFill/>
                </a:ln>
                <a:solidFill>
                  <a:srgbClr val="3333CC"/>
                </a:solidFill>
                <a:latin typeface="Arial" pitchFamily="18"/>
                <a:ea typeface="Microsoft YaHei" pitchFamily="2"/>
                <a:cs typeface="Arial" pitchFamily="2"/>
              </a:rPr>
              <a:t>...παρεξηγούν τις </a:t>
            </a:r>
            <a:r>
              <a:rPr lang="el-GR" sz="2600" b="0" i="0" u="none" strike="noStrike" kern="1200" spc="0" dirty="0" err="1">
                <a:ln>
                  <a:noFill/>
                </a:ln>
                <a:solidFill>
                  <a:srgbClr val="3333CC"/>
                </a:solidFill>
                <a:latin typeface="Arial" pitchFamily="18"/>
                <a:ea typeface="Microsoft YaHei" pitchFamily="2"/>
                <a:cs typeface="Arial" pitchFamily="2"/>
              </a:rPr>
              <a:t>ενσυναισθητικές</a:t>
            </a:r>
            <a:r>
              <a:rPr lang="el-GR" sz="2600" b="0" i="0" u="none" strike="noStrike" kern="1200" spc="0" dirty="0">
                <a:ln>
                  <a:noFill/>
                </a:ln>
                <a:solidFill>
                  <a:srgbClr val="3333CC"/>
                </a:solidFill>
                <a:latin typeface="Arial" pitchFamily="18"/>
                <a:ea typeface="Microsoft YaHei" pitchFamily="2"/>
                <a:cs typeface="Arial" pitchFamily="2"/>
              </a:rPr>
              <a:t> αποκρίσεις ως ερμηνείες ή μομφές</a:t>
            </a:r>
          </a:p>
        </p:txBody>
      </p:sp>
      <p:sp>
        <p:nvSpPr>
          <p:cNvPr id="4" name="object 4"/>
          <p:cNvSpPr/>
          <p:nvPr/>
        </p:nvSpPr>
        <p:spPr>
          <a:xfrm>
            <a:off x="5170320" y="1962360"/>
            <a:ext cx="3940560" cy="435672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noFill/>
          <a:ln>
            <a:noFill/>
            <a:prstDash val="solid"/>
          </a:ln>
        </p:spPr>
        <p:txBody>
          <a:bodyPr vert="horz" wrap="square" lIns="0" tIns="165600" rIns="0" bIns="0" anchor="t" anchorCtr="0" compatLnSpc="0">
            <a:spAutoFit/>
          </a:bodyPr>
          <a:lstStyle/>
          <a:p>
            <a:pPr marL="12600" marR="0" lvl="0" indent="0" rtl="0" hangingPunct="0">
              <a:lnSpc>
                <a:spcPct val="100000"/>
              </a:lnSpc>
              <a:spcBef>
                <a:spcPts val="1304"/>
              </a:spcBef>
              <a:spcAft>
                <a:spcPts val="0"/>
              </a:spcAft>
              <a:buNone/>
              <a:tabLst/>
            </a:pPr>
            <a:r>
              <a:rPr lang="el-GR" sz="2600" b="0" i="0" u="none" strike="noStrike" kern="1200" spc="0">
                <a:ln>
                  <a:noFill/>
                </a:ln>
                <a:solidFill>
                  <a:srgbClr val="3333CC"/>
                </a:solidFill>
                <a:latin typeface="Arial" pitchFamily="18"/>
                <a:ea typeface="Microsoft YaHei" pitchFamily="2"/>
                <a:cs typeface="Arial" pitchFamily="2"/>
              </a:rPr>
              <a:t>Για αυτό:</a:t>
            </a:r>
          </a:p>
          <a:p>
            <a:pPr marL="12600" marR="5040" lvl="0" indent="0" rtl="0" hangingPunct="0">
              <a:lnSpc>
                <a:spcPct val="93000"/>
              </a:lnSpc>
              <a:spcBef>
                <a:spcPts val="1429"/>
              </a:spcBef>
              <a:spcAft>
                <a:spcPts val="0"/>
              </a:spcAft>
              <a:buNone/>
              <a:tabLst/>
            </a:pPr>
            <a:r>
              <a:rPr lang="el-GR" sz="2600" b="0" i="0" u="none" strike="noStrike" kern="1200" spc="0">
                <a:ln>
                  <a:noFill/>
                </a:ln>
                <a:solidFill>
                  <a:srgbClr val="3333CC"/>
                </a:solidFill>
                <a:latin typeface="Arial" pitchFamily="18"/>
                <a:ea typeface="Microsoft YaHei" pitchFamily="2"/>
                <a:cs typeface="Arial" pitchFamily="2"/>
              </a:rPr>
              <a:t>Απαιτείται συνεχής έλεγχος, προσαρμογή και επιβεβαίωση της κατανόησης των μηνυμάτων του θεραπευτή</a:t>
            </a:r>
          </a:p>
          <a:p>
            <a:pPr marL="12600" marR="388080" lvl="0" indent="0" rtl="0" hangingPunct="0">
              <a:lnSpc>
                <a:spcPct val="100000"/>
              </a:lnSpc>
              <a:spcBef>
                <a:spcPts val="1480"/>
              </a:spcBef>
              <a:spcAft>
                <a:spcPts val="0"/>
              </a:spcAft>
              <a:buNone/>
              <a:tabLst/>
            </a:pPr>
            <a:r>
              <a:rPr lang="el-GR" sz="2600" b="0" i="0" u="none" strike="noStrike" kern="1200" spc="0">
                <a:ln>
                  <a:noFill/>
                </a:ln>
                <a:solidFill>
                  <a:srgbClr val="3333CC"/>
                </a:solidFill>
                <a:latin typeface="Arial" pitchFamily="18"/>
                <a:ea typeface="Microsoft YaHei" pitchFamily="2"/>
                <a:cs typeface="Arial" pitchFamily="2"/>
              </a:rPr>
              <a:t>Υπομονή μέχρι την οικοδόμηση ενός κοινού τόπου συνάντησης και κώδικα επικοινωνίας</a:t>
            </a: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name="ΙΣΤΟΡΙΚΗ ΑΝΑΔΡΟΜΗ">
    <p:spTree>
      <p:nvGrpSpPr>
        <p:cNvPr id="1" name=""/>
        <p:cNvGrpSpPr/>
        <p:nvPr/>
      </p:nvGrpSpPr>
      <p:grpSpPr>
        <a:xfrm>
          <a:off x="0" y="0"/>
          <a:ext cx="0" cy="0"/>
          <a:chOff x="0" y="0"/>
          <a:chExt cx="0" cy="0"/>
        </a:xfrm>
      </p:grpSpPr>
      <p:sp>
        <p:nvSpPr>
          <p:cNvPr id="2" name="object 2"/>
          <p:cNvSpPr txBox="1">
            <a:spLocks noGrp="1"/>
          </p:cNvSpPr>
          <p:nvPr>
            <p:ph type="title" idx="4294967295"/>
          </p:nvPr>
        </p:nvSpPr>
        <p:spPr>
          <a:xfrm>
            <a:off x="2056320" y="746999"/>
            <a:ext cx="5955840" cy="1275480"/>
          </a:xfrm>
        </p:spPr>
        <p:txBody>
          <a:bodyPr wrap="square" tIns="12600" anchor="t">
            <a:spAutoFit/>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marL="12600" lvl="0">
              <a:spcBef>
                <a:spcPts val="99"/>
              </a:spcBef>
              <a:buNone/>
            </a:pPr>
            <a:r>
              <a:rPr lang="el-GR" b="0" i="0">
                <a:latin typeface="Calibri" pitchFamily="18"/>
              </a:rPr>
              <a:t>ΙΣΤΟΡΙΚΗ ΑΝΑΔΡΟΜΗ</a:t>
            </a:r>
          </a:p>
        </p:txBody>
      </p:sp>
      <p:sp>
        <p:nvSpPr>
          <p:cNvPr id="3" name="object 3"/>
          <p:cNvSpPr/>
          <p:nvPr/>
        </p:nvSpPr>
        <p:spPr>
          <a:xfrm>
            <a:off x="631440" y="1584000"/>
            <a:ext cx="8551080" cy="5080958"/>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noFill/>
          <a:ln>
            <a:noFill/>
            <a:prstDash val="solid"/>
          </a:ln>
        </p:spPr>
        <p:txBody>
          <a:bodyPr vert="horz" wrap="square" lIns="0" tIns="32400" rIns="0" bIns="0" anchor="t" anchorCtr="0" compatLnSpc="0">
            <a:spAutoFit/>
          </a:bodyPr>
          <a:lstStyle/>
          <a:p>
            <a:pPr marL="0" marR="368279" lvl="0" indent="0" rtl="0" hangingPunct="0">
              <a:lnSpc>
                <a:spcPct val="94000"/>
              </a:lnSpc>
              <a:spcBef>
                <a:spcPts val="255"/>
              </a:spcBef>
              <a:spcAft>
                <a:spcPts val="0"/>
              </a:spcAft>
              <a:buClr>
                <a:srgbClr val="007F7F"/>
              </a:buClr>
              <a:buSzPct val="45000"/>
              <a:buFont typeface="Wingdings"/>
              <a:buChar char=""/>
              <a:tabLst>
                <a:tab pos="306000" algn="l"/>
              </a:tabLst>
            </a:pPr>
            <a:r>
              <a:rPr lang="el-GR" sz="2200" b="0" i="0" u="none" strike="noStrike" kern="1200" spc="0" dirty="0">
                <a:ln>
                  <a:noFill/>
                </a:ln>
                <a:latin typeface="Arial" pitchFamily="18"/>
                <a:ea typeface="Microsoft YaHei" pitchFamily="2"/>
                <a:cs typeface="Arial" pitchFamily="2"/>
              </a:rPr>
              <a:t>Προπολεμικά στην Αμερική Ψυχολόγοι στις φυλακές 	χορηγούν τεστ νοημοσύνης για </a:t>
            </a:r>
            <a:r>
              <a:rPr lang="el-GR" sz="2200" b="0" i="0" u="none" strike="noStrike" kern="1200" spc="0" dirty="0" err="1">
                <a:ln>
                  <a:noFill/>
                </a:ln>
                <a:latin typeface="Arial" pitchFamily="18"/>
                <a:ea typeface="Microsoft YaHei" pitchFamily="2"/>
                <a:cs typeface="Arial" pitchFamily="2"/>
              </a:rPr>
              <a:t>ενδοϋπηρεσιακή</a:t>
            </a:r>
            <a:r>
              <a:rPr lang="el-GR" sz="2200" b="0" i="0" u="none" strike="noStrike" kern="1200" spc="0" dirty="0">
                <a:ln>
                  <a:noFill/>
                </a:ln>
                <a:latin typeface="Arial" pitchFamily="18"/>
                <a:ea typeface="Microsoft YaHei" pitchFamily="2"/>
                <a:cs typeface="Arial" pitchFamily="2"/>
              </a:rPr>
              <a:t> αλλά </a:t>
            </a:r>
            <a:r>
              <a:rPr lang="el-GR" sz="2200" b="0" i="0" u="none" strike="noStrike" kern="1200" spc="0" dirty="0" smtClean="0">
                <a:ln>
                  <a:noFill/>
                </a:ln>
                <a:latin typeface="Arial" pitchFamily="18"/>
                <a:ea typeface="Microsoft YaHei" pitchFamily="2"/>
                <a:cs typeface="Arial" pitchFamily="2"/>
              </a:rPr>
              <a:t>και </a:t>
            </a:r>
            <a:r>
              <a:rPr lang="el-GR" sz="2200" b="0" i="0" u="none" strike="noStrike" kern="1200" spc="0" dirty="0">
                <a:ln>
                  <a:noFill/>
                </a:ln>
                <a:latin typeface="Arial" pitchFamily="18"/>
                <a:ea typeface="Microsoft YaHei" pitchFamily="2"/>
                <a:cs typeface="Arial" pitchFamily="2"/>
              </a:rPr>
              <a:t>δικαστική χρήση (Νέα Υόρκη, </a:t>
            </a:r>
            <a:r>
              <a:rPr lang="el-GR" sz="2200" b="0" i="0" u="none" strike="noStrike" kern="1200" spc="0" dirty="0" err="1">
                <a:ln>
                  <a:noFill/>
                </a:ln>
                <a:latin typeface="Arial" pitchFamily="18"/>
                <a:ea typeface="Microsoft YaHei" pitchFamily="2"/>
                <a:cs typeface="Arial" pitchFamily="2"/>
              </a:rPr>
              <a:t>Rowland</a:t>
            </a:r>
            <a:r>
              <a:rPr lang="el-GR" sz="2200" b="0" i="0" u="none" strike="noStrike" kern="1200" spc="0" dirty="0">
                <a:ln>
                  <a:noFill/>
                </a:ln>
                <a:latin typeface="Arial" pitchFamily="18"/>
                <a:ea typeface="Microsoft YaHei" pitchFamily="2"/>
                <a:cs typeface="Arial" pitchFamily="2"/>
              </a:rPr>
              <a:t>, 1913)</a:t>
            </a:r>
          </a:p>
          <a:p>
            <a:pPr marL="0" marR="5040" lvl="0" indent="0" rtl="0" hangingPunct="0">
              <a:lnSpc>
                <a:spcPct val="94000"/>
              </a:lnSpc>
              <a:spcBef>
                <a:spcPts val="1429"/>
              </a:spcBef>
              <a:spcAft>
                <a:spcPts val="0"/>
              </a:spcAft>
              <a:buClr>
                <a:srgbClr val="007F7F"/>
              </a:buClr>
              <a:buSzPct val="45000"/>
              <a:buFont typeface="Wingdings"/>
              <a:buChar char=""/>
              <a:tabLst>
                <a:tab pos="306000" algn="l"/>
              </a:tabLst>
            </a:pPr>
            <a:r>
              <a:rPr lang="el-GR" sz="2200" b="0" i="0" u="none" strike="noStrike" kern="1200" spc="0" dirty="0">
                <a:ln>
                  <a:noFill/>
                </a:ln>
                <a:latin typeface="Arial" pitchFamily="18"/>
                <a:ea typeface="Microsoft YaHei" pitchFamily="2"/>
                <a:cs typeface="Arial" pitchFamily="2"/>
              </a:rPr>
              <a:t>Μετά τον β' </a:t>
            </a:r>
            <a:r>
              <a:rPr lang="el-GR" sz="2200" b="0" i="0" u="none" strike="noStrike" kern="1200" spc="0" dirty="0" err="1">
                <a:ln>
                  <a:noFill/>
                </a:ln>
                <a:latin typeface="Arial" pitchFamily="18"/>
                <a:ea typeface="Microsoft YaHei" pitchFamily="2"/>
                <a:cs typeface="Arial" pitchFamily="2"/>
              </a:rPr>
              <a:t>παγκ</a:t>
            </a:r>
            <a:r>
              <a:rPr lang="el-GR" sz="2200" b="0" i="0" u="none" strike="noStrike" kern="1200" spc="0" dirty="0">
                <a:ln>
                  <a:noFill/>
                </a:ln>
                <a:latin typeface="Arial" pitchFamily="18"/>
                <a:ea typeface="Microsoft YaHei" pitchFamily="2"/>
                <a:cs typeface="Arial" pitchFamily="2"/>
              </a:rPr>
              <a:t>. πόλεμο οι </a:t>
            </a:r>
            <a:r>
              <a:rPr lang="el-GR" sz="2200" b="0" i="0" u="none" strike="noStrike" kern="1200" spc="0" dirty="0" err="1">
                <a:ln>
                  <a:noFill/>
                </a:ln>
                <a:latin typeface="Arial" pitchFamily="18"/>
                <a:ea typeface="Microsoft YaHei" pitchFamily="2"/>
                <a:cs typeface="Arial" pitchFamily="2"/>
              </a:rPr>
              <a:t>Correctional</a:t>
            </a:r>
            <a:r>
              <a:rPr lang="el-GR" sz="2200" b="0" i="0" u="none" strike="noStrike" kern="1200" spc="0" dirty="0">
                <a:ln>
                  <a:noFill/>
                </a:ln>
                <a:latin typeface="Arial" pitchFamily="18"/>
                <a:ea typeface="Microsoft YaHei" pitchFamily="2"/>
                <a:cs typeface="Arial" pitchFamily="2"/>
              </a:rPr>
              <a:t> </a:t>
            </a:r>
            <a:r>
              <a:rPr lang="el-GR" sz="2200" b="0" i="0" u="none" strike="noStrike" kern="1200" spc="0" dirty="0" err="1">
                <a:ln>
                  <a:noFill/>
                </a:ln>
                <a:latin typeface="Arial" pitchFamily="18"/>
                <a:ea typeface="Microsoft YaHei" pitchFamily="2"/>
                <a:cs typeface="Arial" pitchFamily="2"/>
              </a:rPr>
              <a:t>Psychologists</a:t>
            </a:r>
            <a:r>
              <a:rPr lang="el-GR" sz="2200" b="0" i="0" u="none" strike="noStrike" kern="1200" spc="0" dirty="0">
                <a:ln>
                  <a:noFill/>
                </a:ln>
                <a:latin typeface="Arial" pitchFamily="18"/>
                <a:ea typeface="Microsoft YaHei" pitchFamily="2"/>
                <a:cs typeface="Arial" pitchFamily="2"/>
              </a:rPr>
              <a:t> </a:t>
            </a:r>
            <a:r>
              <a:rPr lang="el-GR" sz="2200" b="0" i="0" u="none" strike="noStrike" kern="1200" spc="0" dirty="0" smtClean="0">
                <a:ln>
                  <a:noFill/>
                </a:ln>
                <a:latin typeface="Arial" pitchFamily="18"/>
                <a:ea typeface="Microsoft YaHei" pitchFamily="2"/>
                <a:cs typeface="Arial" pitchFamily="2"/>
              </a:rPr>
              <a:t>ασχολούνται </a:t>
            </a:r>
            <a:r>
              <a:rPr lang="el-GR" sz="2200" b="0" i="0" u="none" strike="noStrike" kern="1200" spc="0" dirty="0">
                <a:ln>
                  <a:noFill/>
                </a:ln>
                <a:latin typeface="Arial" pitchFamily="18"/>
                <a:ea typeface="Microsoft YaHei" pitchFamily="2"/>
                <a:cs typeface="Arial" pitchFamily="2"/>
              </a:rPr>
              <a:t>όλο και περισσότερο με την συμβουλευτική </a:t>
            </a:r>
            <a:r>
              <a:rPr lang="el-GR" sz="2200" b="0" i="0" u="none" strike="noStrike" kern="1200" spc="0" dirty="0" smtClean="0">
                <a:ln>
                  <a:noFill/>
                </a:ln>
                <a:latin typeface="Arial" pitchFamily="18"/>
                <a:ea typeface="Microsoft YaHei" pitchFamily="2"/>
                <a:cs typeface="Arial" pitchFamily="2"/>
              </a:rPr>
              <a:t>και </a:t>
            </a:r>
            <a:r>
              <a:rPr lang="el-GR" sz="2200" b="0" i="0" u="none" strike="noStrike" kern="1200" spc="0" dirty="0">
                <a:ln>
                  <a:noFill/>
                </a:ln>
                <a:latin typeface="Arial" pitchFamily="18"/>
                <a:ea typeface="Microsoft YaHei" pitchFamily="2"/>
                <a:cs typeface="Arial" pitchFamily="2"/>
              </a:rPr>
              <a:t>την αναμόρφωση των κρατουμένων.</a:t>
            </a:r>
          </a:p>
          <a:p>
            <a:pPr marL="0" marR="1438920" lvl="0" indent="0" algn="just" rtl="0" hangingPunct="0">
              <a:lnSpc>
                <a:spcPct val="94000"/>
              </a:lnSpc>
              <a:spcBef>
                <a:spcPts val="1426"/>
              </a:spcBef>
              <a:spcAft>
                <a:spcPts val="0"/>
              </a:spcAft>
              <a:buClr>
                <a:srgbClr val="007F7F"/>
              </a:buClr>
              <a:buSzPct val="45000"/>
              <a:buFont typeface="Wingdings"/>
              <a:buChar char=""/>
              <a:tabLst>
                <a:tab pos="306000" algn="l"/>
              </a:tabLst>
            </a:pPr>
            <a:r>
              <a:rPr lang="el-GR" sz="2200" b="0" i="0" u="none" strike="noStrike" kern="1200" spc="0" dirty="0">
                <a:ln>
                  <a:noFill/>
                </a:ln>
                <a:latin typeface="Arial" pitchFamily="18"/>
                <a:ea typeface="Microsoft YaHei" pitchFamily="2"/>
                <a:cs typeface="Arial" pitchFamily="2"/>
              </a:rPr>
              <a:t>Σταδιακά αναβαθμίζεται η συμμετοχή τους στα 	συλλογικά όργανα αποφάσεων των φυλακών. 	Εμφανίζονται τα πρώτα δεοντολογικά θέματα.</a:t>
            </a:r>
          </a:p>
          <a:p>
            <a:pPr marL="0" marR="631800" lvl="0" indent="0" algn="just" rtl="0" hangingPunct="0">
              <a:lnSpc>
                <a:spcPct val="95000"/>
              </a:lnSpc>
              <a:spcBef>
                <a:spcPts val="1429"/>
              </a:spcBef>
              <a:spcAft>
                <a:spcPts val="0"/>
              </a:spcAft>
              <a:buClr>
                <a:srgbClr val="007F7F"/>
              </a:buClr>
              <a:buSzPct val="45000"/>
              <a:buFont typeface="Wingdings"/>
              <a:buChar char=""/>
              <a:tabLst>
                <a:tab pos="306000" algn="l"/>
              </a:tabLst>
            </a:pPr>
            <a:r>
              <a:rPr lang="el-GR" sz="2200" b="0" i="0" u="none" strike="noStrike" kern="1200" spc="0" dirty="0" err="1">
                <a:ln>
                  <a:noFill/>
                </a:ln>
                <a:latin typeface="Arial" pitchFamily="18"/>
                <a:ea typeface="Microsoft YaHei" pitchFamily="2"/>
                <a:cs typeface="Arial" pitchFamily="2"/>
              </a:rPr>
              <a:t>Nothing</a:t>
            </a:r>
            <a:r>
              <a:rPr lang="el-GR" sz="2200" b="0" i="0" u="none" strike="noStrike" kern="1200" spc="0" dirty="0">
                <a:ln>
                  <a:noFill/>
                </a:ln>
                <a:latin typeface="Arial" pitchFamily="18"/>
                <a:ea typeface="Microsoft YaHei" pitchFamily="2"/>
                <a:cs typeface="Arial" pitchFamily="2"/>
              </a:rPr>
              <a:t> </a:t>
            </a:r>
            <a:r>
              <a:rPr lang="el-GR" sz="2200" b="0" i="0" u="none" strike="noStrike" kern="1200" spc="0" dirty="0" err="1">
                <a:ln>
                  <a:noFill/>
                </a:ln>
                <a:latin typeface="Arial" pitchFamily="18"/>
                <a:ea typeface="Microsoft YaHei" pitchFamily="2"/>
                <a:cs typeface="Arial" pitchFamily="2"/>
              </a:rPr>
              <a:t>works</a:t>
            </a:r>
            <a:r>
              <a:rPr lang="el-GR" sz="2200" b="0" i="0" u="none" strike="noStrike" kern="1200" spc="0" dirty="0">
                <a:ln>
                  <a:noFill/>
                </a:ln>
                <a:latin typeface="Arial" pitchFamily="18"/>
                <a:ea typeface="Microsoft YaHei" pitchFamily="2"/>
                <a:cs typeface="Arial" pitchFamily="2"/>
              </a:rPr>
              <a:t> (</a:t>
            </a:r>
            <a:r>
              <a:rPr lang="el-GR" sz="2200" b="0" i="0" u="none" strike="noStrike" kern="1200" spc="0" dirty="0" err="1">
                <a:ln>
                  <a:noFill/>
                </a:ln>
                <a:latin typeface="Arial" pitchFamily="18"/>
                <a:ea typeface="Microsoft YaHei" pitchFamily="2"/>
                <a:cs typeface="Arial" pitchFamily="2"/>
              </a:rPr>
              <a:t>Martinson</a:t>
            </a:r>
            <a:r>
              <a:rPr lang="el-GR" sz="2200" b="0" i="0" u="none" strike="noStrike" kern="1200" spc="0" dirty="0">
                <a:ln>
                  <a:noFill/>
                </a:ln>
                <a:latin typeface="Arial" pitchFamily="18"/>
                <a:ea typeface="Microsoft YaHei" pitchFamily="2"/>
                <a:cs typeface="Arial" pitchFamily="2"/>
              </a:rPr>
              <a:t>, 1978) έναυσμα για πιο 	εστιασμένη αξιολόγηση του τι, πότε, για ποιους και προς </a:t>
            </a:r>
            <a:r>
              <a:rPr lang="el-GR" sz="2200" b="0" i="0" u="none" strike="noStrike" kern="1200" spc="0" dirty="0" smtClean="0">
                <a:ln>
                  <a:noFill/>
                </a:ln>
                <a:latin typeface="Arial" pitchFamily="18"/>
                <a:ea typeface="Microsoft YaHei" pitchFamily="2"/>
                <a:cs typeface="Arial" pitchFamily="2"/>
              </a:rPr>
              <a:t>ποια </a:t>
            </a:r>
            <a:r>
              <a:rPr lang="el-GR" sz="2200" b="0" i="0" u="none" strike="noStrike" kern="1200" spc="0" dirty="0">
                <a:ln>
                  <a:noFill/>
                </a:ln>
                <a:latin typeface="Arial" pitchFamily="18"/>
                <a:ea typeface="Microsoft YaHei" pitchFamily="2"/>
                <a:cs typeface="Arial" pitchFamily="2"/>
              </a:rPr>
              <a:t>κατεύθυνση δουλεύει.</a:t>
            </a:r>
          </a:p>
          <a:p>
            <a:pPr marL="0" marR="1230480" lvl="0" indent="0" algn="just" rtl="0" hangingPunct="0">
              <a:lnSpc>
                <a:spcPct val="100000"/>
              </a:lnSpc>
              <a:spcBef>
                <a:spcPts val="1480"/>
              </a:spcBef>
              <a:spcAft>
                <a:spcPts val="0"/>
              </a:spcAft>
              <a:buClr>
                <a:srgbClr val="007F7F"/>
              </a:buClr>
              <a:buSzPct val="45000"/>
              <a:buFont typeface="Wingdings"/>
              <a:buChar char=""/>
              <a:tabLst>
                <a:tab pos="306000" algn="l"/>
              </a:tabLst>
            </a:pPr>
            <a:r>
              <a:rPr lang="el-GR" sz="2200" b="0" i="0" u="none" strike="noStrike" kern="1200" spc="0" dirty="0">
                <a:ln>
                  <a:noFill/>
                </a:ln>
                <a:latin typeface="Arial" pitchFamily="18"/>
                <a:ea typeface="Microsoft YaHei" pitchFamily="2"/>
                <a:cs typeface="Arial" pitchFamily="2"/>
              </a:rPr>
              <a:t>Στην Ελλάδα οι πρώτοι ψυχολόγοι στις φυλακές 	διορίζονται περί το 2000 στο Κ.Α.Τ.Κ.Ε.Θ..</a:t>
            </a: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name="Παράδειγμα Ψυχολογικής Υποστήριξης “Ένας ληστής”*">
    <p:spTree>
      <p:nvGrpSpPr>
        <p:cNvPr id="1" name=""/>
        <p:cNvGrpSpPr/>
        <p:nvPr/>
      </p:nvGrpSpPr>
      <p:grpSpPr>
        <a:xfrm>
          <a:off x="0" y="0"/>
          <a:ext cx="0" cy="0"/>
          <a:chOff x="0" y="0"/>
          <a:chExt cx="0" cy="0"/>
        </a:xfrm>
      </p:grpSpPr>
      <p:sp>
        <p:nvSpPr>
          <p:cNvPr id="2" name="object 2"/>
          <p:cNvSpPr txBox="1">
            <a:spLocks noGrp="1"/>
          </p:cNvSpPr>
          <p:nvPr>
            <p:ph type="title" idx="4294967295"/>
          </p:nvPr>
        </p:nvSpPr>
        <p:spPr>
          <a:xfrm>
            <a:off x="274320" y="586800"/>
            <a:ext cx="5780520" cy="1275480"/>
          </a:xfrm>
        </p:spPr>
        <p:txBody>
          <a:bodyPr wrap="square" tIns="12600" anchor="t">
            <a:spAutoFit/>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marL="12600" marR="5040" lvl="0">
              <a:spcBef>
                <a:spcPts val="99"/>
              </a:spcBef>
              <a:buNone/>
            </a:pPr>
            <a:r>
              <a:rPr lang="el-GR" sz="2600" b="0" i="0">
                <a:latin typeface="Calibri" pitchFamily="18"/>
              </a:rPr>
              <a:t>Παράδειγμα Ψυχολογικής Υποστήριξης “Ένας ληστής”*</a:t>
            </a:r>
          </a:p>
        </p:txBody>
      </p:sp>
      <p:sp>
        <p:nvSpPr>
          <p:cNvPr id="3" name="object 3"/>
          <p:cNvSpPr/>
          <p:nvPr/>
        </p:nvSpPr>
        <p:spPr>
          <a:xfrm>
            <a:off x="693360" y="1767960"/>
            <a:ext cx="8374679" cy="211464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noFill/>
          <a:ln>
            <a:noFill/>
            <a:prstDash val="solid"/>
          </a:ln>
        </p:spPr>
        <p:txBody>
          <a:bodyPr vert="horz" wrap="square" lIns="0" tIns="12600" rIns="0" bIns="0" anchor="t" anchorCtr="0" compatLnSpc="0">
            <a:spAutoFit/>
          </a:bodyPr>
          <a:lstStyle/>
          <a:p>
            <a:pPr marL="297360" marR="602640" lvl="0" indent="-284760" rtl="0" hangingPunct="0">
              <a:lnSpc>
                <a:spcPct val="100000"/>
              </a:lnSpc>
              <a:spcBef>
                <a:spcPts val="99"/>
              </a:spcBef>
              <a:spcAft>
                <a:spcPts val="0"/>
              </a:spcAft>
              <a:buNone/>
              <a:tabLst/>
            </a:pPr>
            <a:r>
              <a:rPr lang="el-GR" sz="2100" b="0" i="0" u="none" strike="noStrike" kern="1200" spc="0">
                <a:ln>
                  <a:noFill/>
                </a:ln>
                <a:latin typeface="Arial" pitchFamily="18"/>
                <a:ea typeface="Microsoft YaHei" pitchFamily="2"/>
                <a:cs typeface="Arial" pitchFamily="2"/>
              </a:rPr>
              <a:t>Νίκος, 42 ετών 3 παιδιά, μέσο μορφωτικό επίπεδο. Πολλά δάνεια, άνεργος. Ελεγκτικός και ανασφαλής σύζυγος. Αρχικό αίτημα: “Βοήθησέ με να μην το ξανακάνω”</a:t>
            </a:r>
          </a:p>
          <a:p>
            <a:pPr marL="297360" marR="5040" lvl="0" indent="-284760" algn="just" rtl="0" hangingPunct="0">
              <a:lnSpc>
                <a:spcPct val="100000"/>
              </a:lnSpc>
              <a:spcBef>
                <a:spcPts val="1429"/>
              </a:spcBef>
              <a:spcAft>
                <a:spcPts val="0"/>
              </a:spcAft>
              <a:buNone/>
              <a:tabLst/>
            </a:pPr>
            <a:r>
              <a:rPr lang="el-GR" sz="2100" b="0" i="0" u="none" strike="noStrike" kern="1200" spc="0">
                <a:ln>
                  <a:noFill/>
                </a:ln>
                <a:latin typeface="Arial" pitchFamily="18"/>
                <a:ea typeface="Microsoft YaHei" pitchFamily="2"/>
                <a:cs typeface="Arial" pitchFamily="2"/>
              </a:rPr>
              <a:t>Ακαμψία στη σκέψη, επαναλαμβανόμενες αυτομειωτικές ιδέες, αγωνία, δυσκολία στον ύπνο, θρήνος για την απώλεια της ζωής που είχε και ονειρεύονταν, απόγνωση, φόβος</a:t>
            </a: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name="Τα Στάδια της Θεραπείας Αρχικό Στάδιο:">
    <p:spTree>
      <p:nvGrpSpPr>
        <p:cNvPr id="1" name=""/>
        <p:cNvGrpSpPr/>
        <p:nvPr/>
      </p:nvGrpSpPr>
      <p:grpSpPr>
        <a:xfrm>
          <a:off x="0" y="0"/>
          <a:ext cx="0" cy="0"/>
          <a:chOff x="0" y="0"/>
          <a:chExt cx="0" cy="0"/>
        </a:xfrm>
      </p:grpSpPr>
      <p:sp>
        <p:nvSpPr>
          <p:cNvPr id="2" name="object 2"/>
          <p:cNvSpPr txBox="1">
            <a:spLocks noGrp="1"/>
          </p:cNvSpPr>
          <p:nvPr>
            <p:ph type="title" idx="4294967295"/>
          </p:nvPr>
        </p:nvSpPr>
        <p:spPr>
          <a:xfrm>
            <a:off x="707400" y="346680"/>
            <a:ext cx="5916600" cy="1275480"/>
          </a:xfrm>
        </p:spPr>
        <p:txBody>
          <a:bodyPr wrap="square" tIns="12600" anchor="t">
            <a:spAutoFit/>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marL="138960" marR="5040" lvl="0" indent="-126720">
              <a:spcBef>
                <a:spcPts val="99"/>
              </a:spcBef>
              <a:buNone/>
            </a:pPr>
            <a:r>
              <a:rPr lang="el-GR" sz="2600" b="0" i="0">
                <a:latin typeface="Calibri" pitchFamily="18"/>
              </a:rPr>
              <a:t>Τα Στάδια της Θεραπείας Αρχικό Στάδιο:</a:t>
            </a:r>
          </a:p>
        </p:txBody>
      </p:sp>
      <p:sp>
        <p:nvSpPr>
          <p:cNvPr id="3" name="object 3"/>
          <p:cNvSpPr/>
          <p:nvPr/>
        </p:nvSpPr>
        <p:spPr>
          <a:xfrm>
            <a:off x="513360" y="1446840"/>
            <a:ext cx="9125280" cy="568980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noFill/>
          <a:ln>
            <a:noFill/>
            <a:prstDash val="solid"/>
          </a:ln>
        </p:spPr>
        <p:txBody>
          <a:bodyPr vert="horz" wrap="square" lIns="0" tIns="12600" rIns="0" bIns="0" anchor="t" anchorCtr="0" compatLnSpc="0">
            <a:spAutoFit/>
          </a:bodyPr>
          <a:lstStyle/>
          <a:p>
            <a:pPr marL="12600" marR="0" lvl="0" indent="0" rtl="0" hangingPunct="0">
              <a:lnSpc>
                <a:spcPct val="100000"/>
              </a:lnSpc>
              <a:spcBef>
                <a:spcPts val="99"/>
              </a:spcBef>
              <a:spcAft>
                <a:spcPts val="0"/>
              </a:spcAft>
              <a:buNone/>
              <a:tabLst/>
            </a:pPr>
            <a:r>
              <a:rPr lang="el-GR" sz="2600" b="0" i="0" u="none" strike="noStrike" kern="1200" spc="0">
                <a:ln>
                  <a:noFill/>
                </a:ln>
                <a:latin typeface="Arial" pitchFamily="18"/>
                <a:ea typeface="Microsoft YaHei" pitchFamily="2"/>
                <a:cs typeface="Arial" pitchFamily="2"/>
              </a:rPr>
              <a:t>(Αρχή φυλάκισης και πρώτες συνεδρίες)</a:t>
            </a:r>
          </a:p>
          <a:p>
            <a:pPr marL="332640" marR="5040" lvl="0" indent="-228240" rtl="0" hangingPunct="0">
              <a:lnSpc>
                <a:spcPct val="100000"/>
              </a:lnSpc>
              <a:spcBef>
                <a:spcPts val="1794"/>
              </a:spcBef>
              <a:spcAft>
                <a:spcPts val="0"/>
              </a:spcAft>
              <a:buNone/>
              <a:tabLst/>
            </a:pPr>
            <a:r>
              <a:rPr lang="el-GR" sz="2200" b="0" i="0" u="none" strike="noStrike" kern="1200" spc="0">
                <a:ln>
                  <a:noFill/>
                </a:ln>
                <a:latin typeface="Arial" pitchFamily="18"/>
                <a:ea typeface="Microsoft YaHei" pitchFamily="2"/>
                <a:cs typeface="Arial" pitchFamily="2"/>
              </a:rPr>
              <a:t>Γνωστικό επίπεδο: άκαμπτες πεποιθήσεις ή όροι αξίας: ι) Οφείλω για να είμαι καλός και αποδεκτός σύζυγος, πατέρας, υιός και συγγενής να παρέχω μια πολυτελή διαβίωση στα παιδιά μου και στη γυναίκα μου. ιι) Η σύζυγός μου μπορεί να με εγκαταλείψει αν εργαστεί και γνωρίσει κάποιον καλύτερο από εμένα</a:t>
            </a:r>
          </a:p>
          <a:p>
            <a:pPr marL="332640" marR="118800" lvl="0" indent="-319680" rtl="0" hangingPunct="0">
              <a:lnSpc>
                <a:spcPct val="100000"/>
              </a:lnSpc>
              <a:spcBef>
                <a:spcPts val="1420"/>
              </a:spcBef>
              <a:spcAft>
                <a:spcPts val="0"/>
              </a:spcAft>
              <a:buNone/>
              <a:tabLst/>
            </a:pPr>
            <a:r>
              <a:rPr lang="el-GR" sz="2200" b="0" i="0" u="none" strike="noStrike" kern="1200" spc="0">
                <a:ln>
                  <a:noFill/>
                </a:ln>
                <a:latin typeface="Arial" pitchFamily="18"/>
                <a:ea typeface="Microsoft YaHei" pitchFamily="2"/>
                <a:cs typeface="Arial" pitchFamily="2"/>
              </a:rPr>
              <a:t>Συναισθηματικό επίπεδο: Άγχος, ντροπή και απόγνωση για την ανεργία , τη δεινή οικονομική του κατάσταση και πρόσφατα τη φυλάκιση.</a:t>
            </a:r>
          </a:p>
          <a:p>
            <a:pPr marL="332640" marR="32400" lvl="0" indent="-243000" rtl="0" hangingPunct="0">
              <a:lnSpc>
                <a:spcPct val="100000"/>
              </a:lnSpc>
              <a:spcBef>
                <a:spcPts val="1420"/>
              </a:spcBef>
              <a:spcAft>
                <a:spcPts val="0"/>
              </a:spcAft>
              <a:buNone/>
              <a:tabLst/>
            </a:pPr>
            <a:r>
              <a:rPr lang="el-GR" sz="2200" b="0" i="0" u="none" strike="noStrike" kern="1200" spc="0">
                <a:ln>
                  <a:noFill/>
                </a:ln>
                <a:latin typeface="Arial" pitchFamily="18"/>
                <a:ea typeface="Microsoft YaHei" pitchFamily="2"/>
                <a:cs typeface="Arial" pitchFamily="2"/>
              </a:rPr>
              <a:t>Συμπεριφορά: Κρυψίνοια και απομόνωση. Επιτρέπει στον εαυτό του την παραβατική συμπεριφορά προκειμένου να μειώσει τη σύγκρουση ανάμεσα στις άκαμπτες πεποιθήσεις για το ποια “θα έπρεπε” να είναι η οικονομική του κατάσταση ποια είνα στην πραγματικότητα. Πολλά ψέμματα για να κρυφτεί από τους δικούς του, αποξένωση από τους άλλους και σταδιακά και από τον εαυτό του. Η φυλάκιση ήρθε σαν επιστέγασμα της κοινωνικής του έκπτωσης.</a:t>
            </a: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name="Ενδιάμεσο Στάδιο">
    <p:spTree>
      <p:nvGrpSpPr>
        <p:cNvPr id="1" name=""/>
        <p:cNvGrpSpPr/>
        <p:nvPr/>
      </p:nvGrpSpPr>
      <p:grpSpPr>
        <a:xfrm>
          <a:off x="0" y="0"/>
          <a:ext cx="0" cy="0"/>
          <a:chOff x="0" y="0"/>
          <a:chExt cx="0" cy="0"/>
        </a:xfrm>
      </p:grpSpPr>
      <p:sp>
        <p:nvSpPr>
          <p:cNvPr id="2" name="object 2"/>
          <p:cNvSpPr txBox="1">
            <a:spLocks noGrp="1"/>
          </p:cNvSpPr>
          <p:nvPr>
            <p:ph type="title" idx="4294967295"/>
          </p:nvPr>
        </p:nvSpPr>
        <p:spPr>
          <a:xfrm>
            <a:off x="490320" y="545040"/>
            <a:ext cx="8815320" cy="1379519"/>
          </a:xfrm>
        </p:spPr>
        <p:txBody>
          <a:bodyPr wrap="square" tIns="116640" anchor="t">
            <a:spAutoFit/>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marL="12600" lvl="0">
              <a:spcBef>
                <a:spcPts val="99"/>
              </a:spcBef>
              <a:buNone/>
            </a:pPr>
            <a:r>
              <a:rPr lang="el-GR" sz="2600" b="0" i="0">
                <a:latin typeface="Calibri" pitchFamily="18"/>
              </a:rPr>
              <a:t>Ενδιάμεσο Στάδιο</a:t>
            </a:r>
          </a:p>
        </p:txBody>
      </p:sp>
      <p:sp>
        <p:nvSpPr>
          <p:cNvPr id="3" name="object 3"/>
          <p:cNvSpPr txBox="1">
            <a:spLocks noGrp="1"/>
          </p:cNvSpPr>
          <p:nvPr>
            <p:ph type="body" idx="4294967295"/>
          </p:nvPr>
        </p:nvSpPr>
        <p:spPr>
          <a:xfrm>
            <a:off x="511920" y="1807560"/>
            <a:ext cx="8884080" cy="5004720"/>
          </a:xfrm>
        </p:spPr>
        <p:txBody>
          <a:bodyPr wrap="square" tIns="13320" anchor="t">
            <a:spAutoFit/>
          </a:bodyPr>
          <a:lstStyle>
            <a:defPPr marL="432000" marR="0" lvl="0" indent="-324000">
              <a:spcBef>
                <a:spcPts val="0"/>
              </a:spcBef>
              <a:spcAft>
                <a:spcPts val="1412"/>
              </a:spcAft>
              <a:buSzPct val="45000"/>
              <a:buFont typeface="StarSymbol"/>
              <a:buNone/>
              <a:defRPr lang="el-GR" sz="3200" b="0" i="0" u="none" strike="noStrike">
                <a:ln>
                  <a:noFill/>
                </a:ln>
                <a:latin typeface="Albany" pitchFamily="18"/>
                <a:ea typeface="Andale Sans UI" pitchFamily="2"/>
                <a:cs typeface="Tahoma" pitchFamily="2"/>
              </a:defRPr>
            </a:defPPr>
            <a:lvl1pPr marL="432000" marR="0" lvl="0" indent="-324000">
              <a:spcBef>
                <a:spcPts val="0"/>
              </a:spcBef>
              <a:spcAft>
                <a:spcPts val="1412"/>
              </a:spcAft>
              <a:buSzPct val="45000"/>
              <a:buFont typeface="StarSymbol"/>
              <a:buChar char="●"/>
              <a:defRPr lang="el-GR" sz="3200" b="0" i="0" u="none" strike="noStrike">
                <a:ln>
                  <a:noFill/>
                </a:ln>
                <a:latin typeface="Albany" pitchFamily="18"/>
                <a:ea typeface="Andale Sans UI" pitchFamily="2"/>
                <a:cs typeface="Tahoma" pitchFamily="2"/>
              </a:defRPr>
            </a:lvl1pPr>
            <a:lvl2pPr marL="864000" marR="0" lvl="1" indent="-288000">
              <a:spcBef>
                <a:spcPts val="0"/>
              </a:spcBef>
              <a:spcAft>
                <a:spcPts val="1134"/>
              </a:spcAft>
              <a:buSzPct val="75000"/>
              <a:buFont typeface="StarSymbol"/>
              <a:buChar char="–"/>
              <a:defRPr lang="el-GR" sz="2800" b="0" i="0" u="none" strike="noStrike">
                <a:ln>
                  <a:noFill/>
                </a:ln>
                <a:latin typeface="Albany" pitchFamily="18"/>
                <a:ea typeface="Andale Sans UI" pitchFamily="2"/>
                <a:cs typeface="Tahoma" pitchFamily="2"/>
              </a:defRPr>
            </a:lvl2pPr>
            <a:lvl3pPr marL="1296000" marR="0" lvl="2" indent="-216000">
              <a:spcBef>
                <a:spcPts val="0"/>
              </a:spcBef>
              <a:spcAft>
                <a:spcPts val="845"/>
              </a:spcAft>
              <a:buSzPct val="45000"/>
              <a:buFont typeface="StarSymbol"/>
              <a:buChar char="●"/>
              <a:defRPr lang="el-GR" sz="2400" b="0" i="0" u="none" strike="noStrike">
                <a:ln>
                  <a:noFill/>
                </a:ln>
                <a:latin typeface="Albany" pitchFamily="18"/>
                <a:ea typeface="Andale Sans UI" pitchFamily="2"/>
                <a:cs typeface="Tahoma" pitchFamily="2"/>
              </a:defRPr>
            </a:lvl3pPr>
            <a:lvl4pPr marL="1728000" marR="0" lvl="3" indent="-216000">
              <a:spcBef>
                <a:spcPts val="0"/>
              </a:spcBef>
              <a:spcAft>
                <a:spcPts val="561"/>
              </a:spcAft>
              <a:buSzPct val="75000"/>
              <a:buFont typeface="StarSymbol"/>
              <a:buChar char="–"/>
              <a:defRPr lang="el-GR" sz="2000" b="0" i="0" u="none" strike="noStrike">
                <a:ln>
                  <a:noFill/>
                </a:ln>
                <a:latin typeface="Albany" pitchFamily="18"/>
                <a:ea typeface="Andale Sans UI" pitchFamily="2"/>
                <a:cs typeface="Tahoma" pitchFamily="2"/>
              </a:defRPr>
            </a:lvl4pPr>
            <a:lvl5pPr marL="2160000" marR="0" lvl="4" indent="-216000">
              <a:spcBef>
                <a:spcPts val="0"/>
              </a:spcBef>
              <a:spcAft>
                <a:spcPts val="278"/>
              </a:spcAft>
              <a:buSzPct val="45000"/>
              <a:buFont typeface="StarSymbol"/>
              <a:buChar char="●"/>
              <a:defRPr lang="el-GR" sz="2000" b="0" i="0" u="none" strike="noStrike">
                <a:ln>
                  <a:noFill/>
                </a:ln>
                <a:latin typeface="Albany" pitchFamily="18"/>
                <a:ea typeface="Andale Sans UI" pitchFamily="2"/>
                <a:cs typeface="Tahoma" pitchFamily="2"/>
              </a:defRPr>
            </a:lvl5pPr>
            <a:lvl6pPr marL="2592000" marR="0" lvl="5" indent="-216000">
              <a:spcBef>
                <a:spcPts val="0"/>
              </a:spcBef>
              <a:spcAft>
                <a:spcPts val="278"/>
              </a:spcAft>
              <a:buSzPct val="45000"/>
              <a:buFont typeface="StarSymbol"/>
              <a:buChar char="●"/>
              <a:defRPr lang="el-GR" sz="2000" b="0" i="0" u="none" strike="noStrike">
                <a:ln>
                  <a:noFill/>
                </a:ln>
                <a:latin typeface="Albany" pitchFamily="18"/>
                <a:ea typeface="Andale Sans UI" pitchFamily="2"/>
                <a:cs typeface="Tahoma" pitchFamily="2"/>
              </a:defRPr>
            </a:lvl6pPr>
            <a:lvl7pPr marL="3024000" marR="0" lvl="6" indent="-216000">
              <a:spcBef>
                <a:spcPts val="0"/>
              </a:spcBef>
              <a:spcAft>
                <a:spcPts val="278"/>
              </a:spcAft>
              <a:buSzPct val="45000"/>
              <a:buFont typeface="StarSymbol"/>
              <a:buChar char="●"/>
              <a:defRPr lang="el-GR" sz="2000" b="0" i="0" u="none" strike="noStrike">
                <a:ln>
                  <a:noFill/>
                </a:ln>
                <a:latin typeface="Albany" pitchFamily="18"/>
                <a:ea typeface="Andale Sans UI" pitchFamily="2"/>
                <a:cs typeface="Tahoma" pitchFamily="2"/>
              </a:defRPr>
            </a:lvl7pPr>
            <a:lvl8pPr marL="3456000" marR="0" lvl="7" indent="-216000">
              <a:spcBef>
                <a:spcPts val="0"/>
              </a:spcBef>
              <a:spcAft>
                <a:spcPts val="278"/>
              </a:spcAft>
              <a:buSzPct val="45000"/>
              <a:buFont typeface="StarSymbol"/>
              <a:buChar char="●"/>
              <a:defRPr lang="el-GR" sz="2000" b="0" i="0" u="none" strike="noStrike">
                <a:ln>
                  <a:noFill/>
                </a:ln>
                <a:latin typeface="Albany" pitchFamily="18"/>
                <a:ea typeface="Andale Sans UI" pitchFamily="2"/>
                <a:cs typeface="Tahoma" pitchFamily="2"/>
              </a:defRPr>
            </a:lvl8pPr>
            <a:lvl9pPr marL="3887999" marR="0" lvl="8" indent="-216000">
              <a:spcBef>
                <a:spcPts val="0"/>
              </a:spcBef>
              <a:spcAft>
                <a:spcPts val="278"/>
              </a:spcAft>
              <a:buSzPct val="45000"/>
              <a:buFont typeface="StarSymbol"/>
              <a:buChar char="●"/>
              <a:defRPr lang="el-GR" sz="2000" b="0" i="0" u="none" strike="noStrike">
                <a:ln>
                  <a:noFill/>
                </a:ln>
                <a:latin typeface="Albany" pitchFamily="18"/>
                <a:ea typeface="Andale Sans UI" pitchFamily="2"/>
                <a:cs typeface="Tahoma" pitchFamily="2"/>
              </a:defRPr>
            </a:lvl9pPr>
          </a:lstStyle>
          <a:p>
            <a:pPr marL="334080" marR="83880" lvl="0" indent="-230040">
              <a:lnSpc>
                <a:spcPct val="99000"/>
              </a:lnSpc>
              <a:spcBef>
                <a:spcPts val="105"/>
              </a:spcBef>
              <a:spcAft>
                <a:spcPts val="1417"/>
              </a:spcAft>
              <a:buNone/>
              <a:tabLst>
                <a:tab pos="6369839" algn="l"/>
              </a:tabLst>
            </a:pPr>
            <a:r>
              <a:rPr lang="el-GR" sz="2400">
                <a:latin typeface="Calibri"/>
              </a:rPr>
              <a:t>Γνωστικό επίπεδο: Οι άκαμπτες πεποιθήσεις για το πως θα έπρεπε να είναι ένας “καλός σύζυγος” γίνονται πιο ρευστές.</a:t>
            </a:r>
          </a:p>
          <a:p>
            <a:pPr marL="334080" marR="54000" lvl="0" indent="-321480">
              <a:spcBef>
                <a:spcPts val="1429"/>
              </a:spcBef>
              <a:spcAft>
                <a:spcPts val="1417"/>
              </a:spcAft>
              <a:buNone/>
              <a:tabLst>
                <a:tab pos="6369839" algn="l"/>
              </a:tabLst>
            </a:pPr>
            <a:r>
              <a:rPr lang="el-GR" sz="2400">
                <a:latin typeface="Calibri"/>
              </a:rPr>
              <a:t>Συναισθηματικό επίπεδο: Θρηνεί την παλιά του ατσαλάκωτη αυτοεικόνα και σταδιακά την αποχαιρετά. Ταυτόχρονα θυμώνει με αυτήν και με όσα του επέβαλε να κάνει. Βιώνει έκπληξη καθώς βλέπει να παραμένει αγαπητός από τη σύζυγό του, τα παιδιά του και κάποιους συγγενείς αν και αδύναμος και φυλακισμένος</a:t>
            </a:r>
          </a:p>
          <a:p>
            <a:pPr marL="334080" marR="5040" lvl="0" indent="-321480">
              <a:lnSpc>
                <a:spcPct val="99000"/>
              </a:lnSpc>
              <a:spcBef>
                <a:spcPts val="1414"/>
              </a:spcBef>
              <a:spcAft>
                <a:spcPts val="1417"/>
              </a:spcAft>
              <a:buNone/>
              <a:tabLst>
                <a:tab pos="6369839" algn="l"/>
              </a:tabLst>
            </a:pPr>
            <a:r>
              <a:rPr lang="el-GR" sz="2400">
                <a:latin typeface="Calibri"/>
              </a:rPr>
              <a:t>Συμπεριφορά: Επιτρέπει στη γυναίκα του να εργαστεί καθώς συνειδητοποιεί πως η αγάπη της δεν εδράζεται στη δικιά του παντοδυναμία.</a:t>
            </a: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name="Τελικό στάδιο">
    <p:spTree>
      <p:nvGrpSpPr>
        <p:cNvPr id="1" name=""/>
        <p:cNvGrpSpPr/>
        <p:nvPr/>
      </p:nvGrpSpPr>
      <p:grpSpPr>
        <a:xfrm>
          <a:off x="0" y="0"/>
          <a:ext cx="0" cy="0"/>
          <a:chOff x="0" y="0"/>
          <a:chExt cx="0" cy="0"/>
        </a:xfrm>
      </p:grpSpPr>
      <p:sp>
        <p:nvSpPr>
          <p:cNvPr id="2" name="object 2"/>
          <p:cNvSpPr txBox="1">
            <a:spLocks noGrp="1"/>
          </p:cNvSpPr>
          <p:nvPr>
            <p:ph type="title" idx="4294967295"/>
          </p:nvPr>
        </p:nvSpPr>
        <p:spPr>
          <a:xfrm>
            <a:off x="490320" y="545040"/>
            <a:ext cx="8815320" cy="1379519"/>
          </a:xfrm>
        </p:spPr>
        <p:txBody>
          <a:bodyPr wrap="square" tIns="116640" anchor="t">
            <a:spAutoFit/>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marL="12600" lvl="0">
              <a:spcBef>
                <a:spcPts val="99"/>
              </a:spcBef>
              <a:buNone/>
            </a:pPr>
            <a:r>
              <a:rPr lang="el-GR" sz="2600" b="0" i="0">
                <a:latin typeface="Calibri" pitchFamily="18"/>
              </a:rPr>
              <a:t>Τελικό στάδιο</a:t>
            </a:r>
          </a:p>
        </p:txBody>
      </p:sp>
      <p:sp>
        <p:nvSpPr>
          <p:cNvPr id="3" name="object 3"/>
          <p:cNvSpPr/>
          <p:nvPr/>
        </p:nvSpPr>
        <p:spPr>
          <a:xfrm>
            <a:off x="511920" y="1807560"/>
            <a:ext cx="9019080" cy="509472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noFill/>
          <a:ln>
            <a:noFill/>
            <a:prstDash val="solid"/>
          </a:ln>
        </p:spPr>
        <p:txBody>
          <a:bodyPr vert="horz" wrap="square" lIns="0" tIns="12600" rIns="0" bIns="0" anchor="t" anchorCtr="0" compatLnSpc="0">
            <a:spAutoFit/>
          </a:bodyPr>
          <a:lstStyle/>
          <a:p>
            <a:pPr marL="334080" marR="14760" lvl="0" indent="-321480" rtl="0" hangingPunct="0">
              <a:lnSpc>
                <a:spcPct val="99000"/>
              </a:lnSpc>
              <a:spcBef>
                <a:spcPts val="99"/>
              </a:spcBef>
              <a:spcAft>
                <a:spcPts val="0"/>
              </a:spcAft>
              <a:buNone/>
              <a:tabLst/>
            </a:pPr>
            <a:r>
              <a:rPr lang="el-GR" sz="2600" b="0" i="0" u="none" strike="noStrike" kern="1200" spc="0">
                <a:ln>
                  <a:noFill/>
                </a:ln>
                <a:latin typeface="Arial" pitchFamily="18"/>
                <a:ea typeface="Microsoft YaHei" pitchFamily="2"/>
                <a:cs typeface="Arial" pitchFamily="2"/>
              </a:rPr>
              <a:t>Γνωστικό επίπεδο: Αποδέχεται πως το πόσο καλός και αποδεκτός σύζυγος, φίλος και συγγενής είναι δεν εξαρτάται αποκλειστικά από την οικονομική του κατάσταση αλλά από το πόσο αληθινός είναι. Συνειδητοποιεί πως δύναμη είναι και το να ζητά κανείς βοήθεια όταν τη χρειάζεται.</a:t>
            </a:r>
          </a:p>
          <a:p>
            <a:pPr marL="334080" marR="90000" lvl="0" indent="-321480" rtl="0" hangingPunct="0">
              <a:lnSpc>
                <a:spcPct val="100000"/>
              </a:lnSpc>
              <a:spcBef>
                <a:spcPts val="1420"/>
              </a:spcBef>
              <a:spcAft>
                <a:spcPts val="0"/>
              </a:spcAft>
              <a:buNone/>
              <a:tabLst/>
            </a:pPr>
            <a:r>
              <a:rPr lang="el-GR" sz="2600" b="0" i="0" u="none" strike="noStrike" kern="1200" spc="0">
                <a:ln>
                  <a:noFill/>
                </a:ln>
                <a:latin typeface="Arial" pitchFamily="18"/>
                <a:ea typeface="Microsoft YaHei" pitchFamily="2"/>
                <a:cs typeface="Arial" pitchFamily="2"/>
              </a:rPr>
              <a:t>Συναισθηματικό επίπεδο: Ανακούφιση καθώς βλέπει πως ο κόσμος του δεν κατέρρευσε, αντίθετα οι τράπεζες προχώρησαν σε διακανονισμό μαζί του μαθαίνοντας για τη φυλάκισή του.</a:t>
            </a:r>
          </a:p>
          <a:p>
            <a:pPr marL="334080" marR="5040" lvl="0" indent="-321480" rtl="0" hangingPunct="0">
              <a:lnSpc>
                <a:spcPct val="99000"/>
              </a:lnSpc>
              <a:spcBef>
                <a:spcPts val="1426"/>
              </a:spcBef>
              <a:spcAft>
                <a:spcPts val="0"/>
              </a:spcAft>
              <a:buNone/>
              <a:tabLst/>
            </a:pPr>
            <a:r>
              <a:rPr lang="el-GR" sz="2600" b="0" i="0" u="none" strike="noStrike" kern="1200" spc="0">
                <a:ln>
                  <a:noFill/>
                </a:ln>
                <a:latin typeface="Arial" pitchFamily="18"/>
                <a:ea typeface="Microsoft YaHei" pitchFamily="2"/>
                <a:cs typeface="Arial" pitchFamily="2"/>
              </a:rPr>
              <a:t>Συμπεριφορά: Ζητά συγγνώμη από όσους είχε απομακρυνθεί και τους εξηγεί πόσο είχε μπερδευτεί. Αποχαιρετά κάποιους φίλους και συγγενείς. Θέτει νέα ξεκινήματα.</a:t>
            </a: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name="Ένας “παλιός” κρατούμενος*">
    <p:spTree>
      <p:nvGrpSpPr>
        <p:cNvPr id="1" name=""/>
        <p:cNvGrpSpPr/>
        <p:nvPr/>
      </p:nvGrpSpPr>
      <p:grpSpPr>
        <a:xfrm>
          <a:off x="0" y="0"/>
          <a:ext cx="0" cy="0"/>
          <a:chOff x="0" y="0"/>
          <a:chExt cx="0" cy="0"/>
        </a:xfrm>
      </p:grpSpPr>
      <p:sp>
        <p:nvSpPr>
          <p:cNvPr id="2" name="object 2"/>
          <p:cNvSpPr txBox="1">
            <a:spLocks noGrp="1"/>
          </p:cNvSpPr>
          <p:nvPr>
            <p:ph type="title" idx="4294967295"/>
          </p:nvPr>
        </p:nvSpPr>
        <p:spPr>
          <a:xfrm>
            <a:off x="490320" y="545040"/>
            <a:ext cx="8815320" cy="1377000"/>
          </a:xfrm>
        </p:spPr>
        <p:txBody>
          <a:bodyPr wrap="square" tIns="114120" anchor="t">
            <a:spAutoFit/>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marL="12600" lvl="0">
              <a:spcBef>
                <a:spcPts val="99"/>
              </a:spcBef>
              <a:buNone/>
            </a:pPr>
            <a:r>
              <a:rPr lang="el-GR" sz="2600" b="0" i="0">
                <a:latin typeface="Calibri" pitchFamily="18"/>
              </a:rPr>
              <a:t>Ένας “παλιός” κρατούμενος*</a:t>
            </a:r>
          </a:p>
        </p:txBody>
      </p:sp>
      <p:sp>
        <p:nvSpPr>
          <p:cNvPr id="3" name="object 3"/>
          <p:cNvSpPr/>
          <p:nvPr/>
        </p:nvSpPr>
        <p:spPr>
          <a:xfrm>
            <a:off x="507959" y="1807560"/>
            <a:ext cx="9016560" cy="358992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noFill/>
          <a:ln>
            <a:noFill/>
            <a:prstDash val="solid"/>
          </a:ln>
        </p:spPr>
        <p:txBody>
          <a:bodyPr vert="horz" wrap="square" lIns="0" tIns="12600" rIns="0" bIns="0" anchor="t" anchorCtr="0" compatLnSpc="0">
            <a:spAutoFit/>
          </a:bodyPr>
          <a:lstStyle/>
          <a:p>
            <a:pPr marL="12600" marR="0" lvl="0" indent="0" rtl="0" hangingPunct="0">
              <a:lnSpc>
                <a:spcPct val="100000"/>
              </a:lnSpc>
              <a:spcBef>
                <a:spcPts val="99"/>
              </a:spcBef>
              <a:spcAft>
                <a:spcPts val="0"/>
              </a:spcAft>
              <a:buNone/>
              <a:tabLst/>
            </a:pPr>
            <a:r>
              <a:rPr lang="el-GR" sz="2600" b="0" i="0" u="none" strike="noStrike" kern="1200" spc="0">
                <a:ln>
                  <a:noFill/>
                </a:ln>
                <a:latin typeface="Arial" pitchFamily="18"/>
                <a:ea typeface="Microsoft YaHei" pitchFamily="2"/>
                <a:cs typeface="Arial" pitchFamily="2"/>
              </a:rPr>
              <a:t>Ο Σωτήρης 27 ετών βρίσκεται στη φυλακή για δεύτερη φορά.</a:t>
            </a:r>
          </a:p>
          <a:p>
            <a:pPr marL="337680" marR="5040" lvl="0" indent="0" rtl="0" hangingPunct="0">
              <a:lnSpc>
                <a:spcPct val="100000"/>
              </a:lnSpc>
              <a:spcBef>
                <a:spcPts val="99"/>
              </a:spcBef>
              <a:spcAft>
                <a:spcPts val="0"/>
              </a:spcAft>
              <a:buNone/>
              <a:tabLst>
                <a:tab pos="1445039" algn="l"/>
                <a:tab pos="2238840" algn="l"/>
                <a:tab pos="4618800" algn="l"/>
              </a:tabLst>
            </a:pPr>
            <a:r>
              <a:rPr lang="el-GR" sz="2600" b="0" i="0" u="none" strike="noStrike" kern="1200" spc="0">
                <a:ln>
                  <a:noFill/>
                </a:ln>
                <a:latin typeface="Arial" pitchFamily="18"/>
                <a:ea typeface="Microsoft YaHei" pitchFamily="2"/>
                <a:cs typeface="Arial" pitchFamily="2"/>
              </a:rPr>
              <a:t>Είναι χωρισμένος και έχει έναν μικρό γιο που ζει με την μητέρα του. Στην προηγούμενή του φυλάκιση είχε εκτίσει 4 χρόνια για ναρκωτικά και πρωτομπήκε σε φυλακή στα 22 του. Κατά την πρώτη μας συνάντηση παραπονέθηκε πως δεν νιώθει συναισθήματα. Δείχνει περήφανος για το υψηλό status που απολαμβάνει ανάμεσα στους άλλους κρατούμενους αλλά και για τον τρόπο με τον οποίο έγινε πλούσιος μέσα από την παραβατικότητα.</a:t>
            </a: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name="Αρχή θεραπείας">
    <p:spTree>
      <p:nvGrpSpPr>
        <p:cNvPr id="1" name=""/>
        <p:cNvGrpSpPr/>
        <p:nvPr/>
      </p:nvGrpSpPr>
      <p:grpSpPr>
        <a:xfrm>
          <a:off x="0" y="0"/>
          <a:ext cx="0" cy="0"/>
          <a:chOff x="0" y="0"/>
          <a:chExt cx="0" cy="0"/>
        </a:xfrm>
      </p:grpSpPr>
      <p:sp>
        <p:nvSpPr>
          <p:cNvPr id="2" name="object 2"/>
          <p:cNvSpPr txBox="1">
            <a:spLocks noGrp="1"/>
          </p:cNvSpPr>
          <p:nvPr>
            <p:ph type="title" idx="4294967295"/>
          </p:nvPr>
        </p:nvSpPr>
        <p:spPr>
          <a:xfrm>
            <a:off x="490320" y="545040"/>
            <a:ext cx="8815320" cy="1377000"/>
          </a:xfrm>
        </p:spPr>
        <p:txBody>
          <a:bodyPr wrap="square" tIns="114120" anchor="t">
            <a:spAutoFit/>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marL="12600" lvl="0">
              <a:spcBef>
                <a:spcPts val="99"/>
              </a:spcBef>
              <a:buNone/>
            </a:pPr>
            <a:r>
              <a:rPr lang="el-GR" sz="2600" b="0" i="0">
                <a:latin typeface="Calibri" pitchFamily="18"/>
              </a:rPr>
              <a:t>Αρχή θεραπείας</a:t>
            </a:r>
          </a:p>
        </p:txBody>
      </p:sp>
      <p:sp>
        <p:nvSpPr>
          <p:cNvPr id="3" name="object 3"/>
          <p:cNvSpPr/>
          <p:nvPr/>
        </p:nvSpPr>
        <p:spPr>
          <a:xfrm>
            <a:off x="507959" y="1807560"/>
            <a:ext cx="9051480" cy="409860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noFill/>
          <a:ln>
            <a:noFill/>
            <a:prstDash val="solid"/>
          </a:ln>
        </p:spPr>
        <p:txBody>
          <a:bodyPr vert="horz" wrap="square" lIns="0" tIns="12600" rIns="0" bIns="0" anchor="t" anchorCtr="0" compatLnSpc="0">
            <a:spAutoFit/>
          </a:bodyPr>
          <a:lstStyle/>
          <a:p>
            <a:pPr marL="337680" marR="119520" lvl="0" indent="-325440" rtl="0" hangingPunct="0">
              <a:lnSpc>
                <a:spcPct val="100000"/>
              </a:lnSpc>
              <a:spcBef>
                <a:spcPts val="99"/>
              </a:spcBef>
              <a:spcAft>
                <a:spcPts val="0"/>
              </a:spcAft>
              <a:buNone/>
              <a:tabLst/>
            </a:pPr>
            <a:r>
              <a:rPr lang="el-GR" sz="2600" b="0" i="0" u="none" strike="noStrike" kern="1200" spc="0">
                <a:ln>
                  <a:noFill/>
                </a:ln>
                <a:latin typeface="Arial" pitchFamily="18"/>
                <a:ea typeface="Microsoft YaHei" pitchFamily="2"/>
                <a:cs typeface="Arial" pitchFamily="2"/>
              </a:rPr>
              <a:t>Γνωστικό επίπεδο: Πιστεύει πως είναι ανώτερος από τους άλλους και πως δικαιούται να απολαμβάνει ό,τι του αρέσει.</a:t>
            </a:r>
          </a:p>
          <a:p>
            <a:pPr marL="337680" marR="5040" lvl="0" indent="-325440" rtl="0" hangingPunct="0">
              <a:lnSpc>
                <a:spcPct val="99000"/>
              </a:lnSpc>
              <a:spcBef>
                <a:spcPts val="1420"/>
              </a:spcBef>
              <a:spcAft>
                <a:spcPts val="0"/>
              </a:spcAft>
              <a:buNone/>
              <a:tabLst/>
            </a:pPr>
            <a:r>
              <a:rPr lang="el-GR" sz="2600" b="0" i="0" u="none" strike="noStrike" kern="1200" spc="0">
                <a:ln>
                  <a:noFill/>
                </a:ln>
                <a:latin typeface="Arial" pitchFamily="18"/>
                <a:ea typeface="Microsoft YaHei" pitchFamily="2"/>
                <a:cs typeface="Arial" pitchFamily="2"/>
              </a:rPr>
              <a:t>Συναισθηματικό επίπεδο: Ανοία, βαρεμάρα, υπερηφάνεια, μοναξιά, ανησυχία γιατί δεν νιώθει άλλα συναισθήματα. Τα ναρκωτικά είναι ένας τρόπος για να βιώνει πιο έντονα συναισθήματα ή να διασκεδάζει την ανοία του. Παραδέχεται πως δεν με εμπιστεύεται και πως με δοκιμάζει.</a:t>
            </a:r>
          </a:p>
          <a:p>
            <a:pPr marL="12600" marR="5040" lvl="0" indent="-325440" rtl="0" hangingPunct="0">
              <a:lnSpc>
                <a:spcPct val="100000"/>
              </a:lnSpc>
              <a:spcBef>
                <a:spcPts val="1420"/>
              </a:spcBef>
              <a:spcAft>
                <a:spcPts val="0"/>
              </a:spcAft>
              <a:buNone/>
              <a:tabLst/>
            </a:pPr>
            <a:r>
              <a:rPr lang="el-GR" sz="2600" b="0" i="0" u="none" strike="noStrike" kern="1200" spc="0">
                <a:ln>
                  <a:noFill/>
                </a:ln>
                <a:latin typeface="Arial" pitchFamily="18"/>
                <a:ea typeface="Microsoft YaHei" pitchFamily="2"/>
                <a:cs typeface="Arial" pitchFamily="2"/>
              </a:rPr>
              <a:t>Συμπεριφορά: Απομονώνεται στη φυλακή και αθλείται.</a:t>
            </a:r>
          </a:p>
          <a:p>
            <a:pPr marL="337680" marR="5040" lvl="0" indent="-325440" rtl="0" hangingPunct="0">
              <a:lnSpc>
                <a:spcPct val="100000"/>
              </a:lnSpc>
              <a:spcBef>
                <a:spcPts val="1420"/>
              </a:spcBef>
              <a:spcAft>
                <a:spcPts val="0"/>
              </a:spcAft>
              <a:buNone/>
              <a:tabLst/>
            </a:pPr>
            <a:r>
              <a:rPr lang="el-GR" sz="2600" b="0" i="0" u="none" strike="noStrike" kern="1200" spc="0">
                <a:ln>
                  <a:noFill/>
                </a:ln>
                <a:latin typeface="Arial" pitchFamily="18"/>
                <a:ea typeface="Microsoft YaHei" pitchFamily="2"/>
                <a:cs typeface="Arial" pitchFamily="2"/>
              </a:rPr>
              <a:t>Απασχολείται με το να σχεδιάζει την επόμενή του ληστεία.</a:t>
            </a: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name="Μέσο Θεραπείας">
    <p:spTree>
      <p:nvGrpSpPr>
        <p:cNvPr id="1" name=""/>
        <p:cNvGrpSpPr/>
        <p:nvPr/>
      </p:nvGrpSpPr>
      <p:grpSpPr>
        <a:xfrm>
          <a:off x="0" y="0"/>
          <a:ext cx="0" cy="0"/>
          <a:chOff x="0" y="0"/>
          <a:chExt cx="0" cy="0"/>
        </a:xfrm>
      </p:grpSpPr>
      <p:sp>
        <p:nvSpPr>
          <p:cNvPr id="2" name="object 2"/>
          <p:cNvSpPr txBox="1">
            <a:spLocks noGrp="1"/>
          </p:cNvSpPr>
          <p:nvPr>
            <p:ph type="title" idx="4294967295"/>
          </p:nvPr>
        </p:nvSpPr>
        <p:spPr>
          <a:xfrm>
            <a:off x="490320" y="545040"/>
            <a:ext cx="8815320" cy="1377000"/>
          </a:xfrm>
        </p:spPr>
        <p:txBody>
          <a:bodyPr wrap="square" tIns="114120" anchor="t">
            <a:spAutoFit/>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marL="12600" lvl="0">
              <a:spcBef>
                <a:spcPts val="99"/>
              </a:spcBef>
              <a:buNone/>
            </a:pPr>
            <a:r>
              <a:rPr lang="el-GR" sz="2600" b="0" i="0">
                <a:latin typeface="Calibri" pitchFamily="18"/>
              </a:rPr>
              <a:t>Μέσο Θεραπείας</a:t>
            </a:r>
          </a:p>
        </p:txBody>
      </p:sp>
      <p:sp>
        <p:nvSpPr>
          <p:cNvPr id="3" name="object 3"/>
          <p:cNvSpPr txBox="1">
            <a:spLocks noGrp="1"/>
          </p:cNvSpPr>
          <p:nvPr>
            <p:ph type="body" idx="4294967295"/>
          </p:nvPr>
        </p:nvSpPr>
        <p:spPr>
          <a:xfrm>
            <a:off x="511920" y="1807560"/>
            <a:ext cx="8884080" cy="5004000"/>
          </a:xfrm>
        </p:spPr>
        <p:txBody>
          <a:bodyPr wrap="square" tIns="12600" anchor="t">
            <a:spAutoFit/>
          </a:bodyPr>
          <a:lstStyle>
            <a:defPPr marL="432000" marR="0" lvl="0" indent="-324000">
              <a:spcBef>
                <a:spcPts val="0"/>
              </a:spcBef>
              <a:spcAft>
                <a:spcPts val="1412"/>
              </a:spcAft>
              <a:buSzPct val="45000"/>
              <a:buFont typeface="StarSymbol"/>
              <a:buNone/>
              <a:defRPr lang="el-GR" sz="3200" b="0" i="0" u="none" strike="noStrike">
                <a:ln>
                  <a:noFill/>
                </a:ln>
                <a:latin typeface="Albany" pitchFamily="18"/>
                <a:ea typeface="Andale Sans UI" pitchFamily="2"/>
                <a:cs typeface="Tahoma" pitchFamily="2"/>
              </a:defRPr>
            </a:defPPr>
            <a:lvl1pPr marL="432000" marR="0" lvl="0" indent="-324000">
              <a:spcBef>
                <a:spcPts val="0"/>
              </a:spcBef>
              <a:spcAft>
                <a:spcPts val="1412"/>
              </a:spcAft>
              <a:buSzPct val="45000"/>
              <a:buFont typeface="StarSymbol"/>
              <a:buChar char="●"/>
              <a:defRPr lang="el-GR" sz="3200" b="0" i="0" u="none" strike="noStrike">
                <a:ln>
                  <a:noFill/>
                </a:ln>
                <a:latin typeface="Albany" pitchFamily="18"/>
                <a:ea typeface="Andale Sans UI" pitchFamily="2"/>
                <a:cs typeface="Tahoma" pitchFamily="2"/>
              </a:defRPr>
            </a:lvl1pPr>
            <a:lvl2pPr marL="864000" marR="0" lvl="1" indent="-288000">
              <a:spcBef>
                <a:spcPts val="0"/>
              </a:spcBef>
              <a:spcAft>
                <a:spcPts val="1134"/>
              </a:spcAft>
              <a:buSzPct val="75000"/>
              <a:buFont typeface="StarSymbol"/>
              <a:buChar char="–"/>
              <a:defRPr lang="el-GR" sz="2800" b="0" i="0" u="none" strike="noStrike">
                <a:ln>
                  <a:noFill/>
                </a:ln>
                <a:latin typeface="Albany" pitchFamily="18"/>
                <a:ea typeface="Andale Sans UI" pitchFamily="2"/>
                <a:cs typeface="Tahoma" pitchFamily="2"/>
              </a:defRPr>
            </a:lvl2pPr>
            <a:lvl3pPr marL="1296000" marR="0" lvl="2" indent="-216000">
              <a:spcBef>
                <a:spcPts val="0"/>
              </a:spcBef>
              <a:spcAft>
                <a:spcPts val="845"/>
              </a:spcAft>
              <a:buSzPct val="45000"/>
              <a:buFont typeface="StarSymbol"/>
              <a:buChar char="●"/>
              <a:defRPr lang="el-GR" sz="2400" b="0" i="0" u="none" strike="noStrike">
                <a:ln>
                  <a:noFill/>
                </a:ln>
                <a:latin typeface="Albany" pitchFamily="18"/>
                <a:ea typeface="Andale Sans UI" pitchFamily="2"/>
                <a:cs typeface="Tahoma" pitchFamily="2"/>
              </a:defRPr>
            </a:lvl3pPr>
            <a:lvl4pPr marL="1728000" marR="0" lvl="3" indent="-216000">
              <a:spcBef>
                <a:spcPts val="0"/>
              </a:spcBef>
              <a:spcAft>
                <a:spcPts val="561"/>
              </a:spcAft>
              <a:buSzPct val="75000"/>
              <a:buFont typeface="StarSymbol"/>
              <a:buChar char="–"/>
              <a:defRPr lang="el-GR" sz="2000" b="0" i="0" u="none" strike="noStrike">
                <a:ln>
                  <a:noFill/>
                </a:ln>
                <a:latin typeface="Albany" pitchFamily="18"/>
                <a:ea typeface="Andale Sans UI" pitchFamily="2"/>
                <a:cs typeface="Tahoma" pitchFamily="2"/>
              </a:defRPr>
            </a:lvl4pPr>
            <a:lvl5pPr marL="2160000" marR="0" lvl="4" indent="-216000">
              <a:spcBef>
                <a:spcPts val="0"/>
              </a:spcBef>
              <a:spcAft>
                <a:spcPts val="278"/>
              </a:spcAft>
              <a:buSzPct val="45000"/>
              <a:buFont typeface="StarSymbol"/>
              <a:buChar char="●"/>
              <a:defRPr lang="el-GR" sz="2000" b="0" i="0" u="none" strike="noStrike">
                <a:ln>
                  <a:noFill/>
                </a:ln>
                <a:latin typeface="Albany" pitchFamily="18"/>
                <a:ea typeface="Andale Sans UI" pitchFamily="2"/>
                <a:cs typeface="Tahoma" pitchFamily="2"/>
              </a:defRPr>
            </a:lvl5pPr>
            <a:lvl6pPr marL="2592000" marR="0" lvl="5" indent="-216000">
              <a:spcBef>
                <a:spcPts val="0"/>
              </a:spcBef>
              <a:spcAft>
                <a:spcPts val="278"/>
              </a:spcAft>
              <a:buSzPct val="45000"/>
              <a:buFont typeface="StarSymbol"/>
              <a:buChar char="●"/>
              <a:defRPr lang="el-GR" sz="2000" b="0" i="0" u="none" strike="noStrike">
                <a:ln>
                  <a:noFill/>
                </a:ln>
                <a:latin typeface="Albany" pitchFamily="18"/>
                <a:ea typeface="Andale Sans UI" pitchFamily="2"/>
                <a:cs typeface="Tahoma" pitchFamily="2"/>
              </a:defRPr>
            </a:lvl6pPr>
            <a:lvl7pPr marL="3024000" marR="0" lvl="6" indent="-216000">
              <a:spcBef>
                <a:spcPts val="0"/>
              </a:spcBef>
              <a:spcAft>
                <a:spcPts val="278"/>
              </a:spcAft>
              <a:buSzPct val="45000"/>
              <a:buFont typeface="StarSymbol"/>
              <a:buChar char="●"/>
              <a:defRPr lang="el-GR" sz="2000" b="0" i="0" u="none" strike="noStrike">
                <a:ln>
                  <a:noFill/>
                </a:ln>
                <a:latin typeface="Albany" pitchFamily="18"/>
                <a:ea typeface="Andale Sans UI" pitchFamily="2"/>
                <a:cs typeface="Tahoma" pitchFamily="2"/>
              </a:defRPr>
            </a:lvl7pPr>
            <a:lvl8pPr marL="3456000" marR="0" lvl="7" indent="-216000">
              <a:spcBef>
                <a:spcPts val="0"/>
              </a:spcBef>
              <a:spcAft>
                <a:spcPts val="278"/>
              </a:spcAft>
              <a:buSzPct val="45000"/>
              <a:buFont typeface="StarSymbol"/>
              <a:buChar char="●"/>
              <a:defRPr lang="el-GR" sz="2000" b="0" i="0" u="none" strike="noStrike">
                <a:ln>
                  <a:noFill/>
                </a:ln>
                <a:latin typeface="Albany" pitchFamily="18"/>
                <a:ea typeface="Andale Sans UI" pitchFamily="2"/>
                <a:cs typeface="Tahoma" pitchFamily="2"/>
              </a:defRPr>
            </a:lvl8pPr>
            <a:lvl9pPr marL="3887999" marR="0" lvl="8" indent="-216000">
              <a:spcBef>
                <a:spcPts val="0"/>
              </a:spcBef>
              <a:spcAft>
                <a:spcPts val="278"/>
              </a:spcAft>
              <a:buSzPct val="45000"/>
              <a:buFont typeface="StarSymbol"/>
              <a:buChar char="●"/>
              <a:defRPr lang="el-GR" sz="2000" b="0" i="0" u="none" strike="noStrike">
                <a:ln>
                  <a:noFill/>
                </a:ln>
                <a:latin typeface="Albany" pitchFamily="18"/>
                <a:ea typeface="Andale Sans UI" pitchFamily="2"/>
                <a:cs typeface="Tahoma" pitchFamily="2"/>
              </a:defRPr>
            </a:lvl9pPr>
          </a:lstStyle>
          <a:p>
            <a:pPr marL="333360" marR="185400" lvl="0" indent="-325440">
              <a:lnSpc>
                <a:spcPct val="99000"/>
              </a:lnSpc>
              <a:spcBef>
                <a:spcPts val="99"/>
              </a:spcBef>
              <a:spcAft>
                <a:spcPts val="1417"/>
              </a:spcAft>
              <a:buNone/>
            </a:pPr>
            <a:r>
              <a:rPr lang="el-GR" sz="2400">
                <a:latin typeface="Calibri"/>
              </a:rPr>
              <a:t>Γνωστικό επίπεδο: Συνειδητοποιεί πως η εικόνα του ανώτερου, πιο δυνατού και ξεχωριστού στα πρότυπα και του πατέρα του συνεπάγεται απομόνωση και αντικοινωνικότητα. Αναγνωρίζει το ρόλο που παίζουν τα ναρκωτικά στο να νιώθει αυτάρκης.</a:t>
            </a:r>
          </a:p>
          <a:p>
            <a:pPr marL="333360" marR="5040" lvl="0" indent="-325440">
              <a:spcBef>
                <a:spcPts val="1420"/>
              </a:spcBef>
              <a:spcAft>
                <a:spcPts val="1417"/>
              </a:spcAft>
              <a:buNone/>
            </a:pPr>
            <a:r>
              <a:rPr lang="el-GR" sz="2400">
                <a:latin typeface="Calibri"/>
              </a:rPr>
              <a:t>Συναισθηματικό επίπεδο: Αναγνωρίζει τη μοναξιά και νιώθει ενοχές και θλίψη για ανθρώπους που τον έχουν αγαπήσει και τους έχει απομακρύνει. Παραδέχεται πως έχει αρχίσει να με εμπιστεύεται.</a:t>
            </a:r>
          </a:p>
          <a:p>
            <a:pPr marL="333360" marR="205200" lvl="0" indent="-325440">
              <a:lnSpc>
                <a:spcPct val="99000"/>
              </a:lnSpc>
              <a:spcBef>
                <a:spcPts val="1426"/>
              </a:spcBef>
              <a:spcAft>
                <a:spcPts val="1417"/>
              </a:spcAft>
              <a:buNone/>
            </a:pPr>
            <a:r>
              <a:rPr lang="el-GR" sz="2400">
                <a:latin typeface="Calibri"/>
              </a:rPr>
              <a:t>Συμπεριφορά: Επικοινωνεί με την μητέρα του και με την πρώην γυναίκα του. Τους ζητάει συγγνώμη. Αθλείται πιο εντατικά. Διακόπτει τα φάρμακα.</a:t>
            </a: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name="Διακοπή Θεραπείας">
    <p:spTree>
      <p:nvGrpSpPr>
        <p:cNvPr id="1" name=""/>
        <p:cNvGrpSpPr/>
        <p:nvPr/>
      </p:nvGrpSpPr>
      <p:grpSpPr>
        <a:xfrm>
          <a:off x="0" y="0"/>
          <a:ext cx="0" cy="0"/>
          <a:chOff x="0" y="0"/>
          <a:chExt cx="0" cy="0"/>
        </a:xfrm>
      </p:grpSpPr>
      <p:sp>
        <p:nvSpPr>
          <p:cNvPr id="2" name="object 2"/>
          <p:cNvSpPr txBox="1">
            <a:spLocks noGrp="1"/>
          </p:cNvSpPr>
          <p:nvPr>
            <p:ph type="title" idx="4294967295"/>
          </p:nvPr>
        </p:nvSpPr>
        <p:spPr>
          <a:xfrm>
            <a:off x="490320" y="545040"/>
            <a:ext cx="8815320" cy="1377000"/>
          </a:xfrm>
        </p:spPr>
        <p:txBody>
          <a:bodyPr wrap="square" tIns="114120" anchor="t">
            <a:spAutoFit/>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marL="12600" lvl="0">
              <a:spcBef>
                <a:spcPts val="99"/>
              </a:spcBef>
              <a:buNone/>
            </a:pPr>
            <a:r>
              <a:rPr lang="el-GR" sz="2600" b="0" i="0">
                <a:latin typeface="Calibri" pitchFamily="18"/>
              </a:rPr>
              <a:t>Διακοπή Θεραπείας</a:t>
            </a:r>
          </a:p>
        </p:txBody>
      </p:sp>
      <p:sp>
        <p:nvSpPr>
          <p:cNvPr id="3" name="object 3"/>
          <p:cNvSpPr/>
          <p:nvPr/>
        </p:nvSpPr>
        <p:spPr>
          <a:xfrm>
            <a:off x="507959" y="1807560"/>
            <a:ext cx="8834400" cy="218628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noFill/>
          <a:ln>
            <a:noFill/>
            <a:prstDash val="solid"/>
          </a:ln>
        </p:spPr>
        <p:txBody>
          <a:bodyPr vert="horz" wrap="square" lIns="0" tIns="12600" rIns="0" bIns="0" anchor="t" anchorCtr="0" compatLnSpc="0">
            <a:spAutoFit/>
          </a:bodyPr>
          <a:lstStyle/>
          <a:p>
            <a:pPr marL="12600" marR="0" lvl="0" indent="0" algn="just" rtl="0" hangingPunct="0">
              <a:lnSpc>
                <a:spcPct val="100000"/>
              </a:lnSpc>
              <a:spcBef>
                <a:spcPts val="99"/>
              </a:spcBef>
              <a:spcAft>
                <a:spcPts val="0"/>
              </a:spcAft>
              <a:buNone/>
              <a:tabLst/>
            </a:pPr>
            <a:r>
              <a:rPr lang="el-GR" sz="2600" b="0" i="0" u="none" strike="noStrike" kern="1200" spc="0">
                <a:ln>
                  <a:noFill/>
                </a:ln>
                <a:latin typeface="Arial" pitchFamily="18"/>
                <a:ea typeface="Microsoft YaHei" pitchFamily="2"/>
                <a:cs typeface="Arial" pitchFamily="2"/>
              </a:rPr>
              <a:t>Έφυγε με ξαφνική μεταγωγή για μια φυλακή της επαρχίας.</a:t>
            </a:r>
          </a:p>
          <a:p>
            <a:pPr marL="337680" marR="0" lvl="0" indent="0" algn="just" rtl="0" hangingPunct="0">
              <a:lnSpc>
                <a:spcPct val="100000"/>
              </a:lnSpc>
              <a:spcBef>
                <a:spcPts val="99"/>
              </a:spcBef>
              <a:spcAft>
                <a:spcPts val="0"/>
              </a:spcAft>
              <a:buNone/>
              <a:tabLst/>
            </a:pPr>
            <a:r>
              <a:rPr lang="el-GR" sz="2600" b="0" i="0" u="none" strike="noStrike" kern="1200" spc="0">
                <a:ln>
                  <a:noFill/>
                </a:ln>
                <a:latin typeface="Arial" pitchFamily="18"/>
                <a:ea typeface="Microsoft YaHei" pitchFamily="2"/>
                <a:cs typeface="Arial" pitchFamily="2"/>
              </a:rPr>
              <a:t>Έμαθα ό,τι αποφυλακίστηκε μετά από λίγο.</a:t>
            </a:r>
          </a:p>
          <a:p>
            <a:pPr marL="337680" marR="5040" lvl="0" indent="-325440" algn="just" rtl="0" hangingPunct="0">
              <a:lnSpc>
                <a:spcPct val="100000"/>
              </a:lnSpc>
              <a:spcBef>
                <a:spcPts val="1420"/>
              </a:spcBef>
              <a:spcAft>
                <a:spcPts val="0"/>
              </a:spcAft>
              <a:buNone/>
              <a:tabLst/>
            </a:pPr>
            <a:r>
              <a:rPr lang="el-GR" sz="2600" b="0" i="0" u="none" strike="noStrike" kern="1200" spc="0">
                <a:ln>
                  <a:noFill/>
                </a:ln>
                <a:latin typeface="Arial" pitchFamily="18"/>
                <a:ea typeface="Microsoft YaHei" pitchFamily="2"/>
                <a:cs typeface="Arial" pitchFamily="2"/>
              </a:rPr>
              <a:t>Πρόσφατα τον ξαναείδα στη φυλακή μετά από πέντε χρόνια. Τον πλησίασα και του δήλωσα πως αν θελήσει μπορούμε να ξανασυνεργαστούμε: Μέχρι τότε  δεν με έχει καλέσει.</a:t>
            </a:r>
          </a:p>
        </p:txBody>
      </p:sp>
      <p:sp>
        <p:nvSpPr>
          <p:cNvPr id="4" name="object 4"/>
          <p:cNvSpPr/>
          <p:nvPr/>
        </p:nvSpPr>
        <p:spPr>
          <a:xfrm>
            <a:off x="438119" y="6123960"/>
            <a:ext cx="8732880" cy="65016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noFill/>
          <a:ln>
            <a:noFill/>
            <a:prstDash val="solid"/>
          </a:ln>
        </p:spPr>
        <p:txBody>
          <a:bodyPr vert="horz" wrap="square" lIns="0" tIns="39960" rIns="0" bIns="0" anchor="t" anchorCtr="0" compatLnSpc="0">
            <a:spAutoFit/>
          </a:bodyPr>
          <a:lstStyle/>
          <a:p>
            <a:pPr marL="12600" marR="5040" lvl="0" indent="0" rtl="0" hangingPunct="0">
              <a:lnSpc>
                <a:spcPct val="100000"/>
              </a:lnSpc>
              <a:spcBef>
                <a:spcPts val="315"/>
              </a:spcBef>
              <a:spcAft>
                <a:spcPts val="0"/>
              </a:spcAft>
              <a:buNone/>
              <a:tabLst/>
            </a:pPr>
            <a:r>
              <a:rPr lang="el-GR" sz="2000" b="0" i="0" u="none" strike="noStrike" kern="1200" spc="0">
                <a:ln>
                  <a:noFill/>
                </a:ln>
                <a:solidFill>
                  <a:srgbClr val="000000"/>
                </a:solidFill>
                <a:latin typeface="Arial" pitchFamily="18"/>
                <a:ea typeface="Microsoft YaHei" pitchFamily="2"/>
                <a:cs typeface="Arial" pitchFamily="2"/>
              </a:rPr>
              <a:t>*Τα χαρακτηριστικά των περιπτώσεων που περιγράφονται έχουν παραλαχθεί ώστε τα πρόσωπα στα οποία αναφέρονται να μην είναι αναγνωρίσιμα.</a:t>
            </a: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name="ΟΜΑΔΕΣ ΠΡΟΣΩΠΙΚΗΣ ΑΝΑΠΤΥΞΗΣ">
    <p:spTree>
      <p:nvGrpSpPr>
        <p:cNvPr id="1" name=""/>
        <p:cNvGrpSpPr/>
        <p:nvPr/>
      </p:nvGrpSpPr>
      <p:grpSpPr>
        <a:xfrm>
          <a:off x="0" y="0"/>
          <a:ext cx="0" cy="0"/>
          <a:chOff x="0" y="0"/>
          <a:chExt cx="0" cy="0"/>
        </a:xfrm>
      </p:grpSpPr>
      <p:sp>
        <p:nvSpPr>
          <p:cNvPr id="2" name="object 2"/>
          <p:cNvSpPr txBox="1">
            <a:spLocks noGrp="1"/>
          </p:cNvSpPr>
          <p:nvPr>
            <p:ph type="title" idx="4294967295"/>
          </p:nvPr>
        </p:nvSpPr>
        <p:spPr>
          <a:xfrm>
            <a:off x="1935720" y="435959"/>
            <a:ext cx="6197400" cy="1412640"/>
          </a:xfrm>
        </p:spPr>
        <p:txBody>
          <a:bodyPr wrap="square" tIns="71640" anchor="t">
            <a:spAutoFit/>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marL="1410480" marR="5040" lvl="0" indent="-1397880">
              <a:spcBef>
                <a:spcPts val="564"/>
              </a:spcBef>
              <a:buNone/>
            </a:pPr>
            <a:r>
              <a:rPr lang="el-GR" b="0" i="0">
                <a:latin typeface="Calibri" pitchFamily="18"/>
              </a:rPr>
              <a:t>ΟΜΑΔΕΣ ΠΡΟΣΩΠΙΚΗΣ ΑΝΑΠΤΥΞΗΣ</a:t>
            </a:r>
          </a:p>
        </p:txBody>
      </p:sp>
      <p:sp>
        <p:nvSpPr>
          <p:cNvPr id="3" name="object 3"/>
          <p:cNvSpPr/>
          <p:nvPr/>
        </p:nvSpPr>
        <p:spPr>
          <a:xfrm>
            <a:off x="739080" y="1727640"/>
            <a:ext cx="8316360" cy="444780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noFill/>
          <a:ln>
            <a:noFill/>
            <a:prstDash val="solid"/>
          </a:ln>
        </p:spPr>
        <p:txBody>
          <a:bodyPr vert="horz" wrap="square" lIns="0" tIns="168120" rIns="0" bIns="0" anchor="t" anchorCtr="0" compatLnSpc="0">
            <a:spAutoFit/>
          </a:bodyPr>
          <a:lstStyle/>
          <a:p>
            <a:pPr marL="0" marR="0" lvl="0" indent="0" rtl="0" hangingPunct="0">
              <a:lnSpc>
                <a:spcPct val="100000"/>
              </a:lnSpc>
              <a:spcBef>
                <a:spcPts val="1324"/>
              </a:spcBef>
              <a:spcAft>
                <a:spcPts val="0"/>
              </a:spcAft>
              <a:buClr>
                <a:srgbClr val="007F7F"/>
              </a:buClr>
              <a:buSzPct val="96000"/>
              <a:buFont typeface="Wingdings"/>
              <a:buChar char=""/>
              <a:tabLst>
                <a:tab pos="315720" algn="l"/>
              </a:tabLst>
            </a:pPr>
            <a:r>
              <a:rPr lang="el-GR" sz="2600" b="0" i="0" u="none" strike="noStrike" kern="1200" spc="0">
                <a:ln>
                  <a:noFill/>
                </a:ln>
                <a:solidFill>
                  <a:srgbClr val="000000"/>
                </a:solidFill>
                <a:latin typeface="Arial" pitchFamily="34"/>
                <a:ea typeface="Microsoft YaHei" pitchFamily="2"/>
                <a:cs typeface="Arial" pitchFamily="2"/>
              </a:rPr>
              <a:t>Εθελοντική συμμετοχή</a:t>
            </a:r>
          </a:p>
          <a:p>
            <a:pPr marL="0" marR="472320" lvl="0" indent="0" rtl="0" hangingPunct="0">
              <a:lnSpc>
                <a:spcPct val="100000"/>
              </a:lnSpc>
              <a:spcBef>
                <a:spcPts val="1511"/>
              </a:spcBef>
              <a:spcAft>
                <a:spcPts val="0"/>
              </a:spcAft>
              <a:buClr>
                <a:srgbClr val="007F7F"/>
              </a:buClr>
              <a:buSzPct val="96000"/>
              <a:buFont typeface="Wingdings"/>
              <a:buChar char=""/>
              <a:tabLst>
                <a:tab pos="306000" algn="l"/>
                <a:tab pos="315000" algn="l"/>
              </a:tabLst>
            </a:pPr>
            <a:r>
              <a:rPr lang="el-GR" sz="2600" b="0" i="0" u="none" strike="noStrike" kern="1200" spc="0">
                <a:ln>
                  <a:noFill/>
                </a:ln>
                <a:solidFill>
                  <a:srgbClr val="000000"/>
                </a:solidFill>
                <a:latin typeface="Arial" pitchFamily="34"/>
                <a:ea typeface="Microsoft YaHei" pitchFamily="2"/>
                <a:cs typeface="Arial" pitchFamily="2"/>
              </a:rPr>
              <a:t>Συγκρότηση με τη βοήθεια της κοινωνικής υπηρεσίας</a:t>
            </a:r>
          </a:p>
          <a:p>
            <a:pPr marL="0" marR="5040" lvl="0" indent="0" rtl="0" hangingPunct="0">
              <a:lnSpc>
                <a:spcPct val="100000"/>
              </a:lnSpc>
              <a:spcBef>
                <a:spcPts val="1429"/>
              </a:spcBef>
              <a:spcAft>
                <a:spcPts val="0"/>
              </a:spcAft>
              <a:buClr>
                <a:srgbClr val="007F7F"/>
              </a:buClr>
              <a:buSzPct val="96000"/>
              <a:buFont typeface="Wingdings"/>
              <a:buChar char=""/>
              <a:tabLst>
                <a:tab pos="306000" algn="l"/>
                <a:tab pos="315000" algn="l"/>
              </a:tabLst>
            </a:pPr>
            <a:r>
              <a:rPr lang="el-GR" sz="2600" b="0" i="0" u="none" strike="noStrike" kern="1200" spc="0">
                <a:ln>
                  <a:noFill/>
                </a:ln>
                <a:solidFill>
                  <a:srgbClr val="000000"/>
                </a:solidFill>
                <a:latin typeface="Arial" pitchFamily="34"/>
                <a:ea typeface="Microsoft YaHei" pitchFamily="2"/>
                <a:cs typeface="Arial" pitchFamily="2"/>
              </a:rPr>
              <a:t>Επιλογή και διαμόρφωση ατζέντας από τους κρατούμενους</a:t>
            </a:r>
          </a:p>
          <a:p>
            <a:pPr marL="0" marR="5040" lvl="0" indent="0" rtl="0" hangingPunct="0">
              <a:lnSpc>
                <a:spcPct val="100000"/>
              </a:lnSpc>
              <a:spcBef>
                <a:spcPts val="1140"/>
              </a:spcBef>
              <a:spcAft>
                <a:spcPts val="0"/>
              </a:spcAft>
              <a:buClr>
                <a:srgbClr val="007F7F"/>
              </a:buClr>
              <a:buSzPct val="96000"/>
              <a:buFont typeface="Wingdings"/>
              <a:buChar char=""/>
              <a:tabLst>
                <a:tab pos="315720" algn="l"/>
              </a:tabLst>
            </a:pPr>
            <a:r>
              <a:rPr lang="el-GR" sz="2600" b="0" i="0" u="none" strike="noStrike" kern="1200" spc="0">
                <a:ln>
                  <a:noFill/>
                </a:ln>
                <a:solidFill>
                  <a:srgbClr val="000000"/>
                </a:solidFill>
                <a:latin typeface="Arial" pitchFamily="34"/>
                <a:ea typeface="Microsoft YaHei" pitchFamily="2"/>
                <a:cs typeface="Arial" pitchFamily="2"/>
              </a:rPr>
              <a:t>Απόρρητο και ελευθερία έκφρασης</a:t>
            </a:r>
          </a:p>
          <a:p>
            <a:pPr marL="0" marR="499680" lvl="0" indent="0" rtl="0" hangingPunct="0">
              <a:lnSpc>
                <a:spcPct val="100000"/>
              </a:lnSpc>
              <a:spcBef>
                <a:spcPts val="1519"/>
              </a:spcBef>
              <a:spcAft>
                <a:spcPts val="0"/>
              </a:spcAft>
              <a:buClr>
                <a:srgbClr val="007F7F"/>
              </a:buClr>
              <a:buSzPct val="96000"/>
              <a:buFont typeface="Wingdings"/>
              <a:buChar char=""/>
              <a:tabLst>
                <a:tab pos="306000" algn="l"/>
                <a:tab pos="315000" algn="l"/>
              </a:tabLst>
            </a:pPr>
            <a:r>
              <a:rPr lang="el-GR" sz="2600" b="0" i="0" u="none" strike="noStrike" kern="1200" spc="0">
                <a:ln>
                  <a:noFill/>
                </a:ln>
                <a:solidFill>
                  <a:srgbClr val="000000"/>
                </a:solidFill>
                <a:latin typeface="Arial" pitchFamily="34"/>
                <a:ea typeface="Microsoft YaHei" pitchFamily="2"/>
                <a:cs typeface="Arial" pitchFamily="2"/>
              </a:rPr>
              <a:t>Συμμετοχή των κρατουμένων στην ομάδα χωρίς διοικητικό ή δικαστικό όφελος</a:t>
            </a: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name="page33">
    <p:spTree>
      <p:nvGrpSpPr>
        <p:cNvPr id="1" name=""/>
        <p:cNvGrpSpPr/>
        <p:nvPr/>
      </p:nvGrpSpPr>
      <p:grpSpPr>
        <a:xfrm>
          <a:off x="0" y="0"/>
          <a:ext cx="0" cy="0"/>
          <a:chOff x="0" y="0"/>
          <a:chExt cx="0" cy="0"/>
        </a:xfrm>
      </p:grpSpPr>
      <p:sp>
        <p:nvSpPr>
          <p:cNvPr id="2" name="object 2"/>
          <p:cNvSpPr txBox="1">
            <a:spLocks noGrp="1"/>
          </p:cNvSpPr>
          <p:nvPr>
            <p:ph type="title" idx="4294967295"/>
          </p:nvPr>
        </p:nvSpPr>
        <p:spPr>
          <a:xfrm>
            <a:off x="1123920" y="309960"/>
            <a:ext cx="7742880" cy="1590480"/>
          </a:xfrm>
        </p:spPr>
        <p:txBody>
          <a:bodyPr wrap="square" tIns="59760" anchor="t">
            <a:spAutoFit/>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marL="12600" marR="5040" lvl="0" indent="-154080" algn="ctr">
              <a:lnSpc>
                <a:spcPct val="93000"/>
              </a:lnSpc>
              <a:spcBef>
                <a:spcPts val="471"/>
              </a:spcBef>
              <a:buNone/>
              <a:tabLst>
                <a:tab pos="2647080" algn="l"/>
              </a:tabLst>
            </a:pPr>
            <a:r>
              <a:rPr lang="el-GR" sz="3600" b="0" i="0">
                <a:latin typeface="Calibri" pitchFamily="18"/>
              </a:rPr>
              <a:t>Ο ψυχολόγος στο πλαίσιο της υποστήριξης των κρατουμένων μπορεί να συνεργαστεί με:</a:t>
            </a:r>
          </a:p>
        </p:txBody>
      </p:sp>
      <p:sp>
        <p:nvSpPr>
          <p:cNvPr id="3" name="object 3"/>
          <p:cNvSpPr/>
          <p:nvPr/>
        </p:nvSpPr>
        <p:spPr>
          <a:xfrm>
            <a:off x="452160" y="2095560"/>
            <a:ext cx="9268200" cy="345041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noFill/>
          <a:ln>
            <a:noFill/>
            <a:prstDash val="solid"/>
          </a:ln>
        </p:spPr>
        <p:txBody>
          <a:bodyPr vert="horz" wrap="square" lIns="0" tIns="43920" rIns="0" bIns="0" anchor="t" anchorCtr="0" compatLnSpc="0">
            <a:spAutoFit/>
          </a:bodyPr>
          <a:lstStyle/>
          <a:p>
            <a:pPr marL="0" marR="92880" lvl="0" indent="0" rtl="0" hangingPunct="0">
              <a:lnSpc>
                <a:spcPct val="100000"/>
              </a:lnSpc>
              <a:spcBef>
                <a:spcPts val="346"/>
              </a:spcBef>
              <a:spcAft>
                <a:spcPts val="0"/>
              </a:spcAft>
              <a:buClr>
                <a:srgbClr val="007F7F"/>
              </a:buClr>
              <a:buSzPct val="45000"/>
              <a:buFont typeface="Wingdings"/>
              <a:buChar char=""/>
              <a:tabLst>
                <a:tab pos="306000" algn="l"/>
              </a:tabLst>
            </a:pPr>
            <a:r>
              <a:rPr lang="el-GR" sz="2800" b="0" i="0" u="none" strike="noStrike" kern="1200" spc="0" dirty="0">
                <a:ln>
                  <a:noFill/>
                </a:ln>
                <a:latin typeface="Arial" pitchFamily="18"/>
                <a:ea typeface="Microsoft YaHei" pitchFamily="2"/>
                <a:cs typeface="Arial" pitchFamily="2"/>
              </a:rPr>
              <a:t>Την κοινωνική υπηρεσία του Καταστήματος κυρίως για 	πρακτικά και γραφειοκρατικά ζητήματα του κρατούμενου</a:t>
            </a:r>
          </a:p>
          <a:p>
            <a:pPr marL="0" marR="195480" lvl="0" indent="0" rtl="0" hangingPunct="0">
              <a:lnSpc>
                <a:spcPct val="100000"/>
              </a:lnSpc>
              <a:spcBef>
                <a:spcPts val="286"/>
              </a:spcBef>
              <a:spcAft>
                <a:spcPts val="0"/>
              </a:spcAft>
              <a:buClr>
                <a:srgbClr val="007F7F"/>
              </a:buClr>
              <a:buSzPct val="45000"/>
              <a:buFont typeface="Wingdings"/>
              <a:buChar char=""/>
              <a:tabLst>
                <a:tab pos="16560" algn="l"/>
                <a:tab pos="304920" algn="l"/>
              </a:tabLst>
            </a:pPr>
            <a:r>
              <a:rPr lang="el-GR" sz="2800" b="0" i="0" u="none" strike="noStrike" kern="1200" spc="0" dirty="0">
                <a:ln>
                  <a:noFill/>
                </a:ln>
                <a:latin typeface="Arial" pitchFamily="18"/>
                <a:ea typeface="Microsoft YaHei" pitchFamily="2"/>
                <a:cs typeface="Arial" pitchFamily="2"/>
              </a:rPr>
              <a:t>	Το </a:t>
            </a:r>
            <a:r>
              <a:rPr lang="el-GR" sz="2800" b="0" i="0" u="none" strike="noStrike" kern="1200" spc="0" dirty="0" err="1">
                <a:ln>
                  <a:noFill/>
                </a:ln>
                <a:latin typeface="Arial" pitchFamily="18"/>
                <a:ea typeface="Microsoft YaHei" pitchFamily="2"/>
                <a:cs typeface="Arial" pitchFamily="2"/>
              </a:rPr>
              <a:t>φυλακτικό</a:t>
            </a:r>
            <a:r>
              <a:rPr lang="el-GR" sz="2800" b="0" i="0" u="none" strike="noStrike" kern="1200" spc="0" dirty="0">
                <a:ln>
                  <a:noFill/>
                </a:ln>
                <a:latin typeface="Arial" pitchFamily="18"/>
                <a:ea typeface="Microsoft YaHei" pitchFamily="2"/>
                <a:cs typeface="Arial" pitchFamily="2"/>
              </a:rPr>
              <a:t> προσωπικό κυρίως για θέματα ασφάλειας Μεγάλη προσοχή χρειάζεται, πριν την καταφυγή στα</a:t>
            </a:r>
          </a:p>
          <a:p>
            <a:pPr marL="309960" marR="195480" lvl="0" indent="0" rtl="0" hangingPunct="0">
              <a:lnSpc>
                <a:spcPct val="100000"/>
              </a:lnSpc>
              <a:spcBef>
                <a:spcPts val="286"/>
              </a:spcBef>
              <a:spcAft>
                <a:spcPts val="0"/>
              </a:spcAft>
              <a:buNone/>
              <a:tabLst>
                <a:tab pos="2680920" algn="l"/>
              </a:tabLst>
            </a:pPr>
            <a:r>
              <a:rPr lang="el-GR" sz="2800" b="0" i="0" u="none" strike="noStrike" kern="1200" spc="0" dirty="0" smtClean="0">
                <a:ln>
                  <a:noFill/>
                </a:ln>
                <a:latin typeface="Arial" pitchFamily="18"/>
                <a:ea typeface="Microsoft YaHei" pitchFamily="2"/>
                <a:cs typeface="Arial" pitchFamily="2"/>
              </a:rPr>
              <a:t>παραπάνω, ώστε </a:t>
            </a:r>
            <a:r>
              <a:rPr lang="el-GR" sz="2800" b="0" i="0" u="none" strike="noStrike" kern="1200" spc="0" dirty="0">
                <a:ln>
                  <a:noFill/>
                </a:ln>
                <a:latin typeface="Arial" pitchFamily="18"/>
                <a:ea typeface="Microsoft YaHei" pitchFamily="2"/>
                <a:cs typeface="Arial" pitchFamily="2"/>
              </a:rPr>
              <a:t>να αποφεύγονται: α) </a:t>
            </a:r>
            <a:r>
              <a:rPr lang="el-GR" sz="2800" b="0" i="0" u="none" strike="noStrike" kern="1200" spc="0" dirty="0" err="1">
                <a:ln>
                  <a:noFill/>
                </a:ln>
                <a:latin typeface="Arial" pitchFamily="18"/>
                <a:ea typeface="Microsoft YaHei" pitchFamily="2"/>
                <a:cs typeface="Arial" pitchFamily="2"/>
              </a:rPr>
              <a:t>Τριγωνοποιήσεις</a:t>
            </a:r>
            <a:endParaRPr lang="el-GR" sz="2800" b="0" i="0" u="none" strike="noStrike" kern="1200" spc="0" dirty="0">
              <a:ln>
                <a:noFill/>
              </a:ln>
              <a:latin typeface="Arial" pitchFamily="18"/>
              <a:ea typeface="Microsoft YaHei" pitchFamily="2"/>
              <a:cs typeface="Arial" pitchFamily="2"/>
            </a:endParaRPr>
          </a:p>
          <a:p>
            <a:pPr marL="309960" marR="1798200" lvl="0" indent="98280" rtl="0" hangingPunct="0">
              <a:lnSpc>
                <a:spcPct val="100000"/>
              </a:lnSpc>
              <a:spcBef>
                <a:spcPts val="164"/>
              </a:spcBef>
              <a:spcAft>
                <a:spcPts val="0"/>
              </a:spcAft>
              <a:buNone/>
              <a:tabLst>
                <a:tab pos="2680920" algn="l"/>
              </a:tabLst>
            </a:pPr>
            <a:r>
              <a:rPr lang="el-GR" sz="2800" b="0" i="0" u="none" strike="noStrike" kern="1200" spc="0" dirty="0">
                <a:ln>
                  <a:noFill/>
                </a:ln>
                <a:latin typeface="Arial" pitchFamily="18"/>
                <a:ea typeface="Microsoft YaHei" pitchFamily="2"/>
                <a:cs typeface="Arial" pitchFamily="2"/>
              </a:rPr>
              <a:t>β) Χειριστικές συμπεριφορές γ) Αδικίες και δ) Αντιδεοντολογικές άρσεις του απορρήτου</a:t>
            </a: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idx="4294967295"/>
          </p:nvPr>
        </p:nvSpPr>
        <p:spPr>
          <a:xfrm>
            <a:off x="490320" y="545040"/>
            <a:ext cx="8815320" cy="1275480"/>
          </a:xfrm>
        </p:spPr>
        <p:txBody>
          <a:bodyPr wrap="square" tIns="12600" anchor="t">
            <a:spAutoFit/>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marL="12600" marR="5040" lvl="0">
              <a:spcBef>
                <a:spcPts val="99"/>
              </a:spcBef>
              <a:buNone/>
            </a:pPr>
            <a:r>
              <a:rPr lang="el-GR" sz="2800" i="0">
                <a:latin typeface="Calibri" pitchFamily="18"/>
              </a:rPr>
              <a:t>Ψυχολογία στο Νομικό Σύστημα σε Ελλάδα και Μεγάλη Βρετανία</a:t>
            </a:r>
          </a:p>
        </p:txBody>
      </p:sp>
      <p:sp>
        <p:nvSpPr>
          <p:cNvPr id="3" name="object 3"/>
          <p:cNvSpPr/>
          <p:nvPr/>
        </p:nvSpPr>
        <p:spPr>
          <a:xfrm>
            <a:off x="608400" y="1766520"/>
            <a:ext cx="8660880" cy="421272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noFill/>
          <a:ln>
            <a:noFill/>
            <a:prstDash val="solid"/>
          </a:ln>
        </p:spPr>
        <p:txBody>
          <a:bodyPr vert="horz" wrap="square" lIns="0" tIns="12600" rIns="0" bIns="0" anchor="t" anchorCtr="0" compatLnSpc="0">
            <a:spAutoFit/>
          </a:bodyPr>
          <a:lstStyle/>
          <a:p>
            <a:pPr marL="331560" marR="191880" indent="-318960" hangingPunct="0">
              <a:spcBef>
                <a:spcPts val="99"/>
              </a:spcBef>
              <a:tabLst>
                <a:tab pos="2985840" algn="l"/>
              </a:tabLst>
            </a:pPr>
            <a:r>
              <a:rPr lang="el-GR" sz="2400">
                <a:solidFill>
                  <a:prstClr val="black"/>
                </a:solidFill>
                <a:latin typeface="Arial" pitchFamily="18"/>
                <a:ea typeface="Microsoft YaHei" pitchFamily="2"/>
                <a:cs typeface="Arial" pitchFamily="2"/>
              </a:rPr>
              <a:t>Στην Ελλάδα μέχρι στιγμής οι ψυχολόγοι που σχετίζονται με το νομικό σύστημα μπορεί να είναι</a:t>
            </a:r>
          </a:p>
          <a:p>
            <a:pPr marL="331560" marR="5040" indent="-318960" hangingPunct="0">
              <a:spcBef>
                <a:spcPts val="1420"/>
              </a:spcBef>
              <a:tabLst>
                <a:tab pos="2985840" algn="l"/>
              </a:tabLst>
            </a:pPr>
            <a:r>
              <a:rPr lang="el-GR" sz="2400">
                <a:solidFill>
                  <a:prstClr val="black"/>
                </a:solidFill>
                <a:latin typeface="Arial" pitchFamily="18"/>
                <a:ea typeface="Microsoft YaHei" pitchFamily="2"/>
                <a:cs typeface="Arial" pitchFamily="2"/>
              </a:rPr>
              <a:t>α) εργαζόμενοι στις φυλακές, β) Επιμελητές ενηλίκων και ανηλίκων και γ) εργαζόμενοι ως ΠΕ σωφρονιστικοί υπάλληλοι</a:t>
            </a:r>
          </a:p>
          <a:p>
            <a:pPr marL="331560" marR="678240" indent="-318960" hangingPunct="0">
              <a:spcBef>
                <a:spcPts val="1429"/>
              </a:spcBef>
              <a:tabLst>
                <a:tab pos="2985840" algn="l"/>
              </a:tabLst>
            </a:pPr>
            <a:r>
              <a:rPr lang="el-GR" sz="2400">
                <a:solidFill>
                  <a:prstClr val="black"/>
                </a:solidFill>
                <a:latin typeface="Arial" pitchFamily="18"/>
                <a:ea typeface="Microsoft YaHei" pitchFamily="2"/>
                <a:cs typeface="Arial" pitchFamily="2"/>
              </a:rPr>
              <a:t>Δεν απαιτούνται συγκεκριμένα τυπικά προσόντα εκτός από πτυχίο ψυχολογίας</a:t>
            </a:r>
          </a:p>
          <a:p>
            <a:pPr marL="331560" marR="252000" indent="-318960" hangingPunct="0">
              <a:spcBef>
                <a:spcPts val="1420"/>
              </a:spcBef>
              <a:tabLst>
                <a:tab pos="2985840" algn="l"/>
              </a:tabLst>
            </a:pPr>
            <a:r>
              <a:rPr lang="el-GR" sz="2400">
                <a:solidFill>
                  <a:prstClr val="black"/>
                </a:solidFill>
                <a:latin typeface="Arial" pitchFamily="18"/>
                <a:ea typeface="Microsoft YaHei" pitchFamily="2"/>
                <a:cs typeface="Arial" pitchFamily="2"/>
              </a:rPr>
              <a:t>Στην Αγγλία οι Forensic Psychologists (Ba in Psychology, Msc in Forensic Psychology και 2 έτη πρακτική) απασχολούνται σε α) φυλακές, β) δικαστήρια, γ) αστυνομία, δ) κέντρα σχεδιασμού πολιτικής κ.α..</a:t>
            </a:r>
          </a:p>
        </p:txBody>
      </p:sp>
    </p:spTree>
    <p:extLst>
      <p:ext uri="{BB962C8B-B14F-4D97-AF65-F5344CB8AC3E}">
        <p14:creationId xmlns:p14="http://schemas.microsoft.com/office/powerpoint/2010/main" val="406016396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name="Παραπομπή σε Ψυχίατρο">
    <p:spTree>
      <p:nvGrpSpPr>
        <p:cNvPr id="1" name=""/>
        <p:cNvGrpSpPr/>
        <p:nvPr/>
      </p:nvGrpSpPr>
      <p:grpSpPr>
        <a:xfrm>
          <a:off x="0" y="0"/>
          <a:ext cx="0" cy="0"/>
          <a:chOff x="0" y="0"/>
          <a:chExt cx="0" cy="0"/>
        </a:xfrm>
      </p:grpSpPr>
      <p:sp>
        <p:nvSpPr>
          <p:cNvPr id="2" name="object 2"/>
          <p:cNvSpPr txBox="1">
            <a:spLocks noGrp="1"/>
          </p:cNvSpPr>
          <p:nvPr>
            <p:ph type="title" idx="4294967295"/>
          </p:nvPr>
        </p:nvSpPr>
        <p:spPr>
          <a:xfrm>
            <a:off x="490320" y="545040"/>
            <a:ext cx="8815320" cy="1475999"/>
          </a:xfrm>
        </p:spPr>
        <p:txBody>
          <a:bodyPr wrap="square" tIns="213120" anchor="t">
            <a:spAutoFit/>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marL="1369800" lvl="0">
              <a:spcBef>
                <a:spcPts val="99"/>
              </a:spcBef>
              <a:buNone/>
            </a:pPr>
            <a:r>
              <a:rPr lang="el-GR" b="0" i="0">
                <a:latin typeface="Calibri" pitchFamily="18"/>
              </a:rPr>
              <a:t>Παραπομπή σε Ψυχίατρο</a:t>
            </a:r>
          </a:p>
        </p:txBody>
      </p:sp>
      <p:sp>
        <p:nvSpPr>
          <p:cNvPr id="3" name="object 3"/>
          <p:cNvSpPr/>
          <p:nvPr/>
        </p:nvSpPr>
        <p:spPr>
          <a:xfrm>
            <a:off x="739080" y="1888560"/>
            <a:ext cx="8489519" cy="3433319"/>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noFill/>
          <a:ln>
            <a:noFill/>
            <a:prstDash val="solid"/>
          </a:ln>
        </p:spPr>
        <p:txBody>
          <a:bodyPr vert="horz" wrap="square" lIns="0" tIns="33480" rIns="0" bIns="0" anchor="t" anchorCtr="0" compatLnSpc="0">
            <a:spAutoFit/>
          </a:bodyPr>
          <a:lstStyle/>
          <a:p>
            <a:pPr marL="0" marR="1390680" lvl="0" indent="0" rtl="0" hangingPunct="0">
              <a:lnSpc>
                <a:spcPct val="95000"/>
              </a:lnSpc>
              <a:spcBef>
                <a:spcPts val="264"/>
              </a:spcBef>
              <a:spcAft>
                <a:spcPts val="0"/>
              </a:spcAft>
              <a:buClr>
                <a:srgbClr val="007F7F"/>
              </a:buClr>
              <a:buSzPct val="45000"/>
              <a:buFont typeface="Wingdings"/>
              <a:buChar char=""/>
              <a:tabLst>
                <a:tab pos="306000" algn="l"/>
              </a:tabLst>
            </a:pPr>
            <a:r>
              <a:rPr lang="el-GR" sz="2800" b="0" i="0" u="none" strike="noStrike" kern="1200" spc="0" dirty="0">
                <a:ln>
                  <a:noFill/>
                </a:ln>
                <a:latin typeface="Arial" pitchFamily="18"/>
                <a:ea typeface="Microsoft YaHei" pitchFamily="2"/>
                <a:cs typeface="Arial" pitchFamily="2"/>
              </a:rPr>
              <a:t>Μετά από αίτημα του κρατούμενου αλλά με 	προσοχή ώστε να μην γίνει ο ψυχολόγος 	μεσάζοντας ψυχιάτρου-κρατούμενου</a:t>
            </a:r>
          </a:p>
          <a:p>
            <a:pPr marL="0" marR="5040" lvl="0" indent="0" rtl="0" hangingPunct="0">
              <a:lnSpc>
                <a:spcPct val="94000"/>
              </a:lnSpc>
              <a:spcBef>
                <a:spcPts val="1426"/>
              </a:spcBef>
              <a:spcAft>
                <a:spcPts val="0"/>
              </a:spcAft>
              <a:buClr>
                <a:srgbClr val="007F7F"/>
              </a:buClr>
              <a:buSzPct val="45000"/>
              <a:buFont typeface="Wingdings"/>
              <a:buChar char=""/>
              <a:tabLst>
                <a:tab pos="306000" algn="l"/>
              </a:tabLst>
            </a:pPr>
            <a:r>
              <a:rPr lang="el-GR" sz="2800" b="0" i="0" u="none" strike="noStrike" kern="1200" spc="0" dirty="0">
                <a:ln>
                  <a:noFill/>
                </a:ln>
                <a:latin typeface="Arial" pitchFamily="18"/>
                <a:ea typeface="Microsoft YaHei" pitchFamily="2"/>
                <a:cs typeface="Arial" pitchFamily="2"/>
              </a:rPr>
              <a:t>Σε περιπτώσεις εμφάνισης ψυχοπαθολογίας τέτοιας που καθιστά τον κρατούμενο επικίνδυνο για τον 	εαυτό του ή για τους άλλους και πάντα μετά από 	συναίνεση ή τουλάχιστον ενημέρωση του 	κρατουμένου</a:t>
            </a: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name="page35">
    <p:spTree>
      <p:nvGrpSpPr>
        <p:cNvPr id="1" name=""/>
        <p:cNvGrpSpPr/>
        <p:nvPr/>
      </p:nvGrpSpPr>
      <p:grpSpPr>
        <a:xfrm>
          <a:off x="0" y="0"/>
          <a:ext cx="0" cy="0"/>
          <a:chOff x="0" y="0"/>
          <a:chExt cx="0" cy="0"/>
        </a:xfrm>
      </p:grpSpPr>
      <p:sp>
        <p:nvSpPr>
          <p:cNvPr id="2" name="object 2"/>
          <p:cNvSpPr txBox="1">
            <a:spLocks noGrp="1"/>
          </p:cNvSpPr>
          <p:nvPr>
            <p:ph type="title" idx="4294967295"/>
          </p:nvPr>
        </p:nvSpPr>
        <p:spPr>
          <a:xfrm>
            <a:off x="579240" y="721440"/>
            <a:ext cx="8903520" cy="1412640"/>
          </a:xfrm>
        </p:spPr>
        <p:txBody>
          <a:bodyPr wrap="square" tIns="71640" anchor="t">
            <a:spAutoFit/>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marL="388080" marR="5040" lvl="0" indent="-375480">
              <a:spcBef>
                <a:spcPts val="564"/>
              </a:spcBef>
              <a:buNone/>
              <a:tabLst>
                <a:tab pos="3448800" algn="l"/>
              </a:tabLst>
            </a:pPr>
            <a:r>
              <a:rPr lang="el-GR" b="0" i="0">
                <a:latin typeface="Calibri" pitchFamily="18"/>
              </a:rPr>
              <a:t>Συνεργασία του ψυχολόγου με μέλη της οικογένειας του κρατούμενου</a:t>
            </a:r>
          </a:p>
        </p:txBody>
      </p:sp>
      <p:sp>
        <p:nvSpPr>
          <p:cNvPr id="3" name="object 3"/>
          <p:cNvSpPr/>
          <p:nvPr/>
        </p:nvSpPr>
        <p:spPr>
          <a:xfrm>
            <a:off x="707040" y="2134080"/>
            <a:ext cx="8868960" cy="445140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noFill/>
          <a:ln>
            <a:noFill/>
            <a:prstDash val="solid"/>
          </a:ln>
        </p:spPr>
        <p:txBody>
          <a:bodyPr vert="horz" wrap="square" lIns="0" tIns="48240" rIns="0" bIns="0" anchor="t" anchorCtr="0" compatLnSpc="0">
            <a:spAutoFit/>
          </a:bodyPr>
          <a:lstStyle/>
          <a:p>
            <a:pPr marL="0" marR="396720" lvl="0" indent="0" rtl="0" hangingPunct="0">
              <a:lnSpc>
                <a:spcPct val="100000"/>
              </a:lnSpc>
              <a:spcBef>
                <a:spcPts val="380"/>
              </a:spcBef>
              <a:spcAft>
                <a:spcPts val="0"/>
              </a:spcAft>
              <a:buSzPts val="1717"/>
              <a:buBlip>
                <a:blip r:embed="rId3"/>
              </a:buBlip>
              <a:tabLst>
                <a:tab pos="306000" algn="l"/>
                <a:tab pos="315000" algn="l"/>
                <a:tab pos="6072479" algn="l"/>
              </a:tabLst>
            </a:pPr>
            <a:r>
              <a:rPr lang="el-GR" sz="4800" b="0" i="0" u="none" strike="noStrike" kern="1200" spc="0" dirty="0">
                <a:ln>
                  <a:noFill/>
                </a:ln>
                <a:solidFill>
                  <a:srgbClr val="007F7F"/>
                </a:solidFill>
                <a:latin typeface="Times New Roman" pitchFamily="18"/>
                <a:ea typeface="Microsoft YaHei" pitchFamily="2"/>
                <a:cs typeface="Times New Roman" pitchFamily="2"/>
              </a:rPr>
              <a:t>	</a:t>
            </a:r>
            <a:r>
              <a:rPr lang="el-GR" sz="3200" b="0" i="0" u="none" strike="noStrike" kern="1200" spc="0" dirty="0">
                <a:ln>
                  <a:noFill/>
                </a:ln>
                <a:solidFill>
                  <a:srgbClr val="007F7F"/>
                </a:solidFill>
                <a:latin typeface="Arial" pitchFamily="18"/>
                <a:ea typeface="Microsoft YaHei" pitchFamily="2"/>
                <a:cs typeface="Arial" pitchFamily="2"/>
              </a:rPr>
              <a:t>Περιορίζεται σε μια με δύο συνεδρίες στο </a:t>
            </a:r>
            <a:r>
              <a:rPr lang="el-GR" sz="3200" dirty="0" smtClean="0">
                <a:solidFill>
                  <a:srgbClr val="007F7F"/>
                </a:solidFill>
                <a:latin typeface="Arial" pitchFamily="18"/>
                <a:ea typeface="Microsoft YaHei" pitchFamily="2"/>
                <a:cs typeface="Arial" pitchFamily="2"/>
              </a:rPr>
              <a:t>Σ</a:t>
            </a:r>
            <a:r>
              <a:rPr lang="el-GR" sz="3200" b="0" i="0" u="none" strike="noStrike" kern="1200" spc="0" dirty="0" smtClean="0">
                <a:ln>
                  <a:noFill/>
                </a:ln>
                <a:solidFill>
                  <a:srgbClr val="007F7F"/>
                </a:solidFill>
                <a:latin typeface="Arial" pitchFamily="18"/>
                <a:ea typeface="Microsoft YaHei" pitchFamily="2"/>
                <a:cs typeface="Arial" pitchFamily="2"/>
              </a:rPr>
              <a:t>. </a:t>
            </a:r>
            <a:r>
              <a:rPr lang="el-GR" sz="3200" b="0" i="0" u="none" strike="noStrike" kern="1200" spc="0" dirty="0">
                <a:ln>
                  <a:noFill/>
                </a:ln>
                <a:solidFill>
                  <a:srgbClr val="007F7F"/>
                </a:solidFill>
                <a:latin typeface="Arial" pitchFamily="18"/>
                <a:ea typeface="Microsoft YaHei" pitchFamily="2"/>
                <a:cs typeface="Arial" pitchFamily="2"/>
              </a:rPr>
              <a:t>Κ. και έχει κυρίως </a:t>
            </a:r>
            <a:r>
              <a:rPr lang="el-GR" sz="3200" b="0" i="0" u="none" strike="noStrike" kern="1200" spc="0" dirty="0" smtClean="0">
                <a:ln>
                  <a:noFill/>
                </a:ln>
                <a:solidFill>
                  <a:srgbClr val="007F7F"/>
                </a:solidFill>
                <a:latin typeface="Arial" pitchFamily="18"/>
                <a:ea typeface="Microsoft YaHei" pitchFamily="2"/>
                <a:cs typeface="Arial" pitchFamily="2"/>
              </a:rPr>
              <a:t>ενημερωτικό χαρακτήρα</a:t>
            </a:r>
            <a:endParaRPr lang="el-GR" sz="3200" b="0" i="0" u="none" strike="noStrike" kern="1200" spc="0" dirty="0">
              <a:ln>
                <a:noFill/>
              </a:ln>
              <a:solidFill>
                <a:srgbClr val="007F7F"/>
              </a:solidFill>
              <a:latin typeface="Arial" pitchFamily="18"/>
              <a:ea typeface="Microsoft YaHei" pitchFamily="2"/>
              <a:cs typeface="Arial" pitchFamily="2"/>
            </a:endParaRPr>
          </a:p>
          <a:p>
            <a:pPr marL="0" marR="5040" lvl="0" indent="0" rtl="0" hangingPunct="0">
              <a:lnSpc>
                <a:spcPct val="94000"/>
              </a:lnSpc>
              <a:spcBef>
                <a:spcPts val="1335"/>
              </a:spcBef>
              <a:spcAft>
                <a:spcPts val="0"/>
              </a:spcAft>
              <a:buSzPts val="1717"/>
              <a:buBlip>
                <a:blip r:embed="rId3"/>
              </a:buBlip>
              <a:tabLst>
                <a:tab pos="306000" algn="l"/>
                <a:tab pos="315000" algn="l"/>
              </a:tabLst>
            </a:pPr>
            <a:r>
              <a:rPr lang="el-GR" sz="4800" b="0" i="0" u="none" strike="noStrike" kern="1200" spc="0" dirty="0">
                <a:ln>
                  <a:noFill/>
                </a:ln>
                <a:solidFill>
                  <a:srgbClr val="007F7F"/>
                </a:solidFill>
                <a:latin typeface="Times New Roman" pitchFamily="18"/>
                <a:ea typeface="Microsoft YaHei" pitchFamily="2"/>
                <a:cs typeface="Times New Roman" pitchFamily="2"/>
              </a:rPr>
              <a:t>	</a:t>
            </a:r>
            <a:r>
              <a:rPr lang="el-GR" sz="3200" b="0" i="0" u="none" strike="noStrike" kern="1200" spc="0" dirty="0">
                <a:ln>
                  <a:noFill/>
                </a:ln>
                <a:solidFill>
                  <a:srgbClr val="007F7F"/>
                </a:solidFill>
                <a:latin typeface="Arial" pitchFamily="18"/>
                <a:ea typeface="Microsoft YaHei" pitchFamily="2"/>
                <a:cs typeface="Arial" pitchFamily="2"/>
              </a:rPr>
              <a:t>Δίνεται έμφαση στην κινητοποίηση των μελών της οικογένειας για θεραπεία και γίνονται ανάλογες παραπομπές</a:t>
            </a:r>
          </a:p>
          <a:p>
            <a:pPr marL="0" marR="623520" lvl="0" indent="0" rtl="0" hangingPunct="0">
              <a:lnSpc>
                <a:spcPct val="100000"/>
              </a:lnSpc>
              <a:spcBef>
                <a:spcPts val="1519"/>
              </a:spcBef>
              <a:spcAft>
                <a:spcPts val="0"/>
              </a:spcAft>
              <a:buSzPts val="1717"/>
              <a:buBlip>
                <a:blip r:embed="rId3"/>
              </a:buBlip>
              <a:tabLst>
                <a:tab pos="306000" algn="l"/>
                <a:tab pos="315000" algn="l"/>
              </a:tabLst>
            </a:pPr>
            <a:r>
              <a:rPr lang="el-GR" sz="4800" b="0" i="0" u="none" strike="noStrike" kern="1200" spc="0" dirty="0">
                <a:ln>
                  <a:noFill/>
                </a:ln>
                <a:solidFill>
                  <a:srgbClr val="007F7F"/>
                </a:solidFill>
                <a:latin typeface="Times New Roman" pitchFamily="18"/>
                <a:ea typeface="Microsoft YaHei" pitchFamily="2"/>
                <a:cs typeface="Times New Roman" pitchFamily="2"/>
              </a:rPr>
              <a:t>	</a:t>
            </a:r>
            <a:r>
              <a:rPr lang="el-GR" sz="3200" b="0" i="0" u="none" strike="noStrike" kern="1200" spc="0" dirty="0">
                <a:ln>
                  <a:noFill/>
                </a:ln>
                <a:solidFill>
                  <a:srgbClr val="007F7F"/>
                </a:solidFill>
                <a:latin typeface="Arial" pitchFamily="18"/>
                <a:ea typeface="Microsoft YaHei" pitchFamily="2"/>
                <a:cs typeface="Arial" pitchFamily="2"/>
              </a:rPr>
              <a:t>Απαιτείται προσοχή σε θέματα απορρήτου και στην αποφυγή της </a:t>
            </a:r>
            <a:r>
              <a:rPr lang="el-GR" sz="3200" b="0" i="0" u="none" strike="noStrike" kern="1200" spc="0" dirty="0" err="1">
                <a:ln>
                  <a:noFill/>
                </a:ln>
                <a:solidFill>
                  <a:srgbClr val="007F7F"/>
                </a:solidFill>
                <a:latin typeface="Arial" pitchFamily="18"/>
                <a:ea typeface="Microsoft YaHei" pitchFamily="2"/>
                <a:cs typeface="Arial" pitchFamily="2"/>
              </a:rPr>
              <a:t>τριγωνοποίησης</a:t>
            </a:r>
            <a:endParaRPr lang="el-GR" sz="3200" b="0" i="0" u="none" strike="noStrike" kern="1200" spc="0" dirty="0">
              <a:ln>
                <a:noFill/>
              </a:ln>
              <a:solidFill>
                <a:srgbClr val="007F7F"/>
              </a:solidFill>
              <a:latin typeface="Arial" pitchFamily="18"/>
              <a:ea typeface="Microsoft YaHei" pitchFamily="2"/>
              <a:cs typeface="Arial" pitchFamily="2"/>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name="ΣΥΜΜΕΤΟΧΗ ΤΟΥ ΨΥΧΟΛΟΓΟΥ ΣΤΟ ΣΥΜΒΟΥΛΙΟ ΦΥΛΑΚΗΣ">
    <p:spTree>
      <p:nvGrpSpPr>
        <p:cNvPr id="1" name=""/>
        <p:cNvGrpSpPr/>
        <p:nvPr/>
      </p:nvGrpSpPr>
      <p:grpSpPr>
        <a:xfrm>
          <a:off x="0" y="0"/>
          <a:ext cx="0" cy="0"/>
          <a:chOff x="0" y="0"/>
          <a:chExt cx="0" cy="0"/>
        </a:xfrm>
      </p:grpSpPr>
      <p:sp>
        <p:nvSpPr>
          <p:cNvPr id="2" name="object 2"/>
          <p:cNvSpPr txBox="1">
            <a:spLocks noGrp="1"/>
          </p:cNvSpPr>
          <p:nvPr>
            <p:ph type="title" idx="4294967295"/>
          </p:nvPr>
        </p:nvSpPr>
        <p:spPr>
          <a:xfrm>
            <a:off x="720360" y="435959"/>
            <a:ext cx="8622360" cy="1412640"/>
          </a:xfrm>
        </p:spPr>
        <p:txBody>
          <a:bodyPr wrap="square" tIns="71640" anchor="t">
            <a:spAutoFit/>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marL="591120" marR="5040" lvl="0" indent="-578880">
              <a:spcBef>
                <a:spcPts val="564"/>
              </a:spcBef>
              <a:buNone/>
            </a:pPr>
            <a:r>
              <a:rPr lang="el-GR" b="0" i="0">
                <a:latin typeface="Calibri" pitchFamily="18"/>
              </a:rPr>
              <a:t>ΣΥΜΜΕΤΟΧΗ ΤΟΥ ΨΥΧΟΛΟΓΟΥ ΣΤΟ ΣΥΜΒΟΥΛΙΟ ΦΥΛΑΚΗΣ</a:t>
            </a:r>
          </a:p>
        </p:txBody>
      </p:sp>
      <p:sp>
        <p:nvSpPr>
          <p:cNvPr id="3" name="object 3"/>
          <p:cNvSpPr/>
          <p:nvPr/>
        </p:nvSpPr>
        <p:spPr>
          <a:xfrm>
            <a:off x="739080" y="1883520"/>
            <a:ext cx="8376479" cy="406656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noFill/>
          <a:ln>
            <a:noFill/>
            <a:prstDash val="solid"/>
          </a:ln>
        </p:spPr>
        <p:txBody>
          <a:bodyPr vert="horz" wrap="square" lIns="0" tIns="48240" rIns="0" bIns="0" anchor="t" anchorCtr="0" compatLnSpc="0">
            <a:spAutoFit/>
          </a:bodyPr>
          <a:lstStyle/>
          <a:p>
            <a:pPr marL="0" marR="1353960" lvl="0" indent="0" rtl="0" hangingPunct="0">
              <a:lnSpc>
                <a:spcPct val="100000"/>
              </a:lnSpc>
              <a:spcBef>
                <a:spcPts val="380"/>
              </a:spcBef>
              <a:spcAft>
                <a:spcPts val="0"/>
              </a:spcAft>
              <a:buSzPts val="1717"/>
              <a:buBlip>
                <a:blip r:embed="rId3"/>
              </a:buBlip>
              <a:tabLst>
                <a:tab pos="306000" algn="l"/>
                <a:tab pos="315000" algn="l"/>
              </a:tabLst>
            </a:pPr>
            <a:r>
              <a:rPr lang="el-GR" sz="4800" b="0" i="0" u="none" strike="noStrike" kern="1200" spc="0">
                <a:ln>
                  <a:noFill/>
                </a:ln>
                <a:solidFill>
                  <a:srgbClr val="007F7F"/>
                </a:solidFill>
                <a:latin typeface="Times New Roman" pitchFamily="18"/>
                <a:ea typeface="Microsoft YaHei" pitchFamily="2"/>
                <a:cs typeface="Times New Roman" pitchFamily="2"/>
              </a:rPr>
              <a:t>	</a:t>
            </a:r>
            <a:r>
              <a:rPr lang="el-GR" sz="3200" b="0" i="0" u="none" strike="noStrike" kern="1200" spc="0">
                <a:ln>
                  <a:noFill/>
                </a:ln>
                <a:solidFill>
                  <a:srgbClr val="007F7F"/>
                </a:solidFill>
                <a:latin typeface="Arial" pitchFamily="18"/>
                <a:ea typeface="Microsoft YaHei" pitchFamily="2"/>
                <a:cs typeface="Arial" pitchFamily="2"/>
              </a:rPr>
              <a:t>Η συμμετοχή γίνεται σύμφωνα με την αρχαιότητα</a:t>
            </a:r>
          </a:p>
          <a:p>
            <a:pPr marL="0" marR="5040" lvl="0" indent="0" rtl="0" hangingPunct="0">
              <a:lnSpc>
                <a:spcPct val="100000"/>
              </a:lnSpc>
              <a:spcBef>
                <a:spcPts val="1426"/>
              </a:spcBef>
              <a:spcAft>
                <a:spcPts val="0"/>
              </a:spcAft>
              <a:buSzPts val="1717"/>
              <a:buBlip>
                <a:blip r:embed="rId3"/>
              </a:buBlip>
              <a:tabLst>
                <a:tab pos="306000" algn="l"/>
                <a:tab pos="315000" algn="l"/>
              </a:tabLst>
            </a:pPr>
            <a:r>
              <a:rPr lang="el-GR" sz="4800" b="0" i="0" u="none" strike="noStrike" kern="1200" spc="0">
                <a:ln>
                  <a:noFill/>
                </a:ln>
                <a:solidFill>
                  <a:srgbClr val="007F7F"/>
                </a:solidFill>
                <a:latin typeface="Times New Roman" pitchFamily="18"/>
                <a:ea typeface="Microsoft YaHei" pitchFamily="2"/>
                <a:cs typeface="Times New Roman" pitchFamily="2"/>
              </a:rPr>
              <a:t>	</a:t>
            </a:r>
            <a:r>
              <a:rPr lang="el-GR" sz="3200" b="0" i="0" u="none" strike="noStrike" kern="1200" spc="0">
                <a:ln>
                  <a:noFill/>
                </a:ln>
                <a:solidFill>
                  <a:srgbClr val="007F7F"/>
                </a:solidFill>
                <a:latin typeface="Arial" pitchFamily="18"/>
                <a:ea typeface="Microsoft YaHei" pitchFamily="2"/>
                <a:cs typeface="Arial" pitchFamily="2"/>
              </a:rPr>
              <a:t>Τεράστιος αριθμός και ποικιλία θεμάτων που άπτονται αποφάσεων του συμβουλίου</a:t>
            </a:r>
          </a:p>
          <a:p>
            <a:pPr marL="0" marR="650160" lvl="0" indent="0" rtl="0" hangingPunct="0">
              <a:lnSpc>
                <a:spcPct val="100000"/>
              </a:lnSpc>
              <a:spcBef>
                <a:spcPts val="1426"/>
              </a:spcBef>
              <a:spcAft>
                <a:spcPts val="0"/>
              </a:spcAft>
              <a:buSzPts val="1717"/>
              <a:buBlip>
                <a:blip r:embed="rId3"/>
              </a:buBlip>
              <a:tabLst>
                <a:tab pos="306000" algn="l"/>
                <a:tab pos="315000" algn="l"/>
              </a:tabLst>
            </a:pPr>
            <a:r>
              <a:rPr lang="el-GR" sz="4800" b="0" i="0" u="none" strike="noStrike" kern="1200" spc="0">
                <a:ln>
                  <a:noFill/>
                </a:ln>
                <a:solidFill>
                  <a:srgbClr val="007F7F"/>
                </a:solidFill>
                <a:latin typeface="Times New Roman" pitchFamily="18"/>
                <a:ea typeface="Microsoft YaHei" pitchFamily="2"/>
                <a:cs typeface="Times New Roman" pitchFamily="2"/>
              </a:rPr>
              <a:t>	</a:t>
            </a:r>
            <a:r>
              <a:rPr lang="el-GR" sz="3200" b="0" i="0" u="none" strike="noStrike" kern="1200" spc="0">
                <a:ln>
                  <a:noFill/>
                </a:ln>
                <a:solidFill>
                  <a:srgbClr val="007F7F"/>
                </a:solidFill>
                <a:latin typeface="Arial" pitchFamily="18"/>
                <a:ea typeface="Microsoft YaHei" pitchFamily="2"/>
                <a:cs typeface="Arial" pitchFamily="2"/>
              </a:rPr>
              <a:t>Δεοντολογικά προβλήματα-Διπλός ρόλος (π.χ. Πειθαρχικές μεταγωγές)</a:t>
            </a: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name="ΣΥΜΜΕΤΟΧΗ ΣΤΟ ΣΥΜΒΟΥΛΙΟ ΕΡΓΑΣΙΑΣ">
    <p:spTree>
      <p:nvGrpSpPr>
        <p:cNvPr id="1" name=""/>
        <p:cNvGrpSpPr/>
        <p:nvPr/>
      </p:nvGrpSpPr>
      <p:grpSpPr>
        <a:xfrm>
          <a:off x="0" y="0"/>
          <a:ext cx="0" cy="0"/>
          <a:chOff x="0" y="0"/>
          <a:chExt cx="0" cy="0"/>
        </a:xfrm>
      </p:grpSpPr>
      <p:sp>
        <p:nvSpPr>
          <p:cNvPr id="2" name="object 2"/>
          <p:cNvSpPr txBox="1">
            <a:spLocks noGrp="1"/>
          </p:cNvSpPr>
          <p:nvPr>
            <p:ph type="title" idx="4294967295"/>
          </p:nvPr>
        </p:nvSpPr>
        <p:spPr>
          <a:xfrm>
            <a:off x="490320" y="545040"/>
            <a:ext cx="8815320" cy="1275480"/>
          </a:xfrm>
        </p:spPr>
        <p:txBody>
          <a:bodyPr wrap="square" tIns="12600" anchor="t">
            <a:spAutoFit/>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marL="12600" marR="5040" lvl="0">
              <a:spcBef>
                <a:spcPts val="99"/>
              </a:spcBef>
              <a:buNone/>
            </a:pPr>
            <a:r>
              <a:rPr lang="el-GR" sz="2600" b="0" i="0">
                <a:latin typeface="Calibri" pitchFamily="18"/>
              </a:rPr>
              <a:t>ΣΥΜΜΕΤΟΧΗ ΣΤΟ ΣΥΜΒΟΥΛΙΟ ΕΡΓΑΣΙΑΣ</a:t>
            </a:r>
          </a:p>
        </p:txBody>
      </p:sp>
      <p:sp>
        <p:nvSpPr>
          <p:cNvPr id="3" name="object 3"/>
          <p:cNvSpPr/>
          <p:nvPr/>
        </p:nvSpPr>
        <p:spPr>
          <a:xfrm>
            <a:off x="661680" y="1704240"/>
            <a:ext cx="8841960" cy="437580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noFill/>
          <a:ln>
            <a:noFill/>
            <a:prstDash val="solid"/>
          </a:ln>
        </p:spPr>
        <p:txBody>
          <a:bodyPr vert="horz" wrap="square" lIns="0" tIns="76680" rIns="0" bIns="0" anchor="t" anchorCtr="0" compatLnSpc="0">
            <a:spAutoFit/>
          </a:bodyPr>
          <a:lstStyle/>
          <a:p>
            <a:pPr marL="0" marR="5040" lvl="0" indent="0" rtl="0" hangingPunct="0">
              <a:lnSpc>
                <a:spcPct val="85000"/>
              </a:lnSpc>
              <a:spcBef>
                <a:spcPts val="604"/>
              </a:spcBef>
              <a:spcAft>
                <a:spcPts val="0"/>
              </a:spcAft>
              <a:buClr>
                <a:srgbClr val="007F7F"/>
              </a:buClr>
              <a:buSzPct val="45000"/>
              <a:buFont typeface="Wingdings"/>
              <a:buChar char=""/>
              <a:tabLst>
                <a:tab pos="303480" algn="l"/>
              </a:tabLst>
            </a:pPr>
            <a:r>
              <a:rPr lang="el-GR" sz="2800" b="0" i="0" u="none" strike="noStrike" kern="1200" spc="0">
                <a:ln>
                  <a:noFill/>
                </a:ln>
                <a:latin typeface="Arial" pitchFamily="18"/>
                <a:ea typeface="Microsoft YaHei" pitchFamily="2"/>
                <a:cs typeface="Arial" pitchFamily="2"/>
              </a:rPr>
              <a:t>Σύμφωνα με τον Σωφρονιστικό Κώδικα (Ν.2776/1999) 	στο συμβούλιο εργασίας συμμετέχουν “με δικαίωμα 	ψήφου ο αρμόδιος δικαστικός λειτουργός, ως 	πρόεδρος, ο διευθυντής του καταστήματος, ο 	αρχαιότερος κοινωνικός λειτουργός, ο αρχιφύλακας 	και ο γεωπόνος της αγροτικής μονάδας ή ο 	εποπτεύων το χώρο εργασίας ή ο προϊστάμενος 	τεχνικής υπηρεσίας της βιοτεχνικής μονάδας ή άλλος 	εξειδικευμένος επιστήμονας.”</a:t>
            </a:r>
          </a:p>
          <a:p>
            <a:pPr marL="0" marR="1363320" lvl="0" indent="0" rtl="0" hangingPunct="0">
              <a:lnSpc>
                <a:spcPct val="100000"/>
              </a:lnSpc>
              <a:spcBef>
                <a:spcPts val="1440"/>
              </a:spcBef>
              <a:spcAft>
                <a:spcPts val="0"/>
              </a:spcAft>
              <a:buClr>
                <a:srgbClr val="007F7F"/>
              </a:buClr>
              <a:buSzPct val="45000"/>
              <a:buFont typeface="Wingdings"/>
              <a:buChar char=""/>
              <a:tabLst>
                <a:tab pos="303480" algn="l"/>
              </a:tabLst>
            </a:pPr>
            <a:r>
              <a:rPr lang="el-GR" sz="2800" b="0" i="0" u="none" strike="noStrike" kern="1200" spc="0">
                <a:ln>
                  <a:noFill/>
                </a:ln>
                <a:latin typeface="Arial" pitchFamily="18"/>
                <a:ea typeface="Microsoft YaHei" pitchFamily="2"/>
                <a:cs typeface="Arial" pitchFamily="2"/>
              </a:rPr>
              <a:t>Ο ψυχολόγος λειτουργεί και ως εισηγητής του 	συμβουλίου εργασίας.</a:t>
            </a: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name="ΔΥΣΚΟΛΙΕΣ ΚΑΙ ΠΡΟΒΛΗΜΑΤΑ ΚΑΤΑ ΤΗΝ ΤΕΛΕΣΗ ΤΩΝ ΚΑΘΗΚΟΝΤΩΝ">
    <p:spTree>
      <p:nvGrpSpPr>
        <p:cNvPr id="1" name=""/>
        <p:cNvGrpSpPr/>
        <p:nvPr/>
      </p:nvGrpSpPr>
      <p:grpSpPr>
        <a:xfrm>
          <a:off x="0" y="0"/>
          <a:ext cx="0" cy="0"/>
          <a:chOff x="0" y="0"/>
          <a:chExt cx="0" cy="0"/>
        </a:xfrm>
      </p:grpSpPr>
      <p:sp>
        <p:nvSpPr>
          <p:cNvPr id="2" name="object 2"/>
          <p:cNvSpPr txBox="1">
            <a:spLocks noGrp="1"/>
          </p:cNvSpPr>
          <p:nvPr>
            <p:ph type="title" idx="4294967295"/>
          </p:nvPr>
        </p:nvSpPr>
        <p:spPr>
          <a:xfrm>
            <a:off x="744480" y="670680"/>
            <a:ext cx="8288280" cy="1323360"/>
          </a:xfrm>
        </p:spPr>
        <p:txBody>
          <a:bodyPr wrap="square" tIns="60480" anchor="t">
            <a:spAutoFit/>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marL="12600" marR="5040" lvl="0" algn="ctr">
              <a:lnSpc>
                <a:spcPct val="92000"/>
              </a:lnSpc>
              <a:spcBef>
                <a:spcPts val="476"/>
              </a:spcBef>
              <a:buNone/>
            </a:pPr>
            <a:r>
              <a:rPr lang="el-GR" b="0" i="0">
                <a:latin typeface="Calibri" pitchFamily="18"/>
              </a:rPr>
              <a:t>ΔΥΣΚΟΛΙΕΣ ΚΑΙ ΠΡΟΒΛΗΜΑΤΑ ΚΑΤΑ ΤΗΝ ΤΕΛΕΣΗ ΤΩΝ ΚΑΘΗΚΟΝΤΩΝ</a:t>
            </a:r>
          </a:p>
        </p:txBody>
      </p:sp>
      <p:sp>
        <p:nvSpPr>
          <p:cNvPr id="3" name="object 3"/>
          <p:cNvSpPr/>
          <p:nvPr/>
        </p:nvSpPr>
        <p:spPr>
          <a:xfrm>
            <a:off x="917999" y="1937160"/>
            <a:ext cx="8082000" cy="438768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noFill/>
          <a:ln>
            <a:noFill/>
            <a:prstDash val="solid"/>
          </a:ln>
        </p:spPr>
        <p:txBody>
          <a:bodyPr vert="horz" wrap="square" lIns="0" tIns="168840" rIns="0" bIns="0" anchor="t" anchorCtr="0" compatLnSpc="0">
            <a:spAutoFit/>
          </a:bodyPr>
          <a:lstStyle/>
          <a:p>
            <a:pPr marL="0" marR="0" lvl="0" indent="0" rtl="0" hangingPunct="0">
              <a:lnSpc>
                <a:spcPct val="100000"/>
              </a:lnSpc>
              <a:spcBef>
                <a:spcPts val="1329"/>
              </a:spcBef>
              <a:spcAft>
                <a:spcPts val="0"/>
              </a:spcAft>
              <a:buSzPts val="1717"/>
              <a:buBlip>
                <a:blip r:embed="rId3"/>
              </a:buBlip>
              <a:tabLst>
                <a:tab pos="313560" algn="l"/>
              </a:tabLst>
            </a:pPr>
            <a:r>
              <a:rPr lang="el-GR" sz="3200" b="0" i="0" u="none" strike="noStrike" kern="1200" spc="0">
                <a:ln>
                  <a:noFill/>
                </a:ln>
                <a:solidFill>
                  <a:srgbClr val="000000"/>
                </a:solidFill>
                <a:latin typeface="Arial" pitchFamily="18"/>
                <a:ea typeface="Microsoft YaHei" pitchFamily="2"/>
                <a:cs typeface="Arial" pitchFamily="2"/>
              </a:rPr>
              <a:t>Υπερπληθυσμός</a:t>
            </a:r>
          </a:p>
          <a:p>
            <a:pPr marL="0" marR="5040" lvl="0" indent="0" rtl="0" hangingPunct="0">
              <a:lnSpc>
                <a:spcPct val="100000"/>
              </a:lnSpc>
              <a:spcBef>
                <a:spcPts val="1519"/>
              </a:spcBef>
              <a:spcAft>
                <a:spcPts val="0"/>
              </a:spcAft>
              <a:buSzPts val="1717"/>
              <a:buBlip>
                <a:blip r:embed="rId3"/>
              </a:buBlip>
              <a:tabLst>
                <a:tab pos="306000" algn="l"/>
                <a:tab pos="313200" algn="l"/>
              </a:tabLst>
            </a:pPr>
            <a:r>
              <a:rPr lang="el-GR" sz="3200" b="0" i="0" u="none" strike="noStrike" kern="1200" spc="0">
                <a:ln>
                  <a:noFill/>
                </a:ln>
                <a:solidFill>
                  <a:srgbClr val="000000"/>
                </a:solidFill>
                <a:latin typeface="Arial" pitchFamily="18"/>
                <a:ea typeface="Microsoft YaHei" pitchFamily="2"/>
                <a:cs typeface="Arial" pitchFamily="2"/>
              </a:rPr>
              <a:t>Σωφρονιστικό σύστημα προσανατολισμένο στην αξία της φύλαξης και όχι της αλλαγής</a:t>
            </a:r>
          </a:p>
          <a:p>
            <a:pPr marL="0" marR="5040" lvl="0" indent="0" rtl="0" hangingPunct="0">
              <a:lnSpc>
                <a:spcPct val="100000"/>
              </a:lnSpc>
              <a:spcBef>
                <a:spcPts val="1140"/>
              </a:spcBef>
              <a:spcAft>
                <a:spcPts val="0"/>
              </a:spcAft>
              <a:buSzPts val="1717"/>
              <a:buBlip>
                <a:blip r:embed="rId3"/>
              </a:buBlip>
              <a:tabLst>
                <a:tab pos="313560" algn="l"/>
              </a:tabLst>
            </a:pPr>
            <a:r>
              <a:rPr lang="el-GR" sz="3200" b="0" i="0" u="none" strike="noStrike" kern="1200" spc="0">
                <a:ln>
                  <a:noFill/>
                </a:ln>
                <a:solidFill>
                  <a:srgbClr val="000000"/>
                </a:solidFill>
                <a:latin typeface="Arial" pitchFamily="18"/>
                <a:ea typeface="Microsoft YaHei" pitchFamily="2"/>
                <a:cs typeface="Arial" pitchFamily="2"/>
              </a:rPr>
              <a:t>Χώρος τέλεσης συνεδριών</a:t>
            </a:r>
          </a:p>
          <a:p>
            <a:pPr marL="0" marR="5040" lvl="0" indent="0" rtl="0" hangingPunct="0">
              <a:lnSpc>
                <a:spcPct val="100000"/>
              </a:lnSpc>
              <a:spcBef>
                <a:spcPts val="1230"/>
              </a:spcBef>
              <a:spcAft>
                <a:spcPts val="0"/>
              </a:spcAft>
              <a:buSzPts val="1717"/>
              <a:buBlip>
                <a:blip r:embed="rId3"/>
              </a:buBlip>
              <a:tabLst>
                <a:tab pos="313560" algn="l"/>
              </a:tabLst>
            </a:pPr>
            <a:r>
              <a:rPr lang="el-GR" sz="3200" b="0" i="0" u="none" strike="noStrike" kern="1200" spc="0">
                <a:ln>
                  <a:noFill/>
                </a:ln>
                <a:solidFill>
                  <a:srgbClr val="000000"/>
                </a:solidFill>
                <a:latin typeface="Arial" pitchFamily="18"/>
                <a:ea typeface="Microsoft YaHei" pitchFamily="2"/>
                <a:cs typeface="Arial" pitchFamily="2"/>
              </a:rPr>
              <a:t>Χρονική στενότητα τέλεσης συνεδριών</a:t>
            </a:r>
          </a:p>
          <a:p>
            <a:pPr marL="0" marR="5040" lvl="0" indent="0" rtl="0" hangingPunct="0">
              <a:lnSpc>
                <a:spcPct val="100000"/>
              </a:lnSpc>
              <a:spcBef>
                <a:spcPts val="1230"/>
              </a:spcBef>
              <a:spcAft>
                <a:spcPts val="0"/>
              </a:spcAft>
              <a:buSzPts val="1717"/>
              <a:buBlip>
                <a:blip r:embed="rId3"/>
              </a:buBlip>
              <a:tabLst>
                <a:tab pos="313560" algn="l"/>
              </a:tabLst>
            </a:pPr>
            <a:r>
              <a:rPr lang="el-GR" sz="3200" b="0" i="0" u="none" strike="noStrike" kern="1200" spc="0">
                <a:ln>
                  <a:noFill/>
                </a:ln>
                <a:solidFill>
                  <a:srgbClr val="000000"/>
                </a:solidFill>
                <a:latin typeface="Arial" pitchFamily="18"/>
                <a:ea typeface="Microsoft YaHei" pitchFamily="2"/>
                <a:cs typeface="Arial" pitchFamily="2"/>
              </a:rPr>
              <a:t>Δυσκολία στον ορισμό των συνεδριών</a:t>
            </a:r>
          </a:p>
          <a:p>
            <a:pPr marL="0" marR="5040" lvl="0" indent="0" rtl="0" hangingPunct="0">
              <a:lnSpc>
                <a:spcPct val="100000"/>
              </a:lnSpc>
              <a:spcBef>
                <a:spcPts val="1230"/>
              </a:spcBef>
              <a:spcAft>
                <a:spcPts val="0"/>
              </a:spcAft>
              <a:buSzPts val="1717"/>
              <a:buBlip>
                <a:blip r:embed="rId3"/>
              </a:buBlip>
              <a:tabLst>
                <a:tab pos="313560" algn="l"/>
              </a:tabLst>
            </a:pPr>
            <a:r>
              <a:rPr lang="el-GR" sz="3200" b="0" i="0" u="none" strike="noStrike" kern="1200" spc="0">
                <a:ln>
                  <a:noFill/>
                </a:ln>
                <a:solidFill>
                  <a:srgbClr val="000000"/>
                </a:solidFill>
                <a:latin typeface="Arial" pitchFamily="18"/>
                <a:ea typeface="Microsoft YaHei" pitchFamily="2"/>
                <a:cs typeface="Arial" pitchFamily="2"/>
              </a:rPr>
              <a:t>Έλλειψη εποπτείας</a:t>
            </a: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name="Εν κατακλείδι">
    <p:spTree>
      <p:nvGrpSpPr>
        <p:cNvPr id="1" name=""/>
        <p:cNvGrpSpPr/>
        <p:nvPr/>
      </p:nvGrpSpPr>
      <p:grpSpPr>
        <a:xfrm>
          <a:off x="0" y="0"/>
          <a:ext cx="0" cy="0"/>
          <a:chOff x="0" y="0"/>
          <a:chExt cx="0" cy="0"/>
        </a:xfrm>
      </p:grpSpPr>
      <p:sp>
        <p:nvSpPr>
          <p:cNvPr id="2" name="object 2"/>
          <p:cNvSpPr txBox="1">
            <a:spLocks noGrp="1"/>
          </p:cNvSpPr>
          <p:nvPr>
            <p:ph type="title" idx="4294967295"/>
          </p:nvPr>
        </p:nvSpPr>
        <p:spPr>
          <a:xfrm>
            <a:off x="490320" y="619920"/>
            <a:ext cx="5197680" cy="1275480"/>
          </a:xfrm>
        </p:spPr>
        <p:txBody>
          <a:bodyPr wrap="square" tIns="12600" anchor="t">
            <a:spAutoFit/>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marL="12600" lvl="0" algn="l">
              <a:spcBef>
                <a:spcPts val="99"/>
              </a:spcBef>
              <a:buNone/>
            </a:pPr>
            <a:r>
              <a:rPr lang="el-GR" sz="2800" i="0">
                <a:latin typeface="Calibri" pitchFamily="18"/>
              </a:rPr>
              <a:t>Εν κατακλείδι</a:t>
            </a:r>
          </a:p>
        </p:txBody>
      </p:sp>
      <p:sp>
        <p:nvSpPr>
          <p:cNvPr id="5" name="object 5"/>
          <p:cNvSpPr/>
          <p:nvPr/>
        </p:nvSpPr>
        <p:spPr>
          <a:xfrm>
            <a:off x="646941" y="1261145"/>
            <a:ext cx="8863228" cy="5653918"/>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noFill/>
          <a:ln>
            <a:noFill/>
            <a:prstDash val="solid"/>
          </a:ln>
        </p:spPr>
        <p:txBody>
          <a:bodyPr vert="horz" wrap="square" lIns="0" tIns="41400" rIns="0" bIns="0" anchor="t" anchorCtr="0" compatLnSpc="0">
            <a:spAutoFit/>
          </a:bodyPr>
          <a:lstStyle/>
          <a:p>
            <a:pPr marR="297360" hangingPunct="0">
              <a:lnSpc>
                <a:spcPct val="100000"/>
              </a:lnSpc>
              <a:spcBef>
                <a:spcPts val="326"/>
              </a:spcBef>
              <a:buClr>
                <a:srgbClr val="007F7F"/>
              </a:buClr>
              <a:buSzPct val="45000"/>
              <a:buFont typeface="Wingdings"/>
              <a:buChar char=""/>
              <a:tabLst>
                <a:tab pos="306000" algn="l"/>
              </a:tabLst>
            </a:pPr>
            <a:r>
              <a:rPr lang="el-GR" sz="2400" dirty="0">
                <a:latin typeface="Arial" pitchFamily="18"/>
                <a:ea typeface="Microsoft YaHei" pitchFamily="2"/>
                <a:cs typeface="Arial" pitchFamily="2"/>
              </a:rPr>
              <a:t>Την </a:t>
            </a:r>
            <a:r>
              <a:rPr lang="el-GR" sz="2400" dirty="0">
                <a:latin typeface="Arial" pitchFamily="18"/>
                <a:ea typeface="Microsoft YaHei" pitchFamily="2"/>
                <a:cs typeface="Arial" pitchFamily="2"/>
              </a:rPr>
              <a:t>θεραπεία </a:t>
            </a:r>
            <a:r>
              <a:rPr lang="el-GR" sz="2400" dirty="0">
                <a:latin typeface="Arial" pitchFamily="18"/>
                <a:ea typeface="Microsoft YaHei" pitchFamily="2"/>
                <a:cs typeface="Arial" pitchFamily="2"/>
              </a:rPr>
              <a:t>στη φυλακή την έχω βιώσει σαν μια εύθραυστη, λεπτή, επιβαρυντική, απαιτητική αλλά και απελευθερωτική διαδικασία.</a:t>
            </a:r>
          </a:p>
          <a:p>
            <a:pPr marR="5040" hangingPunct="0">
              <a:lnSpc>
                <a:spcPct val="93000"/>
              </a:lnSpc>
              <a:spcBef>
                <a:spcPts val="1366"/>
              </a:spcBef>
              <a:buClr>
                <a:srgbClr val="007F7F"/>
              </a:buClr>
              <a:buSzPct val="45000"/>
              <a:buFont typeface="Wingdings"/>
              <a:buChar char=""/>
              <a:tabLst>
                <a:tab pos="306000" algn="l"/>
              </a:tabLst>
            </a:pPr>
            <a:r>
              <a:rPr lang="el-GR" sz="2400" dirty="0">
                <a:latin typeface="Arial" pitchFamily="18"/>
                <a:ea typeface="Microsoft YaHei" pitchFamily="2"/>
                <a:cs typeface="Arial" pitchFamily="2"/>
              </a:rPr>
              <a:t>Η ανταμοιβή που μου δίνουν οι κρατούμενοι όταν μου επιτρέπουν να καταστώ συνοδοιπόρος τους και να επισκεφτούμε μαζί, ίσως για πρώτη φορά συνοδευόμενοι, </a:t>
            </a:r>
            <a:r>
              <a:rPr lang="el-GR" sz="2400" dirty="0">
                <a:latin typeface="Arial" pitchFamily="18"/>
                <a:ea typeface="Microsoft YaHei" pitchFamily="2"/>
                <a:cs typeface="Arial" pitchFamily="2"/>
              </a:rPr>
              <a:t>τον κόσμο τους </a:t>
            </a:r>
            <a:r>
              <a:rPr lang="el-GR" sz="2400" dirty="0">
                <a:latin typeface="Arial" pitchFamily="18"/>
                <a:ea typeface="Microsoft YaHei" pitchFamily="2"/>
                <a:cs typeface="Arial" pitchFamily="2"/>
              </a:rPr>
              <a:t>είναι ανεκτίμητη</a:t>
            </a:r>
          </a:p>
          <a:p>
            <a:pPr marR="332640" hangingPunct="0">
              <a:lnSpc>
                <a:spcPct val="93000"/>
              </a:lnSpc>
              <a:spcBef>
                <a:spcPts val="1409"/>
              </a:spcBef>
              <a:buClr>
                <a:srgbClr val="007F7F"/>
              </a:buClr>
              <a:buSzPct val="45000"/>
              <a:buFont typeface="Wingdings"/>
              <a:buChar char=""/>
              <a:tabLst>
                <a:tab pos="306000" algn="l"/>
              </a:tabLst>
            </a:pPr>
            <a:r>
              <a:rPr lang="el-GR" sz="2400" dirty="0">
                <a:latin typeface="Arial" pitchFamily="18"/>
                <a:ea typeface="Microsoft YaHei" pitchFamily="2"/>
                <a:cs typeface="Arial" pitchFamily="2"/>
              </a:rPr>
              <a:t>Φυσικά απαιτείται στήριξη από εποπτεία, θεραπεία, θεωρεία </a:t>
            </a:r>
            <a:r>
              <a:rPr lang="el-GR" sz="2400" dirty="0">
                <a:latin typeface="Arial" pitchFamily="18"/>
                <a:ea typeface="Microsoft YaHei" pitchFamily="2"/>
                <a:cs typeface="Arial" pitchFamily="2"/>
              </a:rPr>
              <a:t>και σχέσεις</a:t>
            </a:r>
            <a:r>
              <a:rPr lang="el-GR" sz="2400" dirty="0">
                <a:latin typeface="Arial" pitchFamily="18"/>
                <a:ea typeface="Microsoft YaHei" pitchFamily="2"/>
                <a:cs typeface="Arial" pitchFamily="2"/>
              </a:rPr>
              <a:t>. Όλα τα παραπάνω πρέπει να συγκλίνουν σε ένα στέρεο προσωπικό αφήγημα που θα εντάσσεται και θα στηρίζει την προσωπική και επαγγελματική μου αυτοπραγμάτωση ενώ ταυτόχρονα θα είναι σε αρμονία ή έστω θα έχει την ανοχή του πλαισίου της φυλακής.</a:t>
            </a:r>
          </a:p>
          <a:p>
            <a:pPr marR="592920" hangingPunct="0">
              <a:lnSpc>
                <a:spcPct val="100000"/>
              </a:lnSpc>
              <a:spcBef>
                <a:spcPts val="1466"/>
              </a:spcBef>
              <a:buClr>
                <a:srgbClr val="007F7F"/>
              </a:buClr>
              <a:buSzPct val="45000"/>
              <a:buFont typeface="Wingdings"/>
              <a:buChar char=""/>
              <a:tabLst>
                <a:tab pos="306000" algn="l"/>
              </a:tabLst>
            </a:pPr>
            <a:r>
              <a:rPr lang="el-GR" sz="2400" dirty="0">
                <a:latin typeface="Arial" pitchFamily="18"/>
                <a:ea typeface="Microsoft YaHei" pitchFamily="2"/>
                <a:cs typeface="Arial" pitchFamily="2"/>
              </a:rPr>
              <a:t>Οι παραπάνω ισορροπίες είναι δυναμικές και απαιτούν συνεχή φροντίδα και επαναδιαπραγμάτευση.</a:t>
            </a: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name="ΘΕΜΑΤΑ ΓΙΑ ΣΥΖΗΤΗΣΗ">
    <p:spTree>
      <p:nvGrpSpPr>
        <p:cNvPr id="1" name=""/>
        <p:cNvGrpSpPr/>
        <p:nvPr/>
      </p:nvGrpSpPr>
      <p:grpSpPr>
        <a:xfrm>
          <a:off x="0" y="0"/>
          <a:ext cx="0" cy="0"/>
          <a:chOff x="0" y="0"/>
          <a:chExt cx="0" cy="0"/>
        </a:xfrm>
      </p:grpSpPr>
      <p:sp>
        <p:nvSpPr>
          <p:cNvPr id="2" name="object 2"/>
          <p:cNvSpPr txBox="1">
            <a:spLocks noGrp="1"/>
          </p:cNvSpPr>
          <p:nvPr>
            <p:ph type="title" idx="4294967295"/>
          </p:nvPr>
        </p:nvSpPr>
        <p:spPr>
          <a:xfrm>
            <a:off x="490320" y="545040"/>
            <a:ext cx="8815320" cy="1553399"/>
          </a:xfrm>
        </p:spPr>
        <p:txBody>
          <a:bodyPr wrap="square" tIns="290520" anchor="t">
            <a:spAutoFit/>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marL="12600" lvl="0">
              <a:spcBef>
                <a:spcPts val="99"/>
              </a:spcBef>
              <a:buNone/>
            </a:pPr>
            <a:r>
              <a:rPr lang="el-GR" sz="2600" i="0">
                <a:latin typeface="Calibri" pitchFamily="18"/>
              </a:rPr>
              <a:t>ΘΕΜΑΤΑ ΓΙΑ ΣΥΖΗΤΗΣΗ</a:t>
            </a:r>
          </a:p>
        </p:txBody>
      </p:sp>
      <p:sp>
        <p:nvSpPr>
          <p:cNvPr id="3" name="object 3"/>
          <p:cNvSpPr txBox="1">
            <a:spLocks noGrp="1"/>
          </p:cNvSpPr>
          <p:nvPr>
            <p:ph type="body" idx="4294967295"/>
          </p:nvPr>
        </p:nvSpPr>
        <p:spPr>
          <a:xfrm>
            <a:off x="511920" y="1807560"/>
            <a:ext cx="8884080" cy="5183640"/>
          </a:xfrm>
        </p:spPr>
        <p:txBody>
          <a:bodyPr wrap="square" tIns="192240" anchor="t">
            <a:spAutoFit/>
          </a:bodyPr>
          <a:lstStyle>
            <a:defPPr marL="432000" marR="0" lvl="0" indent="-324000">
              <a:spcBef>
                <a:spcPts val="0"/>
              </a:spcBef>
              <a:spcAft>
                <a:spcPts val="1412"/>
              </a:spcAft>
              <a:buSzPct val="45000"/>
              <a:buFont typeface="StarSymbol"/>
              <a:buNone/>
              <a:defRPr lang="el-GR" sz="3200" b="0" i="0" u="none" strike="noStrike">
                <a:ln>
                  <a:noFill/>
                </a:ln>
                <a:latin typeface="Albany" pitchFamily="18"/>
                <a:ea typeface="Andale Sans UI" pitchFamily="2"/>
                <a:cs typeface="Tahoma" pitchFamily="2"/>
              </a:defRPr>
            </a:defPPr>
            <a:lvl1pPr marL="432000" marR="0" lvl="0" indent="-324000">
              <a:spcBef>
                <a:spcPts val="0"/>
              </a:spcBef>
              <a:spcAft>
                <a:spcPts val="1412"/>
              </a:spcAft>
              <a:buSzPct val="45000"/>
              <a:buFont typeface="StarSymbol"/>
              <a:buChar char="●"/>
              <a:defRPr lang="el-GR" sz="3200" b="0" i="0" u="none" strike="noStrike">
                <a:ln>
                  <a:noFill/>
                </a:ln>
                <a:latin typeface="Albany" pitchFamily="18"/>
                <a:ea typeface="Andale Sans UI" pitchFamily="2"/>
                <a:cs typeface="Tahoma" pitchFamily="2"/>
              </a:defRPr>
            </a:lvl1pPr>
            <a:lvl2pPr marL="864000" marR="0" lvl="1" indent="-288000">
              <a:spcBef>
                <a:spcPts val="0"/>
              </a:spcBef>
              <a:spcAft>
                <a:spcPts val="1134"/>
              </a:spcAft>
              <a:buSzPct val="75000"/>
              <a:buFont typeface="StarSymbol"/>
              <a:buChar char="–"/>
              <a:defRPr lang="el-GR" sz="2800" b="0" i="0" u="none" strike="noStrike">
                <a:ln>
                  <a:noFill/>
                </a:ln>
                <a:latin typeface="Albany" pitchFamily="18"/>
                <a:ea typeface="Andale Sans UI" pitchFamily="2"/>
                <a:cs typeface="Tahoma" pitchFamily="2"/>
              </a:defRPr>
            </a:lvl2pPr>
            <a:lvl3pPr marL="1296000" marR="0" lvl="2" indent="-216000">
              <a:spcBef>
                <a:spcPts val="0"/>
              </a:spcBef>
              <a:spcAft>
                <a:spcPts val="845"/>
              </a:spcAft>
              <a:buSzPct val="45000"/>
              <a:buFont typeface="StarSymbol"/>
              <a:buChar char="●"/>
              <a:defRPr lang="el-GR" sz="2400" b="0" i="0" u="none" strike="noStrike">
                <a:ln>
                  <a:noFill/>
                </a:ln>
                <a:latin typeface="Albany" pitchFamily="18"/>
                <a:ea typeface="Andale Sans UI" pitchFamily="2"/>
                <a:cs typeface="Tahoma" pitchFamily="2"/>
              </a:defRPr>
            </a:lvl3pPr>
            <a:lvl4pPr marL="1728000" marR="0" lvl="3" indent="-216000">
              <a:spcBef>
                <a:spcPts val="0"/>
              </a:spcBef>
              <a:spcAft>
                <a:spcPts val="561"/>
              </a:spcAft>
              <a:buSzPct val="75000"/>
              <a:buFont typeface="StarSymbol"/>
              <a:buChar char="–"/>
              <a:defRPr lang="el-GR" sz="2000" b="0" i="0" u="none" strike="noStrike">
                <a:ln>
                  <a:noFill/>
                </a:ln>
                <a:latin typeface="Albany" pitchFamily="18"/>
                <a:ea typeface="Andale Sans UI" pitchFamily="2"/>
                <a:cs typeface="Tahoma" pitchFamily="2"/>
              </a:defRPr>
            </a:lvl4pPr>
            <a:lvl5pPr marL="2160000" marR="0" lvl="4" indent="-216000">
              <a:spcBef>
                <a:spcPts val="0"/>
              </a:spcBef>
              <a:spcAft>
                <a:spcPts val="278"/>
              </a:spcAft>
              <a:buSzPct val="45000"/>
              <a:buFont typeface="StarSymbol"/>
              <a:buChar char="●"/>
              <a:defRPr lang="el-GR" sz="2000" b="0" i="0" u="none" strike="noStrike">
                <a:ln>
                  <a:noFill/>
                </a:ln>
                <a:latin typeface="Albany" pitchFamily="18"/>
                <a:ea typeface="Andale Sans UI" pitchFamily="2"/>
                <a:cs typeface="Tahoma" pitchFamily="2"/>
              </a:defRPr>
            </a:lvl5pPr>
            <a:lvl6pPr marL="2592000" marR="0" lvl="5" indent="-216000">
              <a:spcBef>
                <a:spcPts val="0"/>
              </a:spcBef>
              <a:spcAft>
                <a:spcPts val="278"/>
              </a:spcAft>
              <a:buSzPct val="45000"/>
              <a:buFont typeface="StarSymbol"/>
              <a:buChar char="●"/>
              <a:defRPr lang="el-GR" sz="2000" b="0" i="0" u="none" strike="noStrike">
                <a:ln>
                  <a:noFill/>
                </a:ln>
                <a:latin typeface="Albany" pitchFamily="18"/>
                <a:ea typeface="Andale Sans UI" pitchFamily="2"/>
                <a:cs typeface="Tahoma" pitchFamily="2"/>
              </a:defRPr>
            </a:lvl6pPr>
            <a:lvl7pPr marL="3024000" marR="0" lvl="6" indent="-216000">
              <a:spcBef>
                <a:spcPts val="0"/>
              </a:spcBef>
              <a:spcAft>
                <a:spcPts val="278"/>
              </a:spcAft>
              <a:buSzPct val="45000"/>
              <a:buFont typeface="StarSymbol"/>
              <a:buChar char="●"/>
              <a:defRPr lang="el-GR" sz="2000" b="0" i="0" u="none" strike="noStrike">
                <a:ln>
                  <a:noFill/>
                </a:ln>
                <a:latin typeface="Albany" pitchFamily="18"/>
                <a:ea typeface="Andale Sans UI" pitchFamily="2"/>
                <a:cs typeface="Tahoma" pitchFamily="2"/>
              </a:defRPr>
            </a:lvl7pPr>
            <a:lvl8pPr marL="3456000" marR="0" lvl="7" indent="-216000">
              <a:spcBef>
                <a:spcPts val="0"/>
              </a:spcBef>
              <a:spcAft>
                <a:spcPts val="278"/>
              </a:spcAft>
              <a:buSzPct val="45000"/>
              <a:buFont typeface="StarSymbol"/>
              <a:buChar char="●"/>
              <a:defRPr lang="el-GR" sz="2000" b="0" i="0" u="none" strike="noStrike">
                <a:ln>
                  <a:noFill/>
                </a:ln>
                <a:latin typeface="Albany" pitchFamily="18"/>
                <a:ea typeface="Andale Sans UI" pitchFamily="2"/>
                <a:cs typeface="Tahoma" pitchFamily="2"/>
              </a:defRPr>
            </a:lvl8pPr>
            <a:lvl9pPr marL="3887999" marR="0" lvl="8" indent="-216000">
              <a:spcBef>
                <a:spcPts val="0"/>
              </a:spcBef>
              <a:spcAft>
                <a:spcPts val="278"/>
              </a:spcAft>
              <a:buSzPct val="45000"/>
              <a:buFont typeface="StarSymbol"/>
              <a:buChar char="●"/>
              <a:defRPr lang="el-GR" sz="2000" b="0" i="0" u="none" strike="noStrike">
                <a:ln>
                  <a:noFill/>
                </a:ln>
                <a:latin typeface="Albany" pitchFamily="18"/>
                <a:ea typeface="Andale Sans UI" pitchFamily="2"/>
                <a:cs typeface="Tahoma" pitchFamily="2"/>
              </a:defRPr>
            </a:lvl9pPr>
          </a:lstStyle>
          <a:p>
            <a:pPr marL="177840" lvl="0" indent="0">
              <a:spcBef>
                <a:spcPts val="1514"/>
              </a:spcBef>
              <a:spcAft>
                <a:spcPts val="1417"/>
              </a:spcAft>
              <a:buNone/>
            </a:pPr>
            <a:r>
              <a:rPr lang="el-GR" sz="2600">
                <a:latin typeface="Calibri"/>
              </a:rPr>
              <a:t>Ποιος είναι ο πελάτης του ψυχολόγου των φυλακών;</a:t>
            </a:r>
          </a:p>
          <a:p>
            <a:pPr marL="478080" marR="858599" lvl="0" indent="-300600">
              <a:spcBef>
                <a:spcPts val="1420"/>
              </a:spcBef>
              <a:spcAft>
                <a:spcPts val="1417"/>
              </a:spcAft>
              <a:buNone/>
            </a:pPr>
            <a:r>
              <a:rPr lang="el-GR" sz="2600">
                <a:latin typeface="Calibri"/>
              </a:rPr>
              <a:t>Έχει νόημα η συμβουλευτική και η ψυχοθεραπεία σε κρατούμενους και κάτω από ποιες συνθήκες;</a:t>
            </a:r>
          </a:p>
          <a:p>
            <a:pPr marL="478080" marR="5040" lvl="0" indent="-300600">
              <a:lnSpc>
                <a:spcPct val="99000"/>
              </a:lnSpc>
              <a:spcBef>
                <a:spcPts val="1429"/>
              </a:spcBef>
              <a:spcAft>
                <a:spcPts val="1417"/>
              </a:spcAft>
              <a:buNone/>
            </a:pPr>
            <a:r>
              <a:rPr lang="el-GR" sz="2600">
                <a:latin typeface="Calibri"/>
              </a:rPr>
              <a:t>Θα πρέπει να χρησιμοποιούνται τα αποτελέσματα των ψυχομετρικών δοκιμασιών στα δικαστήρια και κάτω από ποιες προϋποθέσεις;</a:t>
            </a: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name="Πηγές">
    <p:spTree>
      <p:nvGrpSpPr>
        <p:cNvPr id="1" name=""/>
        <p:cNvGrpSpPr/>
        <p:nvPr/>
      </p:nvGrpSpPr>
      <p:grpSpPr>
        <a:xfrm>
          <a:off x="0" y="0"/>
          <a:ext cx="0" cy="0"/>
          <a:chOff x="0" y="0"/>
          <a:chExt cx="0" cy="0"/>
        </a:xfrm>
      </p:grpSpPr>
      <p:sp>
        <p:nvSpPr>
          <p:cNvPr id="2" name="object 2"/>
          <p:cNvSpPr txBox="1">
            <a:spLocks noGrp="1"/>
          </p:cNvSpPr>
          <p:nvPr>
            <p:ph type="title" idx="4294967295"/>
          </p:nvPr>
        </p:nvSpPr>
        <p:spPr>
          <a:xfrm>
            <a:off x="490320" y="810360"/>
            <a:ext cx="1262520" cy="1275480"/>
          </a:xfrm>
        </p:spPr>
        <p:txBody>
          <a:bodyPr wrap="square" tIns="12600" anchor="t">
            <a:spAutoFit/>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marL="12600" lvl="0">
              <a:spcBef>
                <a:spcPts val="99"/>
              </a:spcBef>
              <a:buNone/>
            </a:pPr>
            <a:r>
              <a:rPr lang="el-GR" sz="1800" b="0" i="0">
                <a:latin typeface="Calibri" pitchFamily="18"/>
              </a:rPr>
              <a:t>Πηγές</a:t>
            </a:r>
          </a:p>
        </p:txBody>
      </p:sp>
      <p:sp>
        <p:nvSpPr>
          <p:cNvPr id="3" name="object 3"/>
          <p:cNvSpPr/>
          <p:nvPr/>
        </p:nvSpPr>
        <p:spPr>
          <a:xfrm>
            <a:off x="644040" y="1431359"/>
            <a:ext cx="8640000" cy="528156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noFill/>
          <a:ln>
            <a:noFill/>
            <a:prstDash val="solid"/>
          </a:ln>
        </p:spPr>
        <p:txBody>
          <a:bodyPr vert="horz" wrap="square" lIns="0" tIns="28440" rIns="0" bIns="0" anchor="t" anchorCtr="0" compatLnSpc="0">
            <a:spAutoFit/>
          </a:bodyPr>
          <a:lstStyle/>
          <a:p>
            <a:pPr marL="346680" marR="91440" lvl="0" indent="-334440" rtl="0" hangingPunct="0">
              <a:lnSpc>
                <a:spcPct val="100000"/>
              </a:lnSpc>
              <a:spcBef>
                <a:spcPts val="224"/>
              </a:spcBef>
              <a:spcAft>
                <a:spcPts val="0"/>
              </a:spcAft>
              <a:buNone/>
              <a:tabLst/>
            </a:pPr>
            <a:r>
              <a:rPr lang="el-GR" sz="1400" b="0" i="0" u="none" strike="noStrike" kern="1200" spc="0">
                <a:ln>
                  <a:noFill/>
                </a:ln>
                <a:latin typeface="Arial" pitchFamily="18"/>
                <a:ea typeface="Microsoft YaHei" pitchFamily="2"/>
                <a:cs typeface="Arial" pitchFamily="2"/>
              </a:rPr>
              <a:t>Εσωτερικός Κανονισμός Λειτουργίας Γενικών Καταστημάτων Κράτησης Τύπου Α’ και Β’ στο ΦΕΚ Β’ 463/17- 4-2003</a:t>
            </a:r>
          </a:p>
          <a:p>
            <a:pPr marL="346680" marR="5040" lvl="0" indent="-334440" rtl="0" hangingPunct="0">
              <a:lnSpc>
                <a:spcPct val="100000"/>
              </a:lnSpc>
              <a:spcBef>
                <a:spcPts val="1429"/>
              </a:spcBef>
              <a:spcAft>
                <a:spcPts val="0"/>
              </a:spcAft>
              <a:buNone/>
              <a:tabLst/>
            </a:pPr>
            <a:r>
              <a:rPr lang="el-GR" sz="1400" b="0" i="0" u="none" strike="noStrike" kern="1200" spc="0">
                <a:ln>
                  <a:noFill/>
                </a:ln>
                <a:latin typeface="Arial" pitchFamily="18"/>
                <a:ea typeface="Microsoft YaHei" pitchFamily="2"/>
                <a:cs typeface="Arial" pitchFamily="2"/>
              </a:rPr>
              <a:t>Κουλιεράκης Γ., Αθανασοπούλου Ε., Καρυανού Κ., Πετρίδου Κ. (2008): Ο ρόλος του κλινικού ψυχολόγου στα καταστήματα κράτησης. Στο Ποταμιάνος Γ.-Αναγνωστόπουλος Φ. (Επιμελητές) </a:t>
            </a:r>
            <a:r>
              <a:rPr lang="el-GR" sz="1400" b="0" i="1" u="none" strike="noStrike" kern="1200" spc="0">
                <a:ln>
                  <a:noFill/>
                </a:ln>
                <a:latin typeface="Arial" pitchFamily="18"/>
                <a:ea typeface="Microsoft YaHei" pitchFamily="2"/>
                <a:cs typeface="Arial" pitchFamily="2"/>
              </a:rPr>
              <a:t>Κλινική Ψυχολογία στην Πράξη. Όψεις της Ελληνικής Πραγματικότητας, </a:t>
            </a:r>
            <a:r>
              <a:rPr lang="el-GR" sz="1400" b="0" i="0" u="none" strike="noStrike" kern="1200" spc="0">
                <a:ln>
                  <a:noFill/>
                </a:ln>
                <a:latin typeface="Arial" pitchFamily="18"/>
                <a:ea typeface="Microsoft YaHei" pitchFamily="2"/>
                <a:cs typeface="Arial" pitchFamily="2"/>
              </a:rPr>
              <a:t>(σσ.205-230), Ελληνικά Γράμματα: Αθήνα.</a:t>
            </a:r>
          </a:p>
          <a:p>
            <a:pPr marL="12600" marR="5040" lvl="0" indent="-334440" rtl="0" hangingPunct="0">
              <a:lnSpc>
                <a:spcPct val="100000"/>
              </a:lnSpc>
              <a:spcBef>
                <a:spcPts val="1304"/>
              </a:spcBef>
              <a:spcAft>
                <a:spcPts val="0"/>
              </a:spcAft>
              <a:buNone/>
              <a:tabLst/>
            </a:pPr>
            <a:r>
              <a:rPr lang="el-GR" sz="1400" b="0" i="0" u="none" strike="noStrike" kern="1200" spc="0">
                <a:ln>
                  <a:noFill/>
                </a:ln>
                <a:latin typeface="Arial" pitchFamily="18"/>
                <a:ea typeface="Microsoft YaHei" pitchFamily="2"/>
                <a:cs typeface="Arial" pitchFamily="2"/>
              </a:rPr>
              <a:t>Σωφρονιστικός Κώδικας Νόμος 2776/24-12-1999 ΦΕΚ. Α 291</a:t>
            </a:r>
          </a:p>
          <a:p>
            <a:pPr marL="12600" marR="5040" lvl="0" indent="-334440" rtl="0" hangingPunct="0">
              <a:lnSpc>
                <a:spcPct val="100000"/>
              </a:lnSpc>
              <a:spcBef>
                <a:spcPts val="1329"/>
              </a:spcBef>
              <a:spcAft>
                <a:spcPts val="0"/>
              </a:spcAft>
              <a:buNone/>
              <a:tabLst/>
            </a:pPr>
            <a:r>
              <a:rPr lang="el-GR" sz="1400" b="0" i="0" u="none" strike="noStrike" kern="1200" spc="0">
                <a:ln>
                  <a:noFill/>
                </a:ln>
                <a:latin typeface="Arial" pitchFamily="18"/>
                <a:ea typeface="Microsoft YaHei" pitchFamily="2"/>
                <a:cs typeface="Arial" pitchFamily="2"/>
              </a:rPr>
              <a:t>Τσαλίκογλου Φ. (1996): Μυθολογίες βίας και καταστολής, (β' έκδοση), Εκδόσεις Παπαζήση: Αθήνα.</a:t>
            </a:r>
          </a:p>
          <a:p>
            <a:pPr marL="12600" marR="5040" lvl="0" indent="-334440" rtl="0" hangingPunct="0">
              <a:lnSpc>
                <a:spcPct val="100000"/>
              </a:lnSpc>
              <a:spcBef>
                <a:spcPts val="1341"/>
              </a:spcBef>
              <a:spcAft>
                <a:spcPts val="0"/>
              </a:spcAft>
              <a:buNone/>
              <a:tabLst/>
            </a:pPr>
            <a:r>
              <a:rPr lang="el-GR" sz="1400" b="0" i="0" u="none" strike="noStrike" kern="1200" spc="0">
                <a:ln>
                  <a:noFill/>
                </a:ln>
                <a:latin typeface="Arial" pitchFamily="18"/>
                <a:ea typeface="Microsoft YaHei" pitchFamily="2"/>
                <a:cs typeface="Arial" pitchFamily="2"/>
              </a:rPr>
              <a:t>ΥΠ.ΕΣ.Δ.Δ.Α (2005): Οδηγός καλής συμπεριφοράς δημοσίων υπαλλήλων, Εθνικό Τυπογραφείο: Αθήνα.</a:t>
            </a:r>
          </a:p>
          <a:p>
            <a:pPr marL="346680" marR="307800" lvl="0" indent="-334440" rtl="0" hangingPunct="0">
              <a:lnSpc>
                <a:spcPct val="100000"/>
              </a:lnSpc>
              <a:spcBef>
                <a:spcPts val="1466"/>
              </a:spcBef>
              <a:spcAft>
                <a:spcPts val="0"/>
              </a:spcAft>
              <a:buNone/>
              <a:tabLst/>
            </a:pPr>
            <a:r>
              <a:rPr lang="el-GR" sz="1400" b="0" i="0" u="none" strike="noStrike" kern="1200" spc="0">
                <a:ln>
                  <a:noFill/>
                </a:ln>
                <a:latin typeface="Arial" pitchFamily="18"/>
                <a:ea typeface="Microsoft YaHei" pitchFamily="2"/>
                <a:cs typeface="Arial" pitchFamily="2"/>
              </a:rPr>
              <a:t>Boothby, J. L., &amp; Clements, C. B. (2000). A national survey of correctional psychologists. </a:t>
            </a:r>
            <a:r>
              <a:rPr lang="el-GR" sz="1400" b="0" i="1" u="none" strike="noStrike" kern="1200" spc="0">
                <a:ln>
                  <a:noFill/>
                </a:ln>
                <a:latin typeface="Arial" pitchFamily="18"/>
                <a:ea typeface="Microsoft YaHei" pitchFamily="2"/>
                <a:cs typeface="Arial" pitchFamily="2"/>
              </a:rPr>
              <a:t>Criminal Justice and Behavior, 27</a:t>
            </a:r>
            <a:r>
              <a:rPr lang="el-GR" sz="1400" b="0" i="0" u="none" strike="noStrike" kern="1200" spc="0">
                <a:ln>
                  <a:noFill/>
                </a:ln>
                <a:latin typeface="Arial" pitchFamily="18"/>
                <a:ea typeface="Microsoft YaHei" pitchFamily="2"/>
                <a:cs typeface="Arial" pitchFamily="2"/>
              </a:rPr>
              <a:t>(6), 716–732.</a:t>
            </a:r>
          </a:p>
          <a:p>
            <a:pPr marL="346680" marR="242640" lvl="0" indent="-334440" rtl="0" hangingPunct="0">
              <a:lnSpc>
                <a:spcPct val="100000"/>
              </a:lnSpc>
              <a:spcBef>
                <a:spcPts val="1429"/>
              </a:spcBef>
              <a:spcAft>
                <a:spcPts val="0"/>
              </a:spcAft>
              <a:buNone/>
              <a:tabLst/>
            </a:pPr>
            <a:r>
              <a:rPr lang="el-GR" sz="1400" b="0" i="0" u="none" strike="noStrike" kern="1200" spc="0">
                <a:ln>
                  <a:noFill/>
                </a:ln>
                <a:latin typeface="Arial" pitchFamily="18"/>
                <a:ea typeface="Microsoft YaHei" pitchFamily="2"/>
                <a:cs typeface="Arial" pitchFamily="2"/>
              </a:rPr>
              <a:t>Gaes G., Flanagan T.J., Motiuk L.L., Stewart L. (1999): Adult Correction Treatment, In </a:t>
            </a:r>
            <a:r>
              <a:rPr lang="el-GR" sz="1400" b="0" i="1" u="none" strike="noStrike" kern="1200" spc="0">
                <a:ln>
                  <a:noFill/>
                </a:ln>
                <a:latin typeface="Arial" pitchFamily="18"/>
                <a:ea typeface="Microsoft YaHei" pitchFamily="2"/>
                <a:cs typeface="Arial" pitchFamily="2"/>
              </a:rPr>
              <a:t>Crime and Justice</a:t>
            </a:r>
            <a:r>
              <a:rPr lang="el-GR" sz="1400" b="0" i="0" u="none" strike="noStrike" kern="1200" spc="0">
                <a:ln>
                  <a:noFill/>
                </a:ln>
                <a:latin typeface="Arial" pitchFamily="18"/>
                <a:ea typeface="Microsoft YaHei" pitchFamily="2"/>
                <a:cs typeface="Arial" pitchFamily="2"/>
              </a:rPr>
              <a:t>, Vol. 26, Prisons (1999), pp. 361-426</a:t>
            </a:r>
          </a:p>
          <a:p>
            <a:pPr marL="346680" marR="82440" lvl="0" indent="-334440" rtl="0" hangingPunct="0">
              <a:lnSpc>
                <a:spcPct val="100000"/>
              </a:lnSpc>
              <a:spcBef>
                <a:spcPts val="1429"/>
              </a:spcBef>
              <a:spcAft>
                <a:spcPts val="0"/>
              </a:spcAft>
              <a:buNone/>
              <a:tabLst/>
            </a:pPr>
            <a:r>
              <a:rPr lang="el-GR" sz="1400" b="0" i="0" u="none" strike="noStrike" kern="1200" spc="0">
                <a:ln>
                  <a:noFill/>
                </a:ln>
                <a:latin typeface="Arial" pitchFamily="18"/>
                <a:ea typeface="Microsoft YaHei" pitchFamily="2"/>
                <a:cs typeface="Arial" pitchFamily="2"/>
              </a:rPr>
              <a:t>Hamilton, P., Wilkinson, K., Meadows, L. and Cadet, N. (2008). The answers are within me. An evaluation of a person centred counselling service for men at HMP Doncaster who have had experience of domestic violence 2005-2007. Project Report. Sheffield, Sheffield Hallam University.</a:t>
            </a:r>
          </a:p>
          <a:p>
            <a:pPr marL="346680" marR="145440" lvl="0" indent="-334440" rtl="0" hangingPunct="0">
              <a:lnSpc>
                <a:spcPct val="100000"/>
              </a:lnSpc>
              <a:spcBef>
                <a:spcPts val="1429"/>
              </a:spcBef>
              <a:spcAft>
                <a:spcPts val="0"/>
              </a:spcAft>
              <a:buNone/>
              <a:tabLst/>
            </a:pPr>
            <a:r>
              <a:rPr lang="el-GR" sz="1400" b="0" i="0" u="none" strike="noStrike" kern="1200" spc="0">
                <a:ln>
                  <a:noFill/>
                </a:ln>
                <a:latin typeface="Arial" pitchFamily="18"/>
                <a:ea typeface="Microsoft YaHei" pitchFamily="2"/>
                <a:cs typeface="Arial" pitchFamily="2"/>
              </a:rPr>
              <a:t>Hopwood, B. (2008). This could be the last time: person-centred counselling with young men in a young offenders' institution. In K. Tudor (Ed.), </a:t>
            </a:r>
            <a:r>
              <a:rPr lang="el-GR" sz="1400" b="0" i="1" u="none" strike="noStrike" kern="1200" spc="0">
                <a:ln>
                  <a:noFill/>
                </a:ln>
                <a:latin typeface="Arial" pitchFamily="18"/>
                <a:ea typeface="Microsoft YaHei" pitchFamily="2"/>
                <a:cs typeface="Arial" pitchFamily="2"/>
              </a:rPr>
              <a:t>Brief Therapies Series: Brief person-centred therapies </a:t>
            </a:r>
            <a:r>
              <a:rPr lang="el-GR" sz="1400" b="0" i="0" u="none" strike="noStrike" kern="1200" spc="0">
                <a:ln>
                  <a:noFill/>
                </a:ln>
                <a:latin typeface="Arial" pitchFamily="18"/>
                <a:ea typeface="Microsoft YaHei" pitchFamily="2"/>
                <a:cs typeface="Arial" pitchFamily="2"/>
              </a:rPr>
              <a:t>(pp. 148- 157). London: SAGE Publications Ltd</a:t>
            </a: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name="Πηγές">
    <p:spTree>
      <p:nvGrpSpPr>
        <p:cNvPr id="1" name=""/>
        <p:cNvGrpSpPr/>
        <p:nvPr/>
      </p:nvGrpSpPr>
      <p:grpSpPr>
        <a:xfrm>
          <a:off x="0" y="0"/>
          <a:ext cx="0" cy="0"/>
          <a:chOff x="0" y="0"/>
          <a:chExt cx="0" cy="0"/>
        </a:xfrm>
      </p:grpSpPr>
      <p:sp>
        <p:nvSpPr>
          <p:cNvPr id="2" name="object 2"/>
          <p:cNvSpPr txBox="1">
            <a:spLocks noGrp="1"/>
          </p:cNvSpPr>
          <p:nvPr>
            <p:ph type="title" idx="4294967295"/>
          </p:nvPr>
        </p:nvSpPr>
        <p:spPr>
          <a:xfrm>
            <a:off x="490320" y="545040"/>
            <a:ext cx="8815320" cy="1350360"/>
          </a:xfrm>
        </p:spPr>
        <p:txBody>
          <a:bodyPr wrap="square" tIns="87480" anchor="t">
            <a:spAutoFit/>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marL="12600" lvl="0">
              <a:spcBef>
                <a:spcPts val="99"/>
              </a:spcBef>
              <a:buNone/>
            </a:pPr>
            <a:r>
              <a:rPr lang="el-GR" sz="1800" b="0" i="0">
                <a:latin typeface="Calibri" pitchFamily="18"/>
              </a:rPr>
              <a:t>Πηγές</a:t>
            </a:r>
          </a:p>
        </p:txBody>
      </p:sp>
      <p:sp>
        <p:nvSpPr>
          <p:cNvPr id="3" name="object 3"/>
          <p:cNvSpPr/>
          <p:nvPr/>
        </p:nvSpPr>
        <p:spPr>
          <a:xfrm>
            <a:off x="499320" y="1790640"/>
            <a:ext cx="9045720" cy="327024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noFill/>
          <a:ln>
            <a:noFill/>
            <a:prstDash val="solid"/>
          </a:ln>
        </p:spPr>
        <p:txBody>
          <a:bodyPr vert="horz" wrap="square" lIns="0" tIns="28080" rIns="0" bIns="0" anchor="t" anchorCtr="0" compatLnSpc="0">
            <a:spAutoFit/>
          </a:bodyPr>
          <a:lstStyle/>
          <a:p>
            <a:pPr marL="346680" marR="278280" lvl="0" indent="-334440" rtl="0" hangingPunct="0">
              <a:lnSpc>
                <a:spcPct val="100000"/>
              </a:lnSpc>
              <a:spcBef>
                <a:spcPts val="221"/>
              </a:spcBef>
              <a:spcAft>
                <a:spcPts val="0"/>
              </a:spcAft>
              <a:buNone/>
              <a:tabLst/>
            </a:pPr>
            <a:r>
              <a:rPr lang="el-GR" sz="1400" b="0" i="0" u="none" strike="noStrike" kern="1200" spc="0">
                <a:ln>
                  <a:noFill/>
                </a:ln>
                <a:latin typeface="Arial" pitchFamily="18"/>
                <a:ea typeface="Microsoft YaHei" pitchFamily="2"/>
                <a:cs typeface="Arial" pitchFamily="2"/>
              </a:rPr>
              <a:t>O' Looney M.S. (2005): Contexts of counselling in prison setting: The case of young male prisoners affected by substance misuse, Ανακτήθηκε από &lt;</a:t>
            </a:r>
            <a:r>
              <a:rPr lang="el-GR" sz="1400" b="0" i="0" u="sng" strike="noStrike" kern="1200" spc="0">
                <a:ln>
                  <a:noFill/>
                </a:ln>
                <a:solidFill>
                  <a:srgbClr val="CCCCFF"/>
                </a:solidFill>
                <a:uFill>
                  <a:solidFill>
                    <a:srgbClr val="CCCCFF"/>
                  </a:solidFill>
                </a:uFill>
                <a:latin typeface="Arial" pitchFamily="18"/>
                <a:ea typeface="Microsoft YaHei" pitchFamily="2"/>
                <a:cs typeface="Arial" pitchFamily="2"/>
                <a:hlinkClick r:id="rId3"/>
              </a:rPr>
              <a:t>http://www.workingpaper.ctpdc.co.uk/so.pdf</a:t>
            </a:r>
            <a:r>
              <a:rPr lang="el-GR" sz="1400" b="0" i="0" u="none" strike="noStrike" kern="1200" spc="0">
                <a:ln>
                  <a:noFill/>
                </a:ln>
                <a:solidFill>
                  <a:srgbClr val="CCCCFF"/>
                </a:solidFill>
                <a:latin typeface="Arial" pitchFamily="18"/>
                <a:ea typeface="Microsoft YaHei" pitchFamily="2"/>
                <a:cs typeface="Arial" pitchFamily="2"/>
              </a:rPr>
              <a:t> &gt; (21 Νοεμβρίου 2011)</a:t>
            </a:r>
          </a:p>
          <a:p>
            <a:pPr marL="346680" marR="5040" lvl="0" indent="-334440" rtl="0" hangingPunct="0">
              <a:lnSpc>
                <a:spcPct val="100000"/>
              </a:lnSpc>
              <a:spcBef>
                <a:spcPts val="1409"/>
              </a:spcBef>
              <a:spcAft>
                <a:spcPts val="0"/>
              </a:spcAft>
              <a:buNone/>
              <a:tabLst/>
            </a:pPr>
            <a:r>
              <a:rPr lang="el-GR" sz="1400" b="0" i="0" u="none" strike="noStrike" kern="1200" spc="0">
                <a:ln>
                  <a:noFill/>
                </a:ln>
                <a:solidFill>
                  <a:srgbClr val="000000"/>
                </a:solidFill>
                <a:latin typeface="Arial" pitchFamily="18"/>
                <a:ea typeface="Microsoft YaHei" pitchFamily="2"/>
                <a:cs typeface="Arial" pitchFamily="2"/>
              </a:rPr>
              <a:t>Proctor, G. (2005) Clinical Psychology and the Person-centred Approach: An uncomfortable fit? In. S. Joseph &amp; R. Worsley. Person-Centred Psychopathology: a positive view of mental health. Ross-on-Wye: PCCS Books.</a:t>
            </a:r>
          </a:p>
          <a:p>
            <a:pPr marL="12600" marR="5040" lvl="0" indent="-334440" rtl="0" hangingPunct="0">
              <a:lnSpc>
                <a:spcPct val="100000"/>
              </a:lnSpc>
              <a:spcBef>
                <a:spcPts val="1290"/>
              </a:spcBef>
              <a:spcAft>
                <a:spcPts val="0"/>
              </a:spcAft>
              <a:buNone/>
              <a:tabLst/>
            </a:pPr>
            <a:r>
              <a:rPr lang="el-GR" sz="1400" b="0" i="0" u="none" strike="noStrike" kern="1200" spc="0">
                <a:ln>
                  <a:noFill/>
                </a:ln>
                <a:solidFill>
                  <a:srgbClr val="000000"/>
                </a:solidFill>
                <a:latin typeface="Arial" pitchFamily="18"/>
                <a:ea typeface="Microsoft YaHei" pitchFamily="2"/>
                <a:cs typeface="Arial" pitchFamily="2"/>
              </a:rPr>
              <a:t>Rogers C. (1970): On encounter groups, Harrow Books: New York.</a:t>
            </a:r>
          </a:p>
          <a:p>
            <a:pPr marL="0" marR="5040" lvl="0" indent="-334440" rtl="0" hangingPunct="0">
              <a:lnSpc>
                <a:spcPct val="100000"/>
              </a:lnSpc>
              <a:spcBef>
                <a:spcPts val="700"/>
              </a:spcBef>
              <a:spcAft>
                <a:spcPts val="0"/>
              </a:spcAft>
              <a:buNone/>
              <a:tabLst/>
            </a:pPr>
            <a:endParaRPr lang="el-GR" sz="1400" b="0" i="0" u="none" strike="noStrike" kern="1200" spc="0">
              <a:ln>
                <a:noFill/>
              </a:ln>
              <a:solidFill>
                <a:srgbClr val="000000"/>
              </a:solidFill>
              <a:latin typeface="Arial" pitchFamily="18"/>
              <a:ea typeface="Microsoft YaHei" pitchFamily="2"/>
              <a:cs typeface="Arial" pitchFamily="2"/>
            </a:endParaRPr>
          </a:p>
          <a:p>
            <a:pPr marL="12600" marR="5040" lvl="0" indent="-334440" rtl="0" hangingPunct="0">
              <a:lnSpc>
                <a:spcPct val="100000"/>
              </a:lnSpc>
              <a:spcBef>
                <a:spcPts val="700"/>
              </a:spcBef>
              <a:spcAft>
                <a:spcPts val="0"/>
              </a:spcAft>
              <a:buNone/>
              <a:tabLst/>
            </a:pPr>
            <a:r>
              <a:rPr lang="el-GR" sz="1400" b="0" i="0" u="none" strike="noStrike" kern="1200" spc="0">
                <a:ln>
                  <a:noFill/>
                </a:ln>
                <a:solidFill>
                  <a:srgbClr val="000000"/>
                </a:solidFill>
                <a:latin typeface="Arial" pitchFamily="18"/>
                <a:ea typeface="Microsoft YaHei" pitchFamily="2"/>
                <a:cs typeface="Arial" pitchFamily="2"/>
              </a:rPr>
              <a:t>Vanhooren, S., Leijssen, M., &amp; Dezutter, J. (2017). Loss of meaning as a predictor of distress in</a:t>
            </a:r>
          </a:p>
          <a:p>
            <a:pPr marL="346680" marR="5040" lvl="0" indent="-334440" rtl="0" hangingPunct="0">
              <a:lnSpc>
                <a:spcPct val="100000"/>
              </a:lnSpc>
              <a:spcBef>
                <a:spcPts val="831"/>
              </a:spcBef>
              <a:spcAft>
                <a:spcPts val="0"/>
              </a:spcAft>
              <a:buNone/>
              <a:tabLst/>
            </a:pPr>
            <a:r>
              <a:rPr lang="el-GR" sz="1400" b="0" i="0" u="none" strike="noStrike" kern="1200" spc="0">
                <a:ln>
                  <a:noFill/>
                </a:ln>
                <a:solidFill>
                  <a:srgbClr val="000000"/>
                </a:solidFill>
                <a:latin typeface="Arial" pitchFamily="18"/>
                <a:ea typeface="Microsoft YaHei" pitchFamily="2"/>
                <a:cs typeface="Arial" pitchFamily="2"/>
              </a:rPr>
              <a:t>prison. </a:t>
            </a:r>
            <a:r>
              <a:rPr lang="el-GR" sz="1400" b="0" i="1" u="none" strike="noStrike" kern="1200" spc="0">
                <a:ln>
                  <a:noFill/>
                </a:ln>
                <a:solidFill>
                  <a:srgbClr val="000000"/>
                </a:solidFill>
                <a:latin typeface="Arial" pitchFamily="18"/>
                <a:ea typeface="Microsoft YaHei" pitchFamily="2"/>
                <a:cs typeface="Arial" pitchFamily="2"/>
              </a:rPr>
              <a:t>International Journal of Offender Therapy and Comparative Criminology, 61</a:t>
            </a:r>
            <a:r>
              <a:rPr lang="el-GR" sz="1400" b="0" i="0" u="none" strike="noStrike" kern="1200" spc="0">
                <a:ln>
                  <a:noFill/>
                </a:ln>
                <a:solidFill>
                  <a:srgbClr val="000000"/>
                </a:solidFill>
                <a:latin typeface="Arial" pitchFamily="18"/>
                <a:ea typeface="Microsoft YaHei" pitchFamily="2"/>
                <a:cs typeface="Arial" pitchFamily="2"/>
              </a:rPr>
              <a:t>(13), 1411–1432.</a:t>
            </a:r>
          </a:p>
          <a:p>
            <a:pPr marL="0" marR="5040" lvl="0" indent="-334440" rtl="0" hangingPunct="0">
              <a:lnSpc>
                <a:spcPct val="100000"/>
              </a:lnSpc>
              <a:spcBef>
                <a:spcPts val="649"/>
              </a:spcBef>
              <a:spcAft>
                <a:spcPts val="0"/>
              </a:spcAft>
              <a:buNone/>
              <a:tabLst/>
            </a:pPr>
            <a:endParaRPr lang="el-GR" sz="1400" b="0" i="0" u="none" strike="noStrike" kern="1200" spc="0">
              <a:ln>
                <a:noFill/>
              </a:ln>
              <a:solidFill>
                <a:srgbClr val="000000"/>
              </a:solidFill>
              <a:latin typeface="Arial" pitchFamily="18"/>
              <a:ea typeface="Microsoft YaHei" pitchFamily="2"/>
              <a:cs typeface="Arial" pitchFamily="2"/>
            </a:endParaRPr>
          </a:p>
          <a:p>
            <a:pPr marL="12600" marR="5040" lvl="0" indent="-334440" rtl="0" hangingPunct="0">
              <a:lnSpc>
                <a:spcPct val="100000"/>
              </a:lnSpc>
              <a:spcBef>
                <a:spcPts val="649"/>
              </a:spcBef>
              <a:spcAft>
                <a:spcPts val="0"/>
              </a:spcAft>
              <a:buNone/>
              <a:tabLst/>
            </a:pPr>
            <a:r>
              <a:rPr lang="el-GR" sz="1400" b="0" i="0" u="none" strike="noStrike" kern="1200" spc="0">
                <a:ln>
                  <a:noFill/>
                </a:ln>
                <a:solidFill>
                  <a:srgbClr val="000000"/>
                </a:solidFill>
                <a:latin typeface="Arial" pitchFamily="18"/>
                <a:ea typeface="Microsoft YaHei" pitchFamily="2"/>
                <a:cs typeface="Arial" pitchFamily="2"/>
              </a:rPr>
              <a:t>Watkins, R.E. (1992): </a:t>
            </a:r>
            <a:r>
              <a:rPr lang="el-GR" sz="1400" b="0" i="1" u="none" strike="noStrike" kern="1200" spc="0">
                <a:ln>
                  <a:noFill/>
                </a:ln>
                <a:solidFill>
                  <a:srgbClr val="000000"/>
                </a:solidFill>
                <a:latin typeface="Arial" pitchFamily="18"/>
                <a:ea typeface="Microsoft YaHei" pitchFamily="2"/>
                <a:cs typeface="Arial" pitchFamily="2"/>
              </a:rPr>
              <a:t>An Historical Review of the Role and Practice of Psychology in the Field of Corrections .</a:t>
            </a:r>
          </a:p>
          <a:p>
            <a:pPr marL="346680" marR="5040" lvl="0" indent="-334440" rtl="0" hangingPunct="0">
              <a:lnSpc>
                <a:spcPct val="100000"/>
              </a:lnSpc>
              <a:spcBef>
                <a:spcPts val="839"/>
              </a:spcBef>
              <a:spcAft>
                <a:spcPts val="0"/>
              </a:spcAft>
              <a:buNone/>
              <a:tabLst/>
            </a:pPr>
            <a:r>
              <a:rPr lang="el-GR" sz="1400" b="0" i="0" u="none" strike="noStrike" kern="1200" spc="0">
                <a:ln>
                  <a:noFill/>
                </a:ln>
                <a:solidFill>
                  <a:srgbClr val="000000"/>
                </a:solidFill>
                <a:latin typeface="Arial" pitchFamily="18"/>
                <a:ea typeface="Microsoft YaHei" pitchFamily="2"/>
                <a:cs typeface="Arial" pitchFamily="2"/>
              </a:rPr>
              <a:t>Correctional Service of Canada: Ontario</a:t>
            </a: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name="Correctional Psychology vs Criminal Psychology">
    <p:spTree>
      <p:nvGrpSpPr>
        <p:cNvPr id="1" name=""/>
        <p:cNvGrpSpPr/>
        <p:nvPr/>
      </p:nvGrpSpPr>
      <p:grpSpPr>
        <a:xfrm>
          <a:off x="0" y="0"/>
          <a:ext cx="0" cy="0"/>
          <a:chOff x="0" y="0"/>
          <a:chExt cx="0" cy="0"/>
        </a:xfrm>
      </p:grpSpPr>
      <p:sp>
        <p:nvSpPr>
          <p:cNvPr id="2" name="object 2"/>
          <p:cNvSpPr txBox="1">
            <a:spLocks noGrp="1"/>
          </p:cNvSpPr>
          <p:nvPr>
            <p:ph type="title" idx="4294967295"/>
          </p:nvPr>
        </p:nvSpPr>
        <p:spPr>
          <a:xfrm>
            <a:off x="490320" y="545040"/>
            <a:ext cx="7342920" cy="1275480"/>
          </a:xfrm>
        </p:spPr>
        <p:txBody>
          <a:bodyPr wrap="square" tIns="12600" anchor="t">
            <a:spAutoFit/>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marL="12600" marR="5040" lvl="0">
              <a:spcBef>
                <a:spcPts val="99"/>
              </a:spcBef>
              <a:buNone/>
            </a:pPr>
            <a:r>
              <a:rPr lang="el-GR" sz="2800" i="0">
                <a:latin typeface="Calibri" pitchFamily="18"/>
              </a:rPr>
              <a:t>Correctional Psychology vs Criminal Psychology</a:t>
            </a:r>
          </a:p>
        </p:txBody>
      </p:sp>
      <p:sp>
        <p:nvSpPr>
          <p:cNvPr id="3" name="object 3"/>
          <p:cNvSpPr/>
          <p:nvPr/>
        </p:nvSpPr>
        <p:spPr>
          <a:xfrm>
            <a:off x="548640" y="1446480"/>
            <a:ext cx="4614120" cy="4036679"/>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noFill/>
          <a:ln>
            <a:noFill/>
            <a:prstDash val="solid"/>
          </a:ln>
        </p:spPr>
        <p:txBody>
          <a:bodyPr vert="horz" wrap="square" lIns="0" tIns="12600" rIns="0" bIns="0" anchor="t" anchorCtr="0" compatLnSpc="0">
            <a:spAutoFit/>
          </a:bodyPr>
          <a:lstStyle/>
          <a:p>
            <a:pPr marL="12600" marR="1160280" lvl="0" indent="0" rtl="0" hangingPunct="0">
              <a:lnSpc>
                <a:spcPct val="149000"/>
              </a:lnSpc>
              <a:spcBef>
                <a:spcPts val="99"/>
              </a:spcBef>
              <a:spcAft>
                <a:spcPts val="0"/>
              </a:spcAft>
              <a:buNone/>
              <a:tabLst/>
            </a:pPr>
            <a:r>
              <a:rPr lang="el-GR" sz="2400" b="0" i="0" u="none" strike="noStrike" kern="1200" spc="0">
                <a:ln>
                  <a:noFill/>
                </a:ln>
                <a:latin typeface="Arial" pitchFamily="18"/>
                <a:ea typeface="Microsoft YaHei" pitchFamily="2"/>
                <a:cs typeface="Arial" pitchFamily="2"/>
              </a:rPr>
              <a:t>Correctional Psychologist Εργάζεται σε φυλακές με</a:t>
            </a:r>
          </a:p>
          <a:p>
            <a:pPr marL="334080" marR="1160280" lvl="0" indent="0" rtl="0" hangingPunct="0">
              <a:lnSpc>
                <a:spcPct val="100000"/>
              </a:lnSpc>
              <a:spcBef>
                <a:spcPts val="99"/>
              </a:spcBef>
              <a:spcAft>
                <a:spcPts val="0"/>
              </a:spcAft>
              <a:buNone/>
              <a:tabLst/>
            </a:pPr>
            <a:r>
              <a:rPr lang="el-GR" sz="2400" b="0" i="0" u="none" strike="noStrike" kern="1200" spc="0">
                <a:ln>
                  <a:noFill/>
                </a:ln>
                <a:latin typeface="Arial" pitchFamily="18"/>
                <a:ea typeface="Microsoft YaHei" pitchFamily="2"/>
                <a:cs typeface="Arial" pitchFamily="2"/>
              </a:rPr>
              <a:t>κρατούμενους</a:t>
            </a:r>
          </a:p>
          <a:p>
            <a:pPr marL="334080" marR="5040" lvl="0" indent="-321480" rtl="0" hangingPunct="0">
              <a:lnSpc>
                <a:spcPct val="100000"/>
              </a:lnSpc>
              <a:spcBef>
                <a:spcPts val="1426"/>
              </a:spcBef>
              <a:spcAft>
                <a:spcPts val="0"/>
              </a:spcAft>
              <a:buNone/>
              <a:tabLst/>
            </a:pPr>
            <a:r>
              <a:rPr lang="el-GR" sz="2400" b="0" i="0" u="none" strike="noStrike" kern="1200" spc="0">
                <a:ln>
                  <a:noFill/>
                </a:ln>
                <a:latin typeface="Arial" pitchFamily="18"/>
                <a:ea typeface="Microsoft YaHei" pitchFamily="2"/>
                <a:cs typeface="Arial" pitchFamily="2"/>
              </a:rPr>
              <a:t>Αποσκοπεί στην στήριξή τους κατά την κράτησή τους και στην επανένταξή τους</a:t>
            </a:r>
          </a:p>
          <a:p>
            <a:pPr marL="334080" marR="292680" lvl="0" indent="-321480" rtl="0" hangingPunct="0">
              <a:lnSpc>
                <a:spcPct val="100000"/>
              </a:lnSpc>
              <a:spcBef>
                <a:spcPts val="1420"/>
              </a:spcBef>
              <a:spcAft>
                <a:spcPts val="0"/>
              </a:spcAft>
              <a:buNone/>
              <a:tabLst/>
            </a:pPr>
            <a:r>
              <a:rPr lang="el-GR" sz="2400" b="0" i="0" u="none" strike="noStrike" kern="1200" spc="0">
                <a:ln>
                  <a:noFill/>
                </a:ln>
                <a:latin typeface="Arial" pitchFamily="18"/>
                <a:ea typeface="Microsoft YaHei" pitchFamily="2"/>
                <a:cs typeface="Arial" pitchFamily="2"/>
              </a:rPr>
              <a:t>Κύρια εργαλεία: Συμβουλευτική, προγράμματα εκπαίδευσης, δοικητικές παρεμβάσεις</a:t>
            </a:r>
          </a:p>
        </p:txBody>
      </p:sp>
      <p:sp>
        <p:nvSpPr>
          <p:cNvPr id="4" name="object 4"/>
          <p:cNvSpPr/>
          <p:nvPr/>
        </p:nvSpPr>
        <p:spPr>
          <a:xfrm>
            <a:off x="5203440" y="1554479"/>
            <a:ext cx="4492440" cy="467676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noFill/>
          <a:ln>
            <a:noFill/>
            <a:prstDash val="solid"/>
          </a:ln>
        </p:spPr>
        <p:txBody>
          <a:bodyPr vert="horz" wrap="square" lIns="0" tIns="192960" rIns="0" bIns="0" anchor="t" anchorCtr="0" compatLnSpc="0">
            <a:spAutoFit/>
          </a:bodyPr>
          <a:lstStyle/>
          <a:p>
            <a:pPr marL="333360" marR="0" lvl="0" indent="0" rtl="0" hangingPunct="0">
              <a:lnSpc>
                <a:spcPct val="100000"/>
              </a:lnSpc>
              <a:spcBef>
                <a:spcPts val="1519"/>
              </a:spcBef>
              <a:spcAft>
                <a:spcPts val="0"/>
              </a:spcAft>
              <a:buNone/>
              <a:tabLst/>
            </a:pPr>
            <a:r>
              <a:rPr lang="el-GR" sz="2400" b="0" i="0" u="none" strike="noStrike" kern="1200" spc="0">
                <a:ln>
                  <a:noFill/>
                </a:ln>
                <a:latin typeface="Arial" pitchFamily="18"/>
                <a:ea typeface="Microsoft YaHei" pitchFamily="2"/>
                <a:cs typeface="Arial" pitchFamily="2"/>
              </a:rPr>
              <a:t>Criminal Psychologist</a:t>
            </a:r>
          </a:p>
          <a:p>
            <a:pPr marL="333360" marR="550440" lvl="0" indent="20160" rtl="0" hangingPunct="0">
              <a:lnSpc>
                <a:spcPct val="100000"/>
              </a:lnSpc>
              <a:spcBef>
                <a:spcPts val="1636"/>
              </a:spcBef>
              <a:spcAft>
                <a:spcPts val="0"/>
              </a:spcAft>
              <a:buNone/>
              <a:tabLst/>
            </a:pPr>
            <a:r>
              <a:rPr lang="el-GR" sz="2400" b="0" i="0" u="none" strike="noStrike" kern="1200" spc="0">
                <a:ln>
                  <a:noFill/>
                </a:ln>
                <a:latin typeface="Arial" pitchFamily="18"/>
                <a:ea typeface="Microsoft YaHei" pitchFamily="2"/>
                <a:cs typeface="Arial" pitchFamily="2"/>
              </a:rPr>
              <a:t>Εργάζεται σε Δικαστήρια ή στην Αστυνομία</a:t>
            </a:r>
          </a:p>
          <a:p>
            <a:pPr marL="333360" marR="151920" lvl="0" indent="-321120" rtl="0" hangingPunct="0">
              <a:lnSpc>
                <a:spcPct val="95000"/>
              </a:lnSpc>
              <a:spcBef>
                <a:spcPts val="1355"/>
              </a:spcBef>
              <a:spcAft>
                <a:spcPts val="0"/>
              </a:spcAft>
              <a:buNone/>
              <a:tabLst/>
            </a:pPr>
            <a:r>
              <a:rPr lang="el-GR" sz="2400" b="0" i="0" u="none" strike="noStrike" kern="1200" spc="0">
                <a:ln>
                  <a:noFill/>
                </a:ln>
                <a:latin typeface="Arial" pitchFamily="18"/>
                <a:ea typeface="Microsoft YaHei" pitchFamily="2"/>
                <a:cs typeface="Arial" pitchFamily="2"/>
              </a:rPr>
              <a:t>Βοηθάει τις αρχές α) στον εντοπισμό δραστών και β) στην ανάλυση των κινήτρων και της προσωπικότητάς τους για πιο δίκαιη απονομή δικαιοσύνης</a:t>
            </a:r>
          </a:p>
          <a:p>
            <a:pPr marL="333360" marR="5040" lvl="0" indent="-321120" rtl="0" hangingPunct="0">
              <a:lnSpc>
                <a:spcPct val="100000"/>
              </a:lnSpc>
              <a:spcBef>
                <a:spcPts val="1500"/>
              </a:spcBef>
              <a:spcAft>
                <a:spcPts val="0"/>
              </a:spcAft>
              <a:buNone/>
              <a:tabLst/>
            </a:pPr>
            <a:r>
              <a:rPr lang="el-GR" sz="2400" b="0" i="0" u="none" strike="noStrike" kern="1200" spc="0">
                <a:ln>
                  <a:noFill/>
                </a:ln>
                <a:latin typeface="Arial" pitchFamily="18"/>
                <a:ea typeface="Microsoft YaHei" pitchFamily="2"/>
                <a:cs typeface="Arial" pitchFamily="2"/>
              </a:rPr>
              <a:t>Βασικά εργαλεία: Ψυχομετρία και κλινική συνέντευξη</a:t>
            </a: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name="Θεραπευτικές προσεγγίσεις σε φυλακές">
    <p:spTree>
      <p:nvGrpSpPr>
        <p:cNvPr id="1" name=""/>
        <p:cNvGrpSpPr/>
        <p:nvPr/>
      </p:nvGrpSpPr>
      <p:grpSpPr>
        <a:xfrm>
          <a:off x="0" y="0"/>
          <a:ext cx="0" cy="0"/>
          <a:chOff x="0" y="0"/>
          <a:chExt cx="0" cy="0"/>
        </a:xfrm>
      </p:grpSpPr>
      <p:sp>
        <p:nvSpPr>
          <p:cNvPr id="2" name="object 2"/>
          <p:cNvSpPr txBox="1">
            <a:spLocks noGrp="1"/>
          </p:cNvSpPr>
          <p:nvPr>
            <p:ph type="title" idx="4294967295"/>
          </p:nvPr>
        </p:nvSpPr>
        <p:spPr>
          <a:xfrm>
            <a:off x="490320" y="362160"/>
            <a:ext cx="6230880" cy="1320120"/>
          </a:xfrm>
        </p:spPr>
        <p:txBody>
          <a:bodyPr wrap="square" tIns="57240" anchor="t">
            <a:spAutoFit/>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marL="12600" marR="5040" lvl="0">
              <a:spcBef>
                <a:spcPts val="451"/>
              </a:spcBef>
              <a:buNone/>
            </a:pPr>
            <a:r>
              <a:rPr lang="el-GR" sz="2800" i="0">
                <a:latin typeface="Calibri" pitchFamily="18"/>
              </a:rPr>
              <a:t>Θεραπευτικές προσεγγίσεις σε φυλακές</a:t>
            </a:r>
          </a:p>
        </p:txBody>
      </p:sp>
      <p:sp>
        <p:nvSpPr>
          <p:cNvPr id="3" name="object 3"/>
          <p:cNvSpPr/>
          <p:nvPr/>
        </p:nvSpPr>
        <p:spPr>
          <a:xfrm>
            <a:off x="565200" y="1780560"/>
            <a:ext cx="8896680" cy="527725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noFill/>
          <a:ln>
            <a:noFill/>
            <a:prstDash val="solid"/>
          </a:ln>
        </p:spPr>
        <p:txBody>
          <a:bodyPr vert="horz" wrap="square" lIns="0" tIns="30960" rIns="0" bIns="0" anchor="t" anchorCtr="0" compatLnSpc="0">
            <a:spAutoFit/>
          </a:bodyPr>
          <a:lstStyle/>
          <a:p>
            <a:pPr marL="0" marR="282600" lvl="0" indent="0" rtl="0" hangingPunct="0">
              <a:lnSpc>
                <a:spcPct val="95000"/>
              </a:lnSpc>
              <a:spcBef>
                <a:spcPts val="244"/>
              </a:spcBef>
              <a:spcAft>
                <a:spcPts val="0"/>
              </a:spcAft>
              <a:buClr>
                <a:srgbClr val="009972"/>
              </a:buClr>
              <a:buSzPct val="45000"/>
              <a:buFont typeface="StarSymbol"/>
              <a:buChar char="•"/>
              <a:tabLst>
                <a:tab pos="301680" algn="l"/>
              </a:tabLst>
            </a:pPr>
            <a:r>
              <a:rPr lang="el-GR" sz="2400" b="0" i="0" u="none" strike="noStrike" kern="1200" spc="0" dirty="0">
                <a:ln>
                  <a:noFill/>
                </a:ln>
                <a:latin typeface="Arial" pitchFamily="18"/>
                <a:ea typeface="Microsoft YaHei" pitchFamily="2"/>
                <a:cs typeface="Arial" pitchFamily="2"/>
              </a:rPr>
              <a:t>Σε </a:t>
            </a:r>
            <a:r>
              <a:rPr lang="el-GR" sz="2400" b="0" i="0" u="none" strike="noStrike" kern="1200" spc="0" dirty="0" err="1">
                <a:ln>
                  <a:noFill/>
                </a:ln>
                <a:latin typeface="Arial" pitchFamily="18"/>
                <a:ea typeface="Microsoft YaHei" pitchFamily="2"/>
                <a:cs typeface="Arial" pitchFamily="2"/>
              </a:rPr>
              <a:t>μετααναλυτικές</a:t>
            </a:r>
            <a:r>
              <a:rPr lang="el-GR" sz="2400" b="0" i="0" u="none" strike="noStrike" kern="1200" spc="0" dirty="0">
                <a:ln>
                  <a:noFill/>
                </a:ln>
                <a:latin typeface="Arial" pitchFamily="18"/>
                <a:ea typeface="Microsoft YaHei" pitchFamily="2"/>
                <a:cs typeface="Arial" pitchFamily="2"/>
              </a:rPr>
              <a:t> ποσοτικές έρευνες η αποτελεσματικότητα συμπεριφοριστικών και </a:t>
            </a:r>
            <a:r>
              <a:rPr lang="el-GR" sz="2400" b="0" i="0" u="none" strike="noStrike" kern="1200" spc="0" dirty="0" err="1">
                <a:ln>
                  <a:noFill/>
                </a:ln>
                <a:latin typeface="Arial" pitchFamily="18"/>
                <a:ea typeface="Microsoft YaHei" pitchFamily="2"/>
                <a:cs typeface="Arial" pitchFamily="2"/>
              </a:rPr>
              <a:t>γνωστικοσυμπεριφοριστικών</a:t>
            </a:r>
            <a:r>
              <a:rPr lang="el-GR" sz="2400" b="0" i="0" u="none" strike="noStrike" kern="1200" spc="0" dirty="0">
                <a:ln>
                  <a:noFill/>
                </a:ln>
                <a:latin typeface="Arial" pitchFamily="18"/>
                <a:ea typeface="Microsoft YaHei" pitchFamily="2"/>
                <a:cs typeface="Arial" pitchFamily="2"/>
              </a:rPr>
              <a:t> προγραμμάτων στη μείωση των βίαιων επεισοδίων εντός της φυλακής και της υποτροπής μετά την απόλυση έχουν </a:t>
            </a:r>
            <a:r>
              <a:rPr lang="el-GR" sz="2400" b="0" i="0" u="none" strike="noStrike" kern="1200" spc="0" dirty="0" err="1">
                <a:ln>
                  <a:noFill/>
                </a:ln>
                <a:latin typeface="Arial" pitchFamily="18"/>
                <a:ea typeface="Microsoft YaHei" pitchFamily="2"/>
                <a:cs typeface="Arial" pitchFamily="2"/>
              </a:rPr>
              <a:t>επανειλημένα</a:t>
            </a:r>
            <a:r>
              <a:rPr lang="el-GR" sz="2400" b="0" i="0" u="none" strike="noStrike" kern="1200" spc="0" dirty="0">
                <a:ln>
                  <a:noFill/>
                </a:ln>
                <a:latin typeface="Arial" pitchFamily="18"/>
                <a:ea typeface="Microsoft YaHei" pitchFamily="2"/>
                <a:cs typeface="Arial" pitchFamily="2"/>
              </a:rPr>
              <a:t> υποστηριχθεί ενώ απουσιάζουν αναφορές σε </a:t>
            </a:r>
            <a:r>
              <a:rPr lang="el-GR" sz="2400" b="0" i="0" u="none" strike="noStrike" kern="1200" spc="0" dirty="0" smtClean="0">
                <a:ln>
                  <a:noFill/>
                </a:ln>
                <a:latin typeface="Arial" pitchFamily="18"/>
                <a:ea typeface="Microsoft YaHei" pitchFamily="2"/>
                <a:cs typeface="Arial" pitchFamily="2"/>
              </a:rPr>
              <a:t>ανθρωπιστικές </a:t>
            </a:r>
            <a:r>
              <a:rPr lang="el-GR" sz="2400" b="0" i="0" u="none" strike="noStrike" kern="1200" spc="0" dirty="0">
                <a:ln>
                  <a:noFill/>
                </a:ln>
                <a:latin typeface="Arial" pitchFamily="18"/>
                <a:ea typeface="Microsoft YaHei" pitchFamily="2"/>
                <a:cs typeface="Arial" pitchFamily="2"/>
              </a:rPr>
              <a:t>θεραπευτικές προσεγγίσεις (π.χ. </a:t>
            </a:r>
            <a:r>
              <a:rPr lang="el-GR" sz="2400" b="0" i="0" u="none" strike="noStrike" kern="1200" spc="0" dirty="0" err="1">
                <a:ln>
                  <a:noFill/>
                </a:ln>
                <a:latin typeface="Arial" pitchFamily="18"/>
                <a:ea typeface="Microsoft YaHei" pitchFamily="2"/>
                <a:cs typeface="Arial" pitchFamily="2"/>
              </a:rPr>
              <a:t>Gaes</a:t>
            </a:r>
            <a:r>
              <a:rPr lang="el-GR" sz="2400" b="0" i="0" u="none" strike="noStrike" kern="1200" spc="0" dirty="0">
                <a:ln>
                  <a:noFill/>
                </a:ln>
                <a:latin typeface="Arial" pitchFamily="18"/>
                <a:ea typeface="Microsoft YaHei" pitchFamily="2"/>
                <a:cs typeface="Arial" pitchFamily="2"/>
              </a:rPr>
              <a:t>, </a:t>
            </a:r>
            <a:r>
              <a:rPr lang="el-GR" sz="2400" b="0" i="0" u="none" strike="noStrike" kern="1200" spc="0" dirty="0" err="1">
                <a:ln>
                  <a:noFill/>
                </a:ln>
                <a:latin typeface="Arial" pitchFamily="18"/>
                <a:ea typeface="Microsoft YaHei" pitchFamily="2"/>
                <a:cs typeface="Arial" pitchFamily="2"/>
              </a:rPr>
              <a:t>et</a:t>
            </a:r>
            <a:r>
              <a:rPr lang="el-GR" sz="2400" b="0" i="0" u="none" strike="noStrike" kern="1200" spc="0" dirty="0">
                <a:ln>
                  <a:noFill/>
                </a:ln>
                <a:latin typeface="Arial" pitchFamily="18"/>
                <a:ea typeface="Microsoft YaHei" pitchFamily="2"/>
                <a:cs typeface="Arial" pitchFamily="2"/>
              </a:rPr>
              <a:t> </a:t>
            </a:r>
            <a:r>
              <a:rPr lang="el-GR" sz="2400" b="0" i="0" u="none" strike="noStrike" kern="1200" spc="0" dirty="0" err="1">
                <a:ln>
                  <a:noFill/>
                </a:ln>
                <a:latin typeface="Arial" pitchFamily="18"/>
                <a:ea typeface="Microsoft YaHei" pitchFamily="2"/>
                <a:cs typeface="Arial" pitchFamily="2"/>
              </a:rPr>
              <a:t>al</a:t>
            </a:r>
            <a:r>
              <a:rPr lang="el-GR" sz="2400" b="0" i="0" u="none" strike="noStrike" kern="1200" spc="0" dirty="0">
                <a:ln>
                  <a:noFill/>
                </a:ln>
                <a:latin typeface="Arial" pitchFamily="18"/>
                <a:ea typeface="Microsoft YaHei" pitchFamily="2"/>
                <a:cs typeface="Arial" pitchFamily="2"/>
              </a:rPr>
              <a:t>, 1999)</a:t>
            </a:r>
          </a:p>
          <a:p>
            <a:pPr marL="0" marR="127080" lvl="0" indent="0" rtl="0" hangingPunct="0">
              <a:lnSpc>
                <a:spcPct val="100000"/>
              </a:lnSpc>
              <a:spcBef>
                <a:spcPts val="1491"/>
              </a:spcBef>
              <a:spcAft>
                <a:spcPts val="0"/>
              </a:spcAft>
              <a:buClr>
                <a:srgbClr val="009972"/>
              </a:buClr>
              <a:buSzPct val="45000"/>
              <a:buFont typeface="StarSymbol"/>
              <a:buChar char="•"/>
              <a:tabLst>
                <a:tab pos="301680" algn="l"/>
              </a:tabLst>
            </a:pPr>
            <a:r>
              <a:rPr lang="el-GR" sz="2400" b="0" i="0" u="none" strike="noStrike" kern="1200" spc="0" dirty="0">
                <a:ln>
                  <a:noFill/>
                </a:ln>
                <a:latin typeface="Arial" pitchFamily="18"/>
                <a:ea typeface="Microsoft YaHei" pitchFamily="2"/>
                <a:cs typeface="Arial" pitchFamily="2"/>
              </a:rPr>
              <a:t>Ευρεία έρευνα του 2000 στις Η.Π.Α.: 830 ψυχολόγοι φυλακών </a:t>
            </a:r>
            <a:r>
              <a:rPr lang="el-GR" sz="2400" b="0" i="0" u="none" strike="noStrike" kern="1200" spc="0" dirty="0" err="1">
                <a:ln>
                  <a:noFill/>
                </a:ln>
                <a:latin typeface="Arial" pitchFamily="18"/>
                <a:ea typeface="Microsoft YaHei" pitchFamily="2"/>
                <a:cs typeface="Arial" pitchFamily="2"/>
              </a:rPr>
              <a:t>αυτοαναφέρθηκαν</a:t>
            </a:r>
            <a:r>
              <a:rPr lang="el-GR" sz="2400" b="0" i="0" u="none" strike="noStrike" kern="1200" spc="0" dirty="0">
                <a:ln>
                  <a:noFill/>
                </a:ln>
                <a:latin typeface="Arial" pitchFamily="18"/>
                <a:ea typeface="Microsoft YaHei" pitchFamily="2"/>
                <a:cs typeface="Arial" pitchFamily="2"/>
              </a:rPr>
              <a:t>: 88% </a:t>
            </a:r>
            <a:r>
              <a:rPr lang="el-GR" sz="2400" b="0" i="0" u="none" strike="noStrike" kern="1200" spc="0" dirty="0" err="1">
                <a:ln>
                  <a:noFill/>
                </a:ln>
                <a:latin typeface="Arial" pitchFamily="18"/>
                <a:ea typeface="Microsoft YaHei" pitchFamily="2"/>
                <a:cs typeface="Arial" pitchFamily="2"/>
              </a:rPr>
              <a:t>Cognitive</a:t>
            </a:r>
            <a:r>
              <a:rPr lang="el-GR" sz="2400" b="0" i="0" u="none" strike="noStrike" kern="1200" spc="0" dirty="0">
                <a:ln>
                  <a:noFill/>
                </a:ln>
                <a:latin typeface="Arial" pitchFamily="18"/>
                <a:ea typeface="Microsoft YaHei" pitchFamily="2"/>
                <a:cs typeface="Arial" pitchFamily="2"/>
              </a:rPr>
              <a:t>, 69% </a:t>
            </a:r>
            <a:r>
              <a:rPr lang="el-GR" sz="2400" b="0" i="0" u="none" strike="noStrike" kern="1200" spc="0" dirty="0" err="1">
                <a:ln>
                  <a:noFill/>
                </a:ln>
                <a:latin typeface="Arial" pitchFamily="18"/>
                <a:ea typeface="Microsoft YaHei" pitchFamily="2"/>
                <a:cs typeface="Arial" pitchFamily="2"/>
              </a:rPr>
              <a:t>Behavioural</a:t>
            </a:r>
            <a:r>
              <a:rPr lang="el-GR" sz="2400" b="0" i="0" u="none" strike="noStrike" kern="1200" spc="0" dirty="0">
                <a:ln>
                  <a:noFill/>
                </a:ln>
                <a:latin typeface="Arial" pitchFamily="18"/>
                <a:ea typeface="Microsoft YaHei" pitchFamily="2"/>
                <a:cs typeface="Arial" pitchFamily="2"/>
              </a:rPr>
              <a:t>, </a:t>
            </a:r>
            <a:r>
              <a:rPr lang="el-GR" sz="2400" b="0" i="0" u="none" strike="noStrike" kern="1200" spc="0" dirty="0" err="1">
                <a:ln>
                  <a:noFill/>
                </a:ln>
                <a:latin typeface="Arial" pitchFamily="18"/>
                <a:ea typeface="Microsoft YaHei" pitchFamily="2"/>
                <a:cs typeface="Arial" pitchFamily="2"/>
              </a:rPr>
              <a:t>Rational</a:t>
            </a:r>
            <a:r>
              <a:rPr lang="el-GR" sz="2400" b="0" i="0" u="none" strike="noStrike" kern="1200" spc="0" dirty="0">
                <a:ln>
                  <a:noFill/>
                </a:ln>
                <a:latin typeface="Arial" pitchFamily="18"/>
                <a:ea typeface="Microsoft YaHei" pitchFamily="2"/>
                <a:cs typeface="Arial" pitchFamily="2"/>
              </a:rPr>
              <a:t>-</a:t>
            </a:r>
          </a:p>
          <a:p>
            <a:pPr marL="301680" marR="127080" lvl="0" indent="0" rtl="0" hangingPunct="0">
              <a:lnSpc>
                <a:spcPct val="100000"/>
              </a:lnSpc>
              <a:spcBef>
                <a:spcPts val="1491"/>
              </a:spcBef>
              <a:spcAft>
                <a:spcPts val="0"/>
              </a:spcAft>
              <a:buNone/>
              <a:tabLst>
                <a:tab pos="603360" algn="l"/>
              </a:tabLst>
            </a:pPr>
            <a:r>
              <a:rPr lang="el-GR" sz="2400" b="0" i="0" u="none" strike="noStrike" kern="1200" spc="0" dirty="0" err="1">
                <a:ln>
                  <a:noFill/>
                </a:ln>
                <a:latin typeface="Arial" pitchFamily="18"/>
                <a:ea typeface="Microsoft YaHei" pitchFamily="2"/>
                <a:cs typeface="Arial" pitchFamily="2"/>
              </a:rPr>
              <a:t>Emotive</a:t>
            </a:r>
            <a:r>
              <a:rPr lang="el-GR" sz="2400" b="0" i="0" u="none" strike="noStrike" kern="1200" spc="0" dirty="0">
                <a:ln>
                  <a:noFill/>
                </a:ln>
                <a:latin typeface="Arial" pitchFamily="18"/>
                <a:ea typeface="Microsoft YaHei" pitchFamily="2"/>
                <a:cs typeface="Arial" pitchFamily="2"/>
              </a:rPr>
              <a:t> 40%, </a:t>
            </a:r>
            <a:r>
              <a:rPr lang="el-GR" sz="2400" b="0" i="0" u="none" strike="noStrike" kern="1200" spc="0" dirty="0" err="1">
                <a:ln>
                  <a:noFill/>
                </a:ln>
                <a:latin typeface="Arial" pitchFamily="18"/>
                <a:ea typeface="Microsoft YaHei" pitchFamily="2"/>
                <a:cs typeface="Arial" pitchFamily="2"/>
              </a:rPr>
              <a:t>Psychodynamic</a:t>
            </a:r>
            <a:r>
              <a:rPr lang="el-GR" sz="2400" b="0" i="0" u="none" strike="noStrike" kern="1200" spc="0" dirty="0">
                <a:ln>
                  <a:noFill/>
                </a:ln>
                <a:latin typeface="Arial" pitchFamily="18"/>
                <a:ea typeface="Microsoft YaHei" pitchFamily="2"/>
                <a:cs typeface="Arial" pitchFamily="2"/>
              </a:rPr>
              <a:t> </a:t>
            </a:r>
            <a:r>
              <a:rPr lang="el-GR" sz="2400" b="0" i="0" u="none" strike="noStrike" kern="1200" spc="0" dirty="0" err="1">
                <a:ln>
                  <a:noFill/>
                </a:ln>
                <a:latin typeface="Arial" pitchFamily="18"/>
                <a:ea typeface="Microsoft YaHei" pitchFamily="2"/>
                <a:cs typeface="Arial" pitchFamily="2"/>
              </a:rPr>
              <a:t>Psychoanalytic</a:t>
            </a:r>
            <a:r>
              <a:rPr lang="el-GR" sz="2400" b="0" i="0" u="none" strike="noStrike" kern="1200" spc="0" dirty="0">
                <a:ln>
                  <a:noFill/>
                </a:ln>
                <a:latin typeface="Arial" pitchFamily="18"/>
                <a:ea typeface="Microsoft YaHei" pitchFamily="2"/>
                <a:cs typeface="Arial" pitchFamily="2"/>
              </a:rPr>
              <a:t> 23%, </a:t>
            </a:r>
            <a:r>
              <a:rPr lang="el-GR" sz="2400" b="0" i="0" u="none" strike="noStrike" kern="1200" spc="0" dirty="0" err="1">
                <a:ln>
                  <a:noFill/>
                </a:ln>
                <a:latin typeface="Arial" pitchFamily="18"/>
                <a:ea typeface="Microsoft YaHei" pitchFamily="2"/>
                <a:cs typeface="Arial" pitchFamily="2"/>
              </a:rPr>
              <a:t>Humanistic</a:t>
            </a:r>
            <a:endParaRPr lang="el-GR" sz="2400" b="0" i="0" u="none" strike="noStrike" kern="1200" spc="0" dirty="0">
              <a:ln>
                <a:noFill/>
              </a:ln>
              <a:latin typeface="Arial" pitchFamily="18"/>
              <a:ea typeface="Microsoft YaHei" pitchFamily="2"/>
              <a:cs typeface="Arial" pitchFamily="2"/>
            </a:endParaRPr>
          </a:p>
          <a:p>
            <a:pPr marL="301680" marR="127080" lvl="0" indent="0" rtl="0" hangingPunct="0">
              <a:lnSpc>
                <a:spcPct val="100000"/>
              </a:lnSpc>
              <a:spcBef>
                <a:spcPts val="1491"/>
              </a:spcBef>
              <a:spcAft>
                <a:spcPts val="0"/>
              </a:spcAft>
              <a:buNone/>
              <a:tabLst>
                <a:tab pos="603360" algn="l"/>
              </a:tabLst>
            </a:pPr>
            <a:r>
              <a:rPr lang="el-GR" sz="2400" b="0" i="0" u="none" strike="noStrike" kern="1200" spc="0" dirty="0">
                <a:ln>
                  <a:noFill/>
                </a:ln>
                <a:latin typeface="Arial" pitchFamily="18"/>
                <a:ea typeface="Microsoft YaHei" pitchFamily="2"/>
                <a:cs typeface="Arial" pitchFamily="2"/>
              </a:rPr>
              <a:t>19%, </a:t>
            </a:r>
            <a:r>
              <a:rPr lang="el-GR" sz="2400" b="0" i="0" u="none" strike="noStrike" kern="1200" spc="0" dirty="0" err="1">
                <a:ln>
                  <a:noFill/>
                </a:ln>
                <a:latin typeface="Arial" pitchFamily="18"/>
                <a:ea typeface="Microsoft YaHei" pitchFamily="2"/>
                <a:cs typeface="Arial" pitchFamily="2"/>
              </a:rPr>
              <a:t>Existential</a:t>
            </a:r>
            <a:r>
              <a:rPr lang="el-GR" sz="2400" b="0" i="0" u="none" strike="noStrike" kern="1200" spc="0" dirty="0">
                <a:ln>
                  <a:noFill/>
                </a:ln>
                <a:latin typeface="Arial" pitchFamily="18"/>
                <a:ea typeface="Microsoft YaHei" pitchFamily="2"/>
                <a:cs typeface="Arial" pitchFamily="2"/>
              </a:rPr>
              <a:t> 15%, </a:t>
            </a:r>
            <a:r>
              <a:rPr lang="el-GR" sz="2400" b="0" i="0" u="none" strike="noStrike" kern="1200" spc="0" dirty="0" err="1">
                <a:ln>
                  <a:noFill/>
                </a:ln>
                <a:latin typeface="Arial" pitchFamily="18"/>
                <a:ea typeface="Microsoft YaHei" pitchFamily="2"/>
                <a:cs typeface="Arial" pitchFamily="2"/>
              </a:rPr>
              <a:t>Systems</a:t>
            </a:r>
            <a:r>
              <a:rPr lang="el-GR" sz="2400" b="0" i="0" u="none" strike="noStrike" kern="1200" spc="0" dirty="0">
                <a:ln>
                  <a:noFill/>
                </a:ln>
                <a:latin typeface="Arial" pitchFamily="18"/>
                <a:ea typeface="Microsoft YaHei" pitchFamily="2"/>
                <a:cs typeface="Arial" pitchFamily="2"/>
              </a:rPr>
              <a:t> 14%, </a:t>
            </a:r>
            <a:r>
              <a:rPr lang="el-GR" sz="2400" b="0" i="0" u="none" strike="noStrike" kern="1200" spc="0" dirty="0" err="1">
                <a:ln>
                  <a:noFill/>
                </a:ln>
                <a:latin typeface="Arial" pitchFamily="18"/>
                <a:ea typeface="Microsoft YaHei" pitchFamily="2"/>
                <a:cs typeface="Arial" pitchFamily="2"/>
              </a:rPr>
              <a:t>Other</a:t>
            </a:r>
            <a:r>
              <a:rPr lang="el-GR" sz="2400" b="0" i="0" u="none" strike="noStrike" kern="1200" spc="0" dirty="0">
                <a:ln>
                  <a:noFill/>
                </a:ln>
                <a:latin typeface="Arial" pitchFamily="18"/>
                <a:ea typeface="Microsoft YaHei" pitchFamily="2"/>
                <a:cs typeface="Arial" pitchFamily="2"/>
              </a:rPr>
              <a:t> 13% (</a:t>
            </a:r>
            <a:r>
              <a:rPr lang="el-GR" sz="2400" b="0" i="0" u="none" strike="noStrike" kern="1200" spc="0" dirty="0" err="1">
                <a:ln>
                  <a:noFill/>
                </a:ln>
                <a:latin typeface="Arial" pitchFamily="18"/>
                <a:ea typeface="Microsoft YaHei" pitchFamily="2"/>
                <a:cs typeface="Arial" pitchFamily="2"/>
              </a:rPr>
              <a:t>Boothby</a:t>
            </a:r>
            <a:r>
              <a:rPr lang="el-GR" sz="2400" b="0" i="0" u="none" strike="noStrike" kern="1200" spc="0" dirty="0">
                <a:ln>
                  <a:noFill/>
                </a:ln>
                <a:latin typeface="Arial" pitchFamily="18"/>
                <a:ea typeface="Microsoft YaHei" pitchFamily="2"/>
                <a:cs typeface="Arial" pitchFamily="2"/>
              </a:rPr>
              <a:t> &amp;</a:t>
            </a:r>
          </a:p>
          <a:p>
            <a:pPr marL="301680" marR="127080" lvl="0" indent="0" rtl="0" hangingPunct="0">
              <a:lnSpc>
                <a:spcPct val="100000"/>
              </a:lnSpc>
              <a:spcBef>
                <a:spcPts val="1491"/>
              </a:spcBef>
              <a:spcAft>
                <a:spcPts val="0"/>
              </a:spcAft>
              <a:buNone/>
              <a:tabLst>
                <a:tab pos="603360" algn="l"/>
              </a:tabLst>
            </a:pPr>
            <a:r>
              <a:rPr lang="el-GR" sz="2400" b="0" i="0" u="none" strike="noStrike" kern="1200" spc="0" dirty="0" err="1">
                <a:ln>
                  <a:noFill/>
                </a:ln>
                <a:latin typeface="Arial" pitchFamily="18"/>
                <a:ea typeface="Microsoft YaHei" pitchFamily="2"/>
                <a:cs typeface="Arial" pitchFamily="2"/>
              </a:rPr>
              <a:t>Clements</a:t>
            </a:r>
            <a:r>
              <a:rPr lang="el-GR" sz="2400" b="0" i="0" u="none" strike="noStrike" kern="1200" spc="0" dirty="0">
                <a:ln>
                  <a:noFill/>
                </a:ln>
                <a:latin typeface="Arial" pitchFamily="18"/>
                <a:ea typeface="Microsoft YaHei" pitchFamily="2"/>
                <a:cs typeface="Arial" pitchFamily="2"/>
              </a:rPr>
              <a:t>, 2000)</a:t>
            </a: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name="page8">
    <p:spTree>
      <p:nvGrpSpPr>
        <p:cNvPr id="1" name=""/>
        <p:cNvGrpSpPr/>
        <p:nvPr/>
      </p:nvGrpSpPr>
      <p:grpSpPr>
        <a:xfrm>
          <a:off x="0" y="0"/>
          <a:ext cx="0" cy="0"/>
          <a:chOff x="0" y="0"/>
          <a:chExt cx="0" cy="0"/>
        </a:xfrm>
      </p:grpSpPr>
      <p:sp>
        <p:nvSpPr>
          <p:cNvPr id="2" name="object 2"/>
          <p:cNvSpPr txBox="1">
            <a:spLocks noGrp="1"/>
          </p:cNvSpPr>
          <p:nvPr>
            <p:ph type="title" idx="4294967295"/>
          </p:nvPr>
        </p:nvSpPr>
        <p:spPr>
          <a:xfrm>
            <a:off x="457200" y="820440"/>
            <a:ext cx="7425360" cy="1275480"/>
          </a:xfrm>
        </p:spPr>
        <p:txBody>
          <a:bodyPr wrap="square" tIns="12600" anchor="t">
            <a:spAutoFit/>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marL="12600" marR="5040" lvl="0">
              <a:spcBef>
                <a:spcPts val="99"/>
              </a:spcBef>
              <a:buNone/>
            </a:pPr>
            <a:r>
              <a:rPr lang="el-GR" sz="2800" i="0">
                <a:latin typeface="Calibri" pitchFamily="18"/>
              </a:rPr>
              <a:t>Η ΣΗΜΕΡΙΝΗ ΚΑΤΑΣΤΑΣΗ ΤΩΝ ΨΥΧΟΛΟΓΩΝ ΣΤΑ ΚΑΤΑΣΤΗΜΑΤΑ ΚΡΑΤΗΣΗΣ ΤΗΣ ΕΛΛΑΔΑΣ</a:t>
            </a:r>
          </a:p>
        </p:txBody>
      </p:sp>
      <p:sp>
        <p:nvSpPr>
          <p:cNvPr id="3" name="object 3"/>
          <p:cNvSpPr/>
          <p:nvPr/>
        </p:nvSpPr>
        <p:spPr>
          <a:xfrm>
            <a:off x="649412" y="2269257"/>
            <a:ext cx="7709040" cy="4601736"/>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noFill/>
          <a:ln>
            <a:noFill/>
            <a:prstDash val="solid"/>
          </a:ln>
        </p:spPr>
        <p:txBody>
          <a:bodyPr vert="horz" wrap="square" lIns="0" tIns="12600" rIns="0" bIns="0" anchor="t" anchorCtr="0" compatLnSpc="0">
            <a:spAutoFit/>
          </a:bodyPr>
          <a:lstStyle/>
          <a:p>
            <a:pPr marL="312480" marR="116280" lvl="0" indent="-299880" hangingPunct="0">
              <a:spcBef>
                <a:spcPts val="99"/>
              </a:spcBef>
            </a:pPr>
            <a:r>
              <a:rPr lang="el-GR" sz="2600" dirty="0">
                <a:latin typeface="Arial" pitchFamily="18"/>
                <a:ea typeface="Microsoft YaHei" pitchFamily="2"/>
                <a:cs typeface="Arial" pitchFamily="2"/>
              </a:rPr>
              <a:t>Στην Ελλάδα οι πρώτοι ψυχολόγοι στις φυλακές διορίστηκαν περί το 2000, δεν απαιτούνταν να έχουν θεραπευτική – συμβουλευτική εκπαίδευση. Ο διορισμός ενός </a:t>
            </a:r>
            <a:r>
              <a:rPr lang="el-GR" sz="2600" dirty="0" err="1">
                <a:latin typeface="Arial" pitchFamily="18"/>
                <a:ea typeface="Microsoft YaHei" pitchFamily="2"/>
                <a:cs typeface="Arial" pitchFamily="2"/>
              </a:rPr>
              <a:t>προσωποκεντρικού</a:t>
            </a:r>
            <a:r>
              <a:rPr lang="el-GR" sz="2600" dirty="0">
                <a:latin typeface="Arial" pitchFamily="18"/>
                <a:ea typeface="Microsoft YaHei" pitchFamily="2"/>
                <a:cs typeface="Arial" pitchFamily="2"/>
              </a:rPr>
              <a:t> ψυχολόγου το 2007 στο </a:t>
            </a:r>
            <a:r>
              <a:rPr lang="el-GR" sz="2600" dirty="0" smtClean="0">
                <a:latin typeface="Arial" pitchFamily="18"/>
                <a:ea typeface="Microsoft YaHei" pitchFamily="2"/>
                <a:cs typeface="Arial" pitchFamily="2"/>
              </a:rPr>
              <a:t>ΣΚ </a:t>
            </a:r>
            <a:r>
              <a:rPr lang="el-GR" sz="2600" dirty="0">
                <a:latin typeface="Arial" pitchFamily="18"/>
                <a:ea typeface="Microsoft YaHei" pitchFamily="2"/>
                <a:cs typeface="Arial" pitchFamily="2"/>
              </a:rPr>
              <a:t>Κορυδαλλού </a:t>
            </a:r>
            <a:r>
              <a:rPr lang="el-GR" sz="2600" dirty="0" smtClean="0">
                <a:latin typeface="Arial" pitchFamily="18"/>
                <a:ea typeface="Microsoft YaHei" pitchFamily="2"/>
                <a:cs typeface="Arial" pitchFamily="2"/>
              </a:rPr>
              <a:t>Ι </a:t>
            </a:r>
            <a:r>
              <a:rPr lang="el-GR" sz="2600" dirty="0" smtClean="0">
                <a:latin typeface="Arial" pitchFamily="18"/>
                <a:ea typeface="Microsoft YaHei" pitchFamily="2"/>
                <a:cs typeface="Arial" pitchFamily="2"/>
              </a:rPr>
              <a:t>ήταν συμπτωματικός</a:t>
            </a:r>
            <a:endParaRPr lang="el-GR" sz="2600" dirty="0" smtClean="0">
              <a:latin typeface="Arial" pitchFamily="18"/>
              <a:ea typeface="Microsoft YaHei" pitchFamily="2"/>
              <a:cs typeface="Arial" pitchFamily="2"/>
            </a:endParaRPr>
          </a:p>
          <a:p>
            <a:pPr marL="312480" marR="116280" lvl="0" indent="-299880" hangingPunct="0">
              <a:spcBef>
                <a:spcPts val="99"/>
              </a:spcBef>
            </a:pPr>
            <a:r>
              <a:rPr lang="el-GR" sz="2600" dirty="0" smtClean="0">
                <a:latin typeface="Arial" pitchFamily="18"/>
                <a:ea typeface="Microsoft YaHei" pitchFamily="2"/>
                <a:cs typeface="Arial" pitchFamily="2"/>
              </a:rPr>
              <a:t>24 </a:t>
            </a:r>
            <a:r>
              <a:rPr lang="el-GR" sz="2600" b="0" i="0" u="none" strike="noStrike" kern="1200" spc="0" dirty="0">
                <a:ln>
                  <a:noFill/>
                </a:ln>
                <a:latin typeface="Arial" pitchFamily="18"/>
                <a:ea typeface="Microsoft YaHei" pitchFamily="2"/>
                <a:cs typeface="Arial" pitchFamily="2"/>
              </a:rPr>
              <a:t>Ψυχολόγοι εργάζονται συνολικά σε καταστήματα κράτησης</a:t>
            </a:r>
          </a:p>
          <a:p>
            <a:pPr marL="12600" marR="116280" lvl="0" indent="-299880" rtl="0" hangingPunct="0">
              <a:lnSpc>
                <a:spcPct val="100000"/>
              </a:lnSpc>
              <a:spcBef>
                <a:spcPts val="1414"/>
              </a:spcBef>
              <a:spcAft>
                <a:spcPts val="0"/>
              </a:spcAft>
              <a:buNone/>
              <a:tabLst/>
            </a:pPr>
            <a:r>
              <a:rPr lang="el-GR" sz="2600" b="0" i="0" u="none" strike="noStrike" kern="1200" spc="0" dirty="0">
                <a:ln>
                  <a:noFill/>
                </a:ln>
                <a:latin typeface="Arial" pitchFamily="18"/>
                <a:ea typeface="Microsoft YaHei" pitchFamily="2"/>
                <a:cs typeface="Arial" pitchFamily="2"/>
              </a:rPr>
              <a:t>20 εργάζονται σε Γενικά Καταστήματα Κράτησης</a:t>
            </a:r>
          </a:p>
          <a:p>
            <a:pPr marL="312480" marR="5040" lvl="0" indent="-299880" rtl="0" hangingPunct="0">
              <a:lnSpc>
                <a:spcPct val="100000"/>
              </a:lnSpc>
              <a:spcBef>
                <a:spcPts val="1426"/>
              </a:spcBef>
              <a:spcAft>
                <a:spcPts val="0"/>
              </a:spcAft>
              <a:buNone/>
              <a:tabLst/>
            </a:pPr>
            <a:r>
              <a:rPr lang="el-GR" sz="2600" b="0" i="0" u="none" strike="noStrike" kern="1200" spc="0" dirty="0">
                <a:ln>
                  <a:noFill/>
                </a:ln>
                <a:latin typeface="Arial" pitchFamily="18"/>
                <a:ea typeface="Microsoft YaHei" pitchFamily="2"/>
                <a:cs typeface="Arial" pitchFamily="2"/>
              </a:rPr>
              <a:t>6 Εργάζονται σε θεραπευτικά καταστήματα και 2 στο Ειδικό Κατάστημα Κράτησης Νέων Αυλώνα</a:t>
            </a: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name="page9">
    <p:spTree>
      <p:nvGrpSpPr>
        <p:cNvPr id="1" name=""/>
        <p:cNvGrpSpPr/>
        <p:nvPr/>
      </p:nvGrpSpPr>
      <p:grpSpPr>
        <a:xfrm>
          <a:off x="0" y="0"/>
          <a:ext cx="0" cy="0"/>
          <a:chOff x="0" y="0"/>
          <a:chExt cx="0" cy="0"/>
        </a:xfrm>
      </p:grpSpPr>
      <p:sp>
        <p:nvSpPr>
          <p:cNvPr id="2" name="object 2"/>
          <p:cNvSpPr/>
          <p:nvPr/>
        </p:nvSpPr>
        <p:spPr>
          <a:xfrm>
            <a:off x="580320" y="580320"/>
            <a:ext cx="8851680" cy="108972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noFill/>
          <a:ln>
            <a:noFill/>
            <a:prstDash val="solid"/>
          </a:ln>
        </p:spPr>
        <p:txBody>
          <a:bodyPr vert="horz" wrap="square" lIns="0" tIns="12600" rIns="0" bIns="0" anchor="t" anchorCtr="0" compatLnSpc="0">
            <a:spAutoFit/>
          </a:bodyPr>
          <a:lstStyle/>
          <a:p>
            <a:pPr marL="3215520" marR="0" lvl="0" indent="0" algn="l" rtl="0" hangingPunct="0">
              <a:lnSpc>
                <a:spcPct val="100000"/>
              </a:lnSpc>
              <a:spcBef>
                <a:spcPts val="99"/>
              </a:spcBef>
              <a:spcAft>
                <a:spcPts val="0"/>
              </a:spcAft>
              <a:buNone/>
              <a:tabLst/>
            </a:pPr>
            <a:endParaRPr lang="el-GR" sz="2400" b="0" i="0" u="none" strike="noStrike" kern="1200" spc="0">
              <a:ln>
                <a:noFill/>
              </a:ln>
              <a:latin typeface="Arial" pitchFamily="18"/>
              <a:ea typeface="Microsoft YaHei" pitchFamily="2"/>
              <a:cs typeface="Arial" pitchFamily="2"/>
            </a:endParaRPr>
          </a:p>
          <a:p>
            <a:pPr marL="0" marR="5040" lvl="0" indent="0" rtl="0" hangingPunct="0">
              <a:lnSpc>
                <a:spcPct val="92000"/>
              </a:lnSpc>
              <a:spcBef>
                <a:spcPts val="1185"/>
              </a:spcBef>
              <a:spcAft>
                <a:spcPts val="0"/>
              </a:spcAft>
              <a:buNone/>
              <a:tabLst>
                <a:tab pos="322560" algn="l"/>
              </a:tabLst>
            </a:pPr>
            <a:endParaRPr lang="el-GR" sz="4000" b="0" i="0" u="none" strike="noStrike" kern="1200" spc="0">
              <a:ln>
                <a:noFill/>
              </a:ln>
              <a:latin typeface="Arial" pitchFamily="18"/>
              <a:ea typeface="Microsoft YaHei" pitchFamily="2"/>
              <a:cs typeface="Arial" pitchFamily="2"/>
            </a:endParaRPr>
          </a:p>
        </p:txBody>
      </p:sp>
      <p:sp>
        <p:nvSpPr>
          <p:cNvPr id="3" name="Τίτλος 2"/>
          <p:cNvSpPr txBox="1">
            <a:spLocks noGrp="1"/>
          </p:cNvSpPr>
          <p:nvPr>
            <p:ph type="title" idx="4294967295"/>
          </p:nvPr>
        </p:nvSpPr>
        <p:spPr>
          <a:xfrm>
            <a:off x="503999" y="301680"/>
            <a:ext cx="9074880" cy="1262520"/>
          </a:xfrm>
        </p:spPr>
        <p:txBody>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marL="298800" lvl="0" algn="ctr">
              <a:spcBef>
                <a:spcPts val="99"/>
              </a:spcBef>
              <a:buNone/>
            </a:pPr>
            <a:r>
              <a:rPr lang="el-GR" sz="2400" i="0">
                <a:latin typeface="Arial" pitchFamily="18"/>
                <a:cs typeface="Arial" pitchFamily="2"/>
              </a:rPr>
              <a:t>ΤΟ ΘΕΣΜΙΚΟ ΠΛΑΙΣΙΟ</a:t>
            </a:r>
            <a:br>
              <a:rPr lang="el-GR" sz="2400" i="0">
                <a:latin typeface="Arial" pitchFamily="18"/>
                <a:cs typeface="Arial" pitchFamily="2"/>
              </a:rPr>
            </a:br>
            <a:r>
              <a:rPr lang="el-GR" sz="2400" i="0">
                <a:latin typeface="Arial" pitchFamily="18"/>
                <a:cs typeface="Arial" pitchFamily="2"/>
              </a:rPr>
              <a:t>Καθήκοντα Ψυχολόγου (άρθρο 54 εσ. κανονισμού)</a:t>
            </a:r>
          </a:p>
        </p:txBody>
      </p:sp>
      <p:sp>
        <p:nvSpPr>
          <p:cNvPr id="4" name="Υπότιτλος 3"/>
          <p:cNvSpPr txBox="1">
            <a:spLocks noGrp="1"/>
          </p:cNvSpPr>
          <p:nvPr>
            <p:ph type="subTitle" idx="4294967295"/>
          </p:nvPr>
        </p:nvSpPr>
        <p:spPr>
          <a:xfrm>
            <a:off x="503999" y="1735919"/>
            <a:ext cx="9074880" cy="5058360"/>
          </a:xfrm>
        </p:spPr>
        <p:txBody>
          <a:bodyPr anchor="ct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marL="0" lvl="0" indent="-216000" algn="ctr">
              <a:lnSpc>
                <a:spcPct val="92000"/>
              </a:lnSpc>
              <a:spcBef>
                <a:spcPts val="1185"/>
              </a:spcBef>
              <a:spcAft>
                <a:spcPts val="0"/>
              </a:spcAft>
              <a:buNone/>
              <a:tabLst>
                <a:tab pos="322560" algn="l"/>
              </a:tabLst>
            </a:pPr>
            <a:r>
              <a:rPr lang="el-GR" sz="2200" dirty="0">
                <a:latin typeface="Arial" pitchFamily="18"/>
                <a:cs typeface="Arial" pitchFamily="2"/>
              </a:rPr>
              <a:t>Ο ψυχολόγος παρέχει ψυχολογική υποστήριξη στους κρατουμένους μέσω ατομικών ή ομαδικών συνεδριών, κατόπιν προγραμματισμού και σε συνεργασία με τα υπόλοιπα μέλη του ειδικευμένου επιστημονικού προσωπικού με στόχο </a:t>
            </a:r>
            <a:r>
              <a:rPr lang="el-GR" sz="2200" b="1" dirty="0">
                <a:latin typeface="Arial" pitchFamily="18"/>
                <a:cs typeface="Arial" pitchFamily="2"/>
              </a:rPr>
              <a:t>α) την προσαρμογή των κρατουμένων στις συνθήκες διαβίωσης στο κατάστημα κράτησης, β) την ασφαλή έκτιση της ποινής τους και γ) την προετοιμασία τους για την ομαλή επάνοδό τους στον κοινωνικό βίο.</a:t>
            </a:r>
          </a:p>
          <a:p>
            <a:pPr marL="0" lvl="0" indent="-216000" algn="ctr">
              <a:spcBef>
                <a:spcPts val="2500"/>
              </a:spcBef>
              <a:spcAft>
                <a:spcPts val="0"/>
              </a:spcAft>
              <a:buNone/>
              <a:tabLst>
                <a:tab pos="322560" algn="l"/>
              </a:tabLst>
            </a:pPr>
            <a:r>
              <a:rPr lang="el-GR" sz="2200" dirty="0">
                <a:latin typeface="Arial" pitchFamily="18"/>
                <a:cs typeface="Arial" pitchFamily="2"/>
              </a:rPr>
              <a:t>Μεριμνά για την προμήθεια του υλικού που απαιτείται για την εκτέλεση των καθηκόντων του.</a:t>
            </a:r>
          </a:p>
          <a:p>
            <a:pPr marL="0" lvl="0" indent="-216000" algn="ctr">
              <a:spcBef>
                <a:spcPts val="2220"/>
              </a:spcBef>
              <a:spcAft>
                <a:spcPts val="0"/>
              </a:spcAft>
              <a:buNone/>
              <a:tabLst>
                <a:tab pos="322560" algn="l"/>
              </a:tabLst>
            </a:pPr>
            <a:r>
              <a:rPr lang="el-GR" sz="2200" dirty="0">
                <a:latin typeface="Arial" pitchFamily="18"/>
                <a:cs typeface="Arial" pitchFamily="2"/>
              </a:rPr>
              <a:t>Στο πλαίσιο των στόχων της παρ. 1, </a:t>
            </a:r>
            <a:r>
              <a:rPr lang="el-GR" sz="2200" b="1" dirty="0">
                <a:latin typeface="Arial" pitchFamily="18"/>
                <a:cs typeface="Arial" pitchFamily="2"/>
              </a:rPr>
              <a:t>δύναται:</a:t>
            </a:r>
          </a:p>
          <a:p>
            <a:pPr marL="0" lvl="0" indent="-216000" algn="l">
              <a:lnSpc>
                <a:spcPct val="92000"/>
              </a:lnSpc>
              <a:spcBef>
                <a:spcPts val="96"/>
              </a:spcBef>
              <a:spcAft>
                <a:spcPts val="0"/>
              </a:spcAft>
              <a:buNone/>
              <a:tabLst>
                <a:tab pos="322560" algn="l"/>
              </a:tabLst>
            </a:pPr>
            <a:r>
              <a:rPr lang="el-GR" sz="2200" b="1" dirty="0">
                <a:latin typeface="Arial" pitchFamily="18"/>
                <a:cs typeface="Arial" pitchFamily="2"/>
              </a:rPr>
              <a:t>α</a:t>
            </a:r>
            <a:r>
              <a:rPr lang="el-GR" sz="2200" dirty="0">
                <a:latin typeface="Arial" pitchFamily="18"/>
                <a:cs typeface="Arial" pitchFamily="2"/>
              </a:rPr>
              <a:t>. να εξετάζει τους κρατουμένους με ειδικές δοκιμασίες ψυχολογικής αξιολόγησης και να συντάσσει σχετική έκθεση, στο πλαίσιο της συνεργασίας με το ειδικευμένο επιστημονικό προσωπικό,</a:t>
            </a:r>
          </a:p>
          <a:p>
            <a:pPr marL="0" lvl="0" indent="-216000" algn="ctr">
              <a:spcBef>
                <a:spcPts val="96"/>
              </a:spcBef>
              <a:spcAft>
                <a:spcPts val="0"/>
              </a:spcAft>
              <a:buNone/>
              <a:tabLst>
                <a:tab pos="322560" algn="l"/>
              </a:tabLst>
            </a:pPr>
            <a:r>
              <a:rPr lang="el-GR" sz="4000" dirty="0">
                <a:latin typeface="Arial" pitchFamily="18"/>
                <a:cs typeface="Arial" pitchFamily="2"/>
              </a:rPr>
              <a:t>→</a:t>
            </a: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name="page10">
    <p:spTree>
      <p:nvGrpSpPr>
        <p:cNvPr id="1" name=""/>
        <p:cNvGrpSpPr/>
        <p:nvPr/>
      </p:nvGrpSpPr>
      <p:grpSpPr>
        <a:xfrm>
          <a:off x="0" y="0"/>
          <a:ext cx="0" cy="0"/>
          <a:chOff x="0" y="0"/>
          <a:chExt cx="0" cy="0"/>
        </a:xfrm>
      </p:grpSpPr>
      <p:sp>
        <p:nvSpPr>
          <p:cNvPr id="2" name="object 2"/>
          <p:cNvSpPr/>
          <p:nvPr/>
        </p:nvSpPr>
        <p:spPr>
          <a:xfrm>
            <a:off x="437040" y="741960"/>
            <a:ext cx="9005040" cy="541908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noFill/>
          <a:ln>
            <a:noFill/>
            <a:prstDash val="solid"/>
          </a:ln>
        </p:spPr>
        <p:txBody>
          <a:bodyPr vert="horz" wrap="square" lIns="0" tIns="36360" rIns="0" bIns="0" anchor="t" anchorCtr="0" compatLnSpc="0">
            <a:spAutoFit/>
          </a:bodyPr>
          <a:lstStyle/>
          <a:p>
            <a:pPr marL="12600" marR="44280" lvl="0" indent="0" rtl="0" hangingPunct="0">
              <a:lnSpc>
                <a:spcPct val="93000"/>
              </a:lnSpc>
              <a:spcBef>
                <a:spcPts val="283"/>
              </a:spcBef>
              <a:spcAft>
                <a:spcPts val="0"/>
              </a:spcAft>
              <a:buNone/>
              <a:tabLst/>
            </a:pPr>
            <a:r>
              <a:rPr lang="el-GR" sz="2200" b="1" i="0" u="none" strike="noStrike" kern="1200" spc="0">
                <a:ln>
                  <a:noFill/>
                </a:ln>
                <a:latin typeface="Arial" pitchFamily="18"/>
                <a:ea typeface="Microsoft YaHei" pitchFamily="2"/>
                <a:cs typeface="Arial" pitchFamily="2"/>
              </a:rPr>
              <a:t>β</a:t>
            </a:r>
            <a:r>
              <a:rPr lang="el-GR" sz="2200" b="0" i="0" u="none" strike="noStrike" kern="1200" spc="0">
                <a:ln>
                  <a:noFill/>
                </a:ln>
                <a:latin typeface="Arial" pitchFamily="18"/>
                <a:ea typeface="Microsoft YaHei" pitchFamily="2"/>
                <a:cs typeface="Arial" pitchFamily="2"/>
              </a:rPr>
              <a:t>. να εντοπίζει την ύπαρξη τυχόν αδυναμιών που πρέπει να ληφθούν υπόψη προκειμένου να τοποθετηθεί ο κρατούμενος στην καταλληλότερη γι' αυτόν εργασία και να εισηγείται σχετικά στο αρμόδιο Συμβούλιο,</a:t>
            </a:r>
          </a:p>
          <a:p>
            <a:pPr marL="12600" marR="923759" lvl="0" indent="0" rtl="0" hangingPunct="0">
              <a:lnSpc>
                <a:spcPct val="100000"/>
              </a:lnSpc>
              <a:spcBef>
                <a:spcPts val="45"/>
              </a:spcBef>
              <a:spcAft>
                <a:spcPts val="0"/>
              </a:spcAft>
              <a:buNone/>
              <a:tabLst/>
            </a:pPr>
            <a:r>
              <a:rPr lang="el-GR" sz="2200" b="1" i="0" u="none" strike="noStrike" kern="1200" spc="0">
                <a:ln>
                  <a:noFill/>
                </a:ln>
                <a:latin typeface="Arial" pitchFamily="18"/>
                <a:ea typeface="Microsoft YaHei" pitchFamily="2"/>
                <a:cs typeface="Arial" pitchFamily="2"/>
              </a:rPr>
              <a:t>γ</a:t>
            </a:r>
            <a:r>
              <a:rPr lang="el-GR" sz="2200" b="0" i="0" u="none" strike="noStrike" kern="1200" spc="0">
                <a:ln>
                  <a:noFill/>
                </a:ln>
                <a:latin typeface="Arial" pitchFamily="18"/>
                <a:ea typeface="Microsoft YaHei" pitchFamily="2"/>
                <a:cs typeface="Arial" pitchFamily="2"/>
              </a:rPr>
              <a:t>. να συνεργάζεται με τις οικογένειες των κρατουμένων στο χώρο εργασίας του,</a:t>
            </a:r>
          </a:p>
          <a:p>
            <a:pPr marL="12600" marR="923759" lvl="0" indent="0" rtl="0" hangingPunct="0">
              <a:lnSpc>
                <a:spcPct val="100000"/>
              </a:lnSpc>
              <a:spcBef>
                <a:spcPts val="45"/>
              </a:spcBef>
              <a:spcAft>
                <a:spcPts val="0"/>
              </a:spcAft>
              <a:buNone/>
              <a:tabLst/>
            </a:pPr>
            <a:r>
              <a:rPr lang="el-GR" sz="2200" b="1" i="0" u="none" strike="noStrike" kern="1200" spc="0">
                <a:ln>
                  <a:noFill/>
                </a:ln>
                <a:latin typeface="Arial" pitchFamily="18"/>
                <a:ea typeface="Microsoft YaHei" pitchFamily="2"/>
                <a:cs typeface="Arial" pitchFamily="2"/>
              </a:rPr>
              <a:t>δ</a:t>
            </a:r>
            <a:r>
              <a:rPr lang="el-GR" sz="2200" b="0" i="0" u="none" strike="noStrike" kern="1200" spc="0">
                <a:ln>
                  <a:noFill/>
                </a:ln>
                <a:latin typeface="Arial" pitchFamily="18"/>
                <a:ea typeface="Microsoft YaHei" pitchFamily="2"/>
                <a:cs typeface="Arial" pitchFamily="2"/>
              </a:rPr>
              <a:t>. να προτείνει συγκεκριμένα μέτρα για την προαγωγή της ψυχικής</a:t>
            </a:r>
          </a:p>
          <a:p>
            <a:pPr marL="12600" marR="40680" lvl="0" indent="0" rtl="0" hangingPunct="0">
              <a:lnSpc>
                <a:spcPct val="92000"/>
              </a:lnSpc>
              <a:spcBef>
                <a:spcPts val="99"/>
              </a:spcBef>
              <a:spcAft>
                <a:spcPts val="0"/>
              </a:spcAft>
              <a:buNone/>
              <a:tabLst/>
            </a:pPr>
            <a:r>
              <a:rPr lang="el-GR" sz="2200" b="0" i="0" u="none" strike="noStrike" kern="1200" spc="0">
                <a:ln>
                  <a:noFill/>
                </a:ln>
                <a:latin typeface="Arial" pitchFamily="18"/>
                <a:ea typeface="Microsoft YaHei" pitchFamily="2"/>
                <a:cs typeface="Arial" pitchFamily="2"/>
              </a:rPr>
              <a:t>υγείας των κρατουμένων (εργασία, μεταγωγή σε κατάλληλο θεραπευτικό κατάστημα κράτησης, συμμετοχή σε προγράμματα κ.λπ.) και να συνεργάζεται με το προσωπικό του καταστήματος για τη βελτίωση των συνθηκών κράτησης και την κάλυψη των ψυχοκοινωνικών αναγκών των κρατουμένων,</a:t>
            </a:r>
          </a:p>
          <a:p>
            <a:pPr marL="12600" marR="5040" lvl="0" indent="0" rtl="0" hangingPunct="0">
              <a:lnSpc>
                <a:spcPct val="92000"/>
              </a:lnSpc>
              <a:spcBef>
                <a:spcPts val="14"/>
              </a:spcBef>
              <a:spcAft>
                <a:spcPts val="0"/>
              </a:spcAft>
              <a:buNone/>
              <a:tabLst/>
            </a:pPr>
            <a:r>
              <a:rPr lang="el-GR" sz="2200" b="1" i="0" u="none" strike="noStrike" kern="1200" spc="0">
                <a:ln>
                  <a:noFill/>
                </a:ln>
                <a:latin typeface="Arial" pitchFamily="18"/>
                <a:ea typeface="Microsoft YaHei" pitchFamily="2"/>
                <a:cs typeface="Arial" pitchFamily="2"/>
              </a:rPr>
              <a:t>ε</a:t>
            </a:r>
            <a:r>
              <a:rPr lang="el-GR" sz="2200" b="0" i="0" u="none" strike="noStrike" kern="1200" spc="0">
                <a:ln>
                  <a:noFill/>
                </a:ln>
                <a:latin typeface="Arial" pitchFamily="18"/>
                <a:ea typeface="Microsoft YaHei" pitchFamily="2"/>
                <a:cs typeface="Arial" pitchFamily="2"/>
              </a:rPr>
              <a:t>. να συνεργάζεται με τις υπηρεσίες του καταστήματος και με εξωτερικούς κοινωνικούς και εκπαιδευτικούς φορείς στο σχεδιασμό και την υλοποίηση εκπαιδευτικών, ψυχαγωγικών ή άλλων προγραμμάτων τα οποία έχουν ως στόχο την προσωπική ανάπτυξη και ομαλή κοινωνική επάνοδο των κρατουμένων.</a:t>
            </a: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name="ΨΥΧΟΜΕΤΡΙΚΑ ΕΡΓΑΛΕΙΑ">
    <p:spTree>
      <p:nvGrpSpPr>
        <p:cNvPr id="1" name=""/>
        <p:cNvGrpSpPr/>
        <p:nvPr/>
      </p:nvGrpSpPr>
      <p:grpSpPr>
        <a:xfrm>
          <a:off x="0" y="0"/>
          <a:ext cx="0" cy="0"/>
          <a:chOff x="0" y="0"/>
          <a:chExt cx="0" cy="0"/>
        </a:xfrm>
      </p:grpSpPr>
      <p:sp>
        <p:nvSpPr>
          <p:cNvPr id="2" name="object 2"/>
          <p:cNvSpPr txBox="1">
            <a:spLocks noGrp="1"/>
          </p:cNvSpPr>
          <p:nvPr>
            <p:ph type="title" idx="4294967295"/>
          </p:nvPr>
        </p:nvSpPr>
        <p:spPr>
          <a:xfrm>
            <a:off x="490320" y="545040"/>
            <a:ext cx="8815320" cy="1477439"/>
          </a:xfrm>
        </p:spPr>
        <p:txBody>
          <a:bodyPr wrap="square" tIns="214560" anchor="t">
            <a:spAutoFit/>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marL="1065600" lvl="0">
              <a:spcBef>
                <a:spcPts val="99"/>
              </a:spcBef>
              <a:buNone/>
            </a:pPr>
            <a:r>
              <a:rPr lang="el-GR" i="0">
                <a:latin typeface="Calibri" pitchFamily="18"/>
              </a:rPr>
              <a:t>ΨΥΧΟΜΕΤΡΙΚΑ ΕΡΓΑΛΕΙΑ</a:t>
            </a:r>
          </a:p>
        </p:txBody>
      </p:sp>
      <p:sp>
        <p:nvSpPr>
          <p:cNvPr id="3" name="object 3"/>
          <p:cNvSpPr/>
          <p:nvPr/>
        </p:nvSpPr>
        <p:spPr>
          <a:xfrm>
            <a:off x="739080" y="1888560"/>
            <a:ext cx="8083799" cy="5063389"/>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noFill/>
          <a:ln>
            <a:noFill/>
            <a:prstDash val="solid"/>
          </a:ln>
        </p:spPr>
        <p:txBody>
          <a:bodyPr vert="horz" wrap="square" lIns="0" tIns="33480" rIns="0" bIns="0" anchor="t" anchorCtr="0" compatLnSpc="0">
            <a:spAutoFit/>
          </a:bodyPr>
          <a:lstStyle/>
          <a:p>
            <a:pPr marL="0" marR="983519" lvl="0" indent="0" rtl="0" hangingPunct="0">
              <a:lnSpc>
                <a:spcPct val="95000"/>
              </a:lnSpc>
              <a:spcBef>
                <a:spcPts val="264"/>
              </a:spcBef>
              <a:spcAft>
                <a:spcPts val="0"/>
              </a:spcAft>
              <a:buClr>
                <a:srgbClr val="007F7F"/>
              </a:buClr>
              <a:buSzPct val="45000"/>
              <a:buFont typeface="Wingdings"/>
              <a:buChar char=""/>
              <a:tabLst>
                <a:tab pos="306000" algn="l"/>
              </a:tabLst>
            </a:pPr>
            <a:r>
              <a:rPr lang="el-GR" sz="2800" b="0" i="0" u="none" strike="noStrike" kern="1200" spc="0" dirty="0">
                <a:ln>
                  <a:noFill/>
                </a:ln>
                <a:latin typeface="Arial" pitchFamily="18"/>
                <a:ea typeface="Microsoft YaHei" pitchFamily="2"/>
                <a:cs typeface="Arial" pitchFamily="2"/>
              </a:rPr>
              <a:t>Σύμφωνα με την υφιστάμενη σωφρονιστική νομοθεσία προορίζονται αποκλειστικά για </a:t>
            </a:r>
            <a:r>
              <a:rPr lang="el-GR" sz="2800" b="0" i="0" u="none" strike="noStrike" kern="1200" spc="0" dirty="0" err="1" smtClean="0">
                <a:ln>
                  <a:noFill/>
                </a:ln>
                <a:latin typeface="Arial" pitchFamily="18"/>
                <a:ea typeface="Microsoft YaHei" pitchFamily="2"/>
                <a:cs typeface="Arial" pitchFamily="2"/>
              </a:rPr>
              <a:t>ενδοϋπηρεσιακή</a:t>
            </a:r>
            <a:r>
              <a:rPr lang="el-GR" sz="2800" b="0" i="0" u="none" strike="noStrike" kern="1200" spc="0" dirty="0">
                <a:ln>
                  <a:noFill/>
                </a:ln>
                <a:latin typeface="Arial" pitchFamily="18"/>
                <a:ea typeface="Microsoft YaHei" pitchFamily="2"/>
                <a:cs typeface="Arial" pitchFamily="2"/>
              </a:rPr>
              <a:t>, μη δικαστική, χρήση</a:t>
            </a:r>
          </a:p>
          <a:p>
            <a:pPr marL="0" marR="5040" lvl="0" indent="0" rtl="0" hangingPunct="0">
              <a:lnSpc>
                <a:spcPct val="94000"/>
              </a:lnSpc>
              <a:spcBef>
                <a:spcPts val="1426"/>
              </a:spcBef>
              <a:spcAft>
                <a:spcPts val="0"/>
              </a:spcAft>
              <a:buClr>
                <a:srgbClr val="007F7F"/>
              </a:buClr>
              <a:buSzPct val="45000"/>
              <a:buFont typeface="Wingdings"/>
              <a:buChar char=""/>
              <a:tabLst>
                <a:tab pos="306000" algn="l"/>
              </a:tabLst>
            </a:pPr>
            <a:r>
              <a:rPr lang="el-GR" sz="2800" b="0" i="0" u="none" strike="noStrike" kern="1200" spc="0" dirty="0">
                <a:ln>
                  <a:noFill/>
                </a:ln>
                <a:latin typeface="Arial" pitchFamily="18"/>
                <a:ea typeface="Microsoft YaHei" pitchFamily="2"/>
                <a:cs typeface="Arial" pitchFamily="2"/>
              </a:rPr>
              <a:t>Καταβάλλονται προσπάθειες για την προμήθεια </a:t>
            </a:r>
            <a:r>
              <a:rPr lang="el-GR" sz="2800" b="0" i="0" u="none" strike="noStrike" kern="1200" spc="0" dirty="0" smtClean="0">
                <a:ln>
                  <a:noFill/>
                </a:ln>
                <a:latin typeface="Arial" pitchFamily="18"/>
                <a:ea typeface="Microsoft YaHei" pitchFamily="2"/>
                <a:cs typeface="Arial" pitchFamily="2"/>
              </a:rPr>
              <a:t>ψυχομετρικών </a:t>
            </a:r>
            <a:r>
              <a:rPr lang="el-GR" sz="2800" b="0" i="0" u="none" strike="noStrike" kern="1200" spc="0" dirty="0">
                <a:ln>
                  <a:noFill/>
                </a:ln>
                <a:latin typeface="Arial" pitchFamily="18"/>
                <a:ea typeface="Microsoft YaHei" pitchFamily="2"/>
                <a:cs typeface="Arial" pitchFamily="2"/>
              </a:rPr>
              <a:t>εργαλείων και την εκπαίδευση των ψυχολόγων των </a:t>
            </a:r>
            <a:r>
              <a:rPr lang="el-GR" sz="2800" b="0" i="0" u="none" strike="noStrike" kern="1200" spc="0" dirty="0" smtClean="0">
                <a:ln>
                  <a:noFill/>
                </a:ln>
                <a:latin typeface="Arial" pitchFamily="18"/>
                <a:ea typeface="Microsoft YaHei" pitchFamily="2"/>
                <a:cs typeface="Arial" pitchFamily="2"/>
              </a:rPr>
              <a:t>φυλακών </a:t>
            </a:r>
            <a:r>
              <a:rPr lang="el-GR" sz="2800" b="0" i="0" u="none" strike="noStrike" kern="1200" spc="0" dirty="0" smtClean="0">
                <a:ln>
                  <a:noFill/>
                </a:ln>
                <a:latin typeface="Arial" pitchFamily="18"/>
                <a:ea typeface="Microsoft YaHei" pitchFamily="2"/>
                <a:cs typeface="Arial" pitchFamily="2"/>
              </a:rPr>
              <a:t>στη χορήγηση και ερμηνεία ψυχομετρικών </a:t>
            </a:r>
            <a:r>
              <a:rPr lang="el-GR" sz="2800" b="0" i="0" u="none" strike="noStrike" kern="1200" spc="0" dirty="0" smtClean="0">
                <a:ln>
                  <a:noFill/>
                </a:ln>
                <a:latin typeface="Arial" pitchFamily="18"/>
                <a:ea typeface="Microsoft YaHei" pitchFamily="2"/>
                <a:cs typeface="Arial" pitchFamily="2"/>
              </a:rPr>
              <a:t>εργαλείων για κρατούμενους.</a:t>
            </a:r>
            <a:endParaRPr lang="el-GR" sz="2800" b="0" i="0" u="none" strike="noStrike" kern="1200" spc="0" dirty="0" smtClean="0">
              <a:ln>
                <a:noFill/>
              </a:ln>
              <a:latin typeface="Arial" pitchFamily="18"/>
              <a:ea typeface="Microsoft YaHei" pitchFamily="2"/>
              <a:cs typeface="Arial" pitchFamily="2"/>
            </a:endParaRPr>
          </a:p>
          <a:p>
            <a:pPr marL="0" marR="5040" lvl="0" indent="0" rtl="0" hangingPunct="0">
              <a:lnSpc>
                <a:spcPct val="94000"/>
              </a:lnSpc>
              <a:spcBef>
                <a:spcPts val="1426"/>
              </a:spcBef>
              <a:spcAft>
                <a:spcPts val="0"/>
              </a:spcAft>
              <a:buClr>
                <a:srgbClr val="007F7F"/>
              </a:buClr>
              <a:buSzPct val="45000"/>
              <a:buFont typeface="Wingdings"/>
              <a:buChar char=""/>
              <a:tabLst>
                <a:tab pos="306000" algn="l"/>
              </a:tabLst>
            </a:pPr>
            <a:r>
              <a:rPr lang="el-GR" sz="2800" b="0" i="0" u="none" strike="noStrike" kern="1200" spc="0" dirty="0" smtClean="0">
                <a:ln>
                  <a:noFill/>
                </a:ln>
                <a:latin typeface="Arial" pitchFamily="18"/>
                <a:ea typeface="Microsoft YaHei" pitchFamily="2"/>
                <a:cs typeface="Arial" pitchFamily="2"/>
              </a:rPr>
              <a:t> </a:t>
            </a:r>
            <a:r>
              <a:rPr lang="en-US" sz="2800" b="0" i="0" u="none" strike="noStrike" kern="1200" spc="0" dirty="0" smtClean="0">
                <a:ln>
                  <a:noFill/>
                </a:ln>
                <a:latin typeface="Arial" pitchFamily="18"/>
                <a:ea typeface="Microsoft YaHei" pitchFamily="2"/>
                <a:cs typeface="Arial" pitchFamily="2"/>
              </a:rPr>
              <a:t>To 2023 </a:t>
            </a:r>
            <a:r>
              <a:rPr lang="el-GR" sz="2800" b="0" i="0" u="none" strike="noStrike" kern="1200" spc="0" dirty="0" smtClean="0">
                <a:ln>
                  <a:noFill/>
                </a:ln>
                <a:latin typeface="Arial" pitchFamily="18"/>
                <a:ea typeface="Microsoft YaHei" pitchFamily="2"/>
                <a:cs typeface="Arial" pitchFamily="2"/>
              </a:rPr>
              <a:t>οι ψυχολόγοι των σωφρονιστικών καταστημάτων της χώρας εκπαιδεύτηκαν στο </a:t>
            </a:r>
            <a:r>
              <a:rPr lang="en-US" sz="2800" b="0" i="0" u="none" strike="noStrike" kern="1200" spc="0" dirty="0" smtClean="0">
                <a:ln>
                  <a:noFill/>
                </a:ln>
                <a:latin typeface="Arial" pitchFamily="18"/>
                <a:ea typeface="Microsoft YaHei" pitchFamily="2"/>
                <a:cs typeface="Arial" pitchFamily="2"/>
              </a:rPr>
              <a:t>MMPI 2 </a:t>
            </a:r>
            <a:r>
              <a:rPr lang="el-GR" sz="2800" b="0" i="0" u="none" strike="noStrike" kern="1200" spc="0" dirty="0" smtClean="0">
                <a:ln>
                  <a:noFill/>
                </a:ln>
                <a:latin typeface="Arial" pitchFamily="18"/>
                <a:ea typeface="Microsoft YaHei" pitchFamily="2"/>
                <a:cs typeface="Arial" pitchFamily="2"/>
              </a:rPr>
              <a:t>για πιθανή χρήση ωστόσο στο εργατικό δυναμικό. </a:t>
            </a:r>
            <a:endParaRPr lang="el-GR" sz="2800" b="0" i="0" u="none" strike="noStrike" kern="1200" spc="0" dirty="0">
              <a:ln>
                <a:noFill/>
              </a:ln>
              <a:latin typeface="Arial" pitchFamily="18"/>
              <a:ea typeface="Microsoft YaHei" pitchFamily="2"/>
              <a:cs typeface="Arial" pitchFamily="2"/>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theme/theme1.xml><?xml version="1.0" encoding="utf-8"?>
<a:theme xmlns:a="http://schemas.openxmlformats.org/drawingml/2006/main" name="Προεπιλογή">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Προεπιλογή 1">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Προεπιλογή 2">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lyt-rededges">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96</TotalTime>
  <Words>3182</Words>
  <Application>Microsoft Office PowerPoint</Application>
  <PresentationFormat>Προσαρμογή</PresentationFormat>
  <Paragraphs>227</Paragraphs>
  <Slides>38</Slides>
  <Notes>38</Notes>
  <HiddenSlides>0</HiddenSlides>
  <MMClips>0</MMClips>
  <ScaleCrop>false</ScaleCrop>
  <HeadingPairs>
    <vt:vector size="4" baseType="variant">
      <vt:variant>
        <vt:lpstr>Θέμα</vt:lpstr>
      </vt:variant>
      <vt:variant>
        <vt:i4>4</vt:i4>
      </vt:variant>
      <vt:variant>
        <vt:lpstr>Τίτλοι διαφανειών</vt:lpstr>
      </vt:variant>
      <vt:variant>
        <vt:i4>38</vt:i4>
      </vt:variant>
    </vt:vector>
  </HeadingPairs>
  <TitlesOfParts>
    <vt:vector size="42" baseType="lpstr">
      <vt:lpstr>Προεπιλογή</vt:lpstr>
      <vt:lpstr>Προεπιλογή 1</vt:lpstr>
      <vt:lpstr>Προεπιλογή 2</vt:lpstr>
      <vt:lpstr>lyt-rededges</vt:lpstr>
      <vt:lpstr>ΣΥΜΒΟΥΛΕΥΤΙΚΗ ΣΕ ΚΡΑΤΟΥΜΕΝΟΥΣ ΤΟΥ ΣΚ ΚΟΡΥΔΑΛΛΟΥ Ι</vt:lpstr>
      <vt:lpstr>ΙΣΤΟΡΙΚΗ ΑΝΑΔΡΟΜΗ</vt:lpstr>
      <vt:lpstr>Ψυχολογία στο Νομικό Σύστημα σε Ελλάδα και Μεγάλη Βρετανία</vt:lpstr>
      <vt:lpstr>Correctional Psychology vs Criminal Psychology</vt:lpstr>
      <vt:lpstr>Θεραπευτικές προσεγγίσεις σε φυλακές</vt:lpstr>
      <vt:lpstr>Η ΣΗΜΕΡΙΝΗ ΚΑΤΑΣΤΑΣΗ ΤΩΝ ΨΥΧΟΛΟΓΩΝ ΣΤΑ ΚΑΤΑΣΤΗΜΑΤΑ ΚΡΑΤΗΣΗΣ ΤΗΣ ΕΛΛΑΔΑΣ</vt:lpstr>
      <vt:lpstr>ΤΟ ΘΕΣΜΙΚΟ ΠΛΑΙΣΙΟ Καθήκοντα Ψυχολόγου (άρθρο 54 εσ. κανονισμού)</vt:lpstr>
      <vt:lpstr>Παρουσίαση του PowerPoint</vt:lpstr>
      <vt:lpstr>ΨΥΧΟΜΕΤΡΙΚΑ ΕΡΓΑΛΕΙΑ</vt:lpstr>
      <vt:lpstr>Ο ΠΛΗΘΥΣΜΟΣ ΤΟΥ Κ.Κ. ΚΟΡΥΔΑΛΛΟΥ</vt:lpstr>
      <vt:lpstr>Ιδιαιτερότητες και προκλήσεις της δουλειάς με κρατούμενους στο ΣΚ Κορυδαλλού Ι</vt:lpstr>
      <vt:lpstr>ΑΤΟΜΙΚΕΣ ΣΥΝΕΔΡΙΕΣ</vt:lpstr>
      <vt:lpstr>ΠΡΟΣΩΠΟΚΕΝΤΡΙΚΗ ΣΥΜΒΟΥΛΕΥΤΙΚΗ: ΟΙ ΕΞΙ ΑΝΑΓΚΑΙΕΣ ΚΑΙ ΑΠΑΡΑΙΤΗΤΕΣ ΣΥΝΘΗΚΕΣ ΓΙΑ ΑΛΛΑΓΗ</vt:lpstr>
      <vt:lpstr>1η ΣΥΝΘΗΚΗ “Δύο πρόσωπα ο θεραπευτής και ο πελάτης βρίσκονται σε ψυχολογική επαφή”</vt:lpstr>
      <vt:lpstr>Επιπρόσθετα</vt:lpstr>
      <vt:lpstr>2η ΣΥΝΘΗΚΗ “Ο πελάτης, που βρίσκεται σε κατάσταση ασυνέπειας μεταξύ εαυτού και εμπειρίας, είναι ευάλωτος ή σε κατάσταση άγχους.</vt:lpstr>
      <vt:lpstr>3η ΣΥΝΘΗΚΗ “Ο σύμβουλος είναι αυθεντικός απέναντί του μέσα στη σχέση (congruent in the relationship)”</vt:lpstr>
      <vt:lpstr>4η ΣΥΝΘΗΚΗ</vt:lpstr>
      <vt:lpstr>Παρουσίαση του PowerPoint</vt:lpstr>
      <vt:lpstr>Παράδειγμα Ψυχολογικής Υποστήριξης “Ένας ληστής”*</vt:lpstr>
      <vt:lpstr>Τα Στάδια της Θεραπείας Αρχικό Στάδιο:</vt:lpstr>
      <vt:lpstr>Ενδιάμεσο Στάδιο</vt:lpstr>
      <vt:lpstr>Τελικό στάδιο</vt:lpstr>
      <vt:lpstr>Ένας “παλιός” κρατούμενος*</vt:lpstr>
      <vt:lpstr>Αρχή θεραπείας</vt:lpstr>
      <vt:lpstr>Μέσο Θεραπείας</vt:lpstr>
      <vt:lpstr>Διακοπή Θεραπείας</vt:lpstr>
      <vt:lpstr>ΟΜΑΔΕΣ ΠΡΟΣΩΠΙΚΗΣ ΑΝΑΠΤΥΞΗΣ</vt:lpstr>
      <vt:lpstr>Ο ψυχολόγος στο πλαίσιο της υποστήριξης των κρατουμένων μπορεί να συνεργαστεί με:</vt:lpstr>
      <vt:lpstr>Παραπομπή σε Ψυχίατρο</vt:lpstr>
      <vt:lpstr>Συνεργασία του ψυχολόγου με μέλη της οικογένειας του κρατούμενου</vt:lpstr>
      <vt:lpstr>ΣΥΜΜΕΤΟΧΗ ΤΟΥ ΨΥΧΟΛΟΓΟΥ ΣΤΟ ΣΥΜΒΟΥΛΙΟ ΦΥΛΑΚΗΣ</vt:lpstr>
      <vt:lpstr>ΣΥΜΜΕΤΟΧΗ ΣΤΟ ΣΥΜΒΟΥΛΙΟ ΕΡΓΑΣΙΑΣ</vt:lpstr>
      <vt:lpstr>ΔΥΣΚΟΛΙΕΣ ΚΑΙ ΠΡΟΒΛΗΜΑΤΑ ΚΑΤΑ ΤΗΝ ΤΕΛΕΣΗ ΤΩΝ ΚΑΘΗΚΟΝΤΩΝ</vt:lpstr>
      <vt:lpstr>Εν κατακλείδι</vt:lpstr>
      <vt:lpstr>ΘΕΜΑΤΑ ΓΙΑ ΣΥΖΗΤΗΣΗ</vt:lpstr>
      <vt:lpstr>Πηγές</vt:lpstr>
      <vt:lpstr>Πηγές</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Ο ΡΟΛΟΣ ΤΟΥ ΨΥΧΟΛΟΓΟΥ ΣΕ ΚΑΤΑΣΤΗΜΑΤΑ ΚΡΑΤΗΣΗΣ: ΜΙΑ ΠΡΟΣΩΠΟΚΕΝΤΡΙΚΗ ΕΜΠΕΙΡΙΑ</dc:title>
  <dc:creator>ΔΦΚ</dc:creator>
  <cp:lastModifiedBy>ΔΦΚ</cp:lastModifiedBy>
  <cp:revision>10</cp:revision>
  <dcterms:modified xsi:type="dcterms:W3CDTF">2025-05-21T04:27:01Z</dcterms:modified>
</cp:coreProperties>
</file>