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36"/>
  </p:notesMasterIdLst>
  <p:sldIdLst>
    <p:sldId id="256" r:id="rId2"/>
    <p:sldId id="25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67" r:id="rId33"/>
    <p:sldId id="270" r:id="rId34"/>
    <p:sldId id="300" r:id="rId35"/>
  </p:sldIdLst>
  <p:sldSz cx="9144000" cy="5143500" type="screen16x9"/>
  <p:notesSz cx="6858000" cy="9144000"/>
  <p:embeddedFontLst>
    <p:embeddedFont>
      <p:font typeface="Black Han Sans" panose="020B0604020202020204" charset="-127"/>
      <p:regular r:id="rId37"/>
    </p:embeddedFont>
    <p:embeddedFont>
      <p:font typeface="Commissioner" panose="020B0604020202020204" charset="0"/>
      <p:regular r:id="rId38"/>
      <p:bold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Lexend Deca" panose="020B0604020202020204" charset="0"/>
      <p:regular r:id="rId44"/>
      <p:bold r:id="rId45"/>
    </p:embeddedFont>
    <p:embeddedFont>
      <p:font typeface="Montserrat" panose="00000500000000000000" pitchFamily="2" charset="0"/>
      <p:regular r:id="rId46"/>
      <p:bold r:id="rId47"/>
      <p:italic r:id="rId48"/>
      <p:boldItalic r:id="rId49"/>
    </p:embeddedFont>
    <p:embeddedFont>
      <p:font typeface="Titan One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2C2D8-99BB-4A01-9192-021A1319051A}" v="133" dt="2021-10-11T17:01:14.232"/>
  </p1510:revLst>
</p1510:revInfo>
</file>

<file path=ppt/tableStyles.xml><?xml version="1.0" encoding="utf-8"?>
<a:tblStyleLst xmlns:a="http://schemas.openxmlformats.org/drawingml/2006/main" def="{D3E3505E-F0F8-477A-B9AE-1FBC56E622D4}">
  <a:tblStyle styleId="{D3E3505E-F0F8-477A-B9AE-1FBC56E622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58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ΩΝΣΤΑΝΤΙΝΟΣ" userId="fa366bfa-ea7b-4a33-bb68-a25b57b5dba3" providerId="ADAL" clId="{C522C2D8-99BB-4A01-9192-021A1319051A}"/>
    <pc:docChg chg="undo custSel addSld delSld modSld">
      <pc:chgData name="ΚΩΝΣΤΑΝΤΙΝΟΣ" userId="fa366bfa-ea7b-4a33-bb68-a25b57b5dba3" providerId="ADAL" clId="{C522C2D8-99BB-4A01-9192-021A1319051A}" dt="2021-10-11T08:06:06.213" v="6911"/>
      <pc:docMkLst>
        <pc:docMk/>
      </pc:docMkLst>
      <pc:sldChg chg="addSp modSp mod">
        <pc:chgData name="ΚΩΝΣΤΑΝΤΙΝΟΣ" userId="fa366bfa-ea7b-4a33-bb68-a25b57b5dba3" providerId="ADAL" clId="{C522C2D8-99BB-4A01-9192-021A1319051A}" dt="2021-10-11T08:06:00.371" v="6910"/>
        <pc:sldMkLst>
          <pc:docMk/>
          <pc:sldMk cId="0" sldId="256"/>
        </pc:sldMkLst>
        <pc:spChg chg="add mod">
          <ac:chgData name="ΚΩΝΣΤΑΝΤΙΝΟΣ" userId="fa366bfa-ea7b-4a33-bb68-a25b57b5dba3" providerId="ADAL" clId="{C522C2D8-99BB-4A01-9192-021A1319051A}" dt="2021-10-11T08:06:00.371" v="6910"/>
          <ac:spMkLst>
            <pc:docMk/>
            <pc:sldMk cId="0" sldId="256"/>
            <ac:spMk id="4" creationId="{D1FEDABA-9AC8-4F69-ADB1-DCAACBF9C310}"/>
          </ac:spMkLst>
        </pc:spChg>
        <pc:spChg chg="mod">
          <ac:chgData name="ΚΩΝΣΤΑΝΤΙΝΟΣ" userId="fa366bfa-ea7b-4a33-bb68-a25b57b5dba3" providerId="ADAL" clId="{C522C2D8-99BB-4A01-9192-021A1319051A}" dt="2021-10-11T06:34:02.279" v="6216" actId="14100"/>
          <ac:spMkLst>
            <pc:docMk/>
            <pc:sldMk cId="0" sldId="256"/>
            <ac:spMk id="582" creationId="{00000000-0000-0000-0000-000000000000}"/>
          </ac:spMkLst>
        </pc:spChg>
      </pc:sldChg>
      <pc:sldChg chg="del">
        <pc:chgData name="ΚΩΝΣΤΑΝΤΙΝΟΣ" userId="fa366bfa-ea7b-4a33-bb68-a25b57b5dba3" providerId="ADAL" clId="{C522C2D8-99BB-4A01-9192-021A1319051A}" dt="2021-10-10T20:17:48.204" v="0" actId="47"/>
        <pc:sldMkLst>
          <pc:docMk/>
          <pc:sldMk cId="0" sldId="257"/>
        </pc:sldMkLst>
      </pc:sldChg>
      <pc:sldChg chg="del">
        <pc:chgData name="ΚΩΝΣΤΑΝΤΙΝΟΣ" userId="fa366bfa-ea7b-4a33-bb68-a25b57b5dba3" providerId="ADAL" clId="{C522C2D8-99BB-4A01-9192-021A1319051A}" dt="2021-10-10T20:17:48.204" v="0" actId="47"/>
        <pc:sldMkLst>
          <pc:docMk/>
          <pc:sldMk cId="651678383" sldId="258"/>
        </pc:sldMkLst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4012837569" sldId="260"/>
        </pc:sldMkLst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2573578382" sldId="261"/>
        </pc:sldMkLst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2426687121" sldId="262"/>
        </pc:sldMkLst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212828111" sldId="263"/>
        </pc:sldMkLst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2083903364" sldId="264"/>
        </pc:sldMkLst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1306016070" sldId="265"/>
        </pc:sldMkLst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2550223265" sldId="266"/>
        </pc:sldMkLst>
      </pc:sldChg>
      <pc:sldChg chg="modSp mod">
        <pc:chgData name="ΚΩΝΣΤΑΝΤΙΝΟΣ" userId="fa366bfa-ea7b-4a33-bb68-a25b57b5dba3" providerId="ADAL" clId="{C522C2D8-99BB-4A01-9192-021A1319051A}" dt="2021-10-10T20:45:36.228" v="1109" actId="20577"/>
        <pc:sldMkLst>
          <pc:docMk/>
          <pc:sldMk cId="2403379966" sldId="267"/>
        </pc:sldMkLst>
        <pc:spChg chg="mod">
          <ac:chgData name="ΚΩΝΣΤΑΝΤΙΝΟΣ" userId="fa366bfa-ea7b-4a33-bb68-a25b57b5dba3" providerId="ADAL" clId="{C522C2D8-99BB-4A01-9192-021A1319051A}" dt="2021-10-10T20:45:36.228" v="1109" actId="20577"/>
          <ac:spMkLst>
            <pc:docMk/>
            <pc:sldMk cId="2403379966" sldId="267"/>
            <ac:spMk id="2" creationId="{5D3FA6AD-5BF6-48B5-9CD5-4B36938AA7C4}"/>
          </ac:spMkLst>
        </pc:spChg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2345880063" sldId="268"/>
        </pc:sldMkLst>
      </pc:sldChg>
      <pc:sldChg chg="del">
        <pc:chgData name="ΚΩΝΣΤΑΝΤΙΝΟΣ" userId="fa366bfa-ea7b-4a33-bb68-a25b57b5dba3" providerId="ADAL" clId="{C522C2D8-99BB-4A01-9192-021A1319051A}" dt="2021-10-10T20:17:54.324" v="1" actId="47"/>
        <pc:sldMkLst>
          <pc:docMk/>
          <pc:sldMk cId="2634960425" sldId="269"/>
        </pc:sldMkLst>
      </pc:sldChg>
      <pc:sldChg chg="modSp mod">
        <pc:chgData name="ΚΩΝΣΤΑΝΤΙΝΟΣ" userId="fa366bfa-ea7b-4a33-bb68-a25b57b5dba3" providerId="ADAL" clId="{C522C2D8-99BB-4A01-9192-021A1319051A}" dt="2021-10-11T06:38:39.418" v="6898" actId="20577"/>
        <pc:sldMkLst>
          <pc:docMk/>
          <pc:sldMk cId="1263554592" sldId="270"/>
        </pc:sldMkLst>
        <pc:spChg chg="mod">
          <ac:chgData name="ΚΩΝΣΤΑΝΤΙΝΟΣ" userId="fa366bfa-ea7b-4a33-bb68-a25b57b5dba3" providerId="ADAL" clId="{C522C2D8-99BB-4A01-9192-021A1319051A}" dt="2021-10-11T06:38:39.418" v="6898" actId="20577"/>
          <ac:spMkLst>
            <pc:docMk/>
            <pc:sldMk cId="1263554592" sldId="270"/>
            <ac:spMk id="2" creationId="{ED4B72D1-E2DF-4620-B9C3-987F487F0919}"/>
          </ac:spMkLst>
        </pc:spChg>
      </pc:sldChg>
      <pc:sldChg chg="addSp delSp modSp new mod">
        <pc:chgData name="ΚΩΝΣΤΑΝΤΙΝΟΣ" userId="fa366bfa-ea7b-4a33-bb68-a25b57b5dba3" providerId="ADAL" clId="{C522C2D8-99BB-4A01-9192-021A1319051A}" dt="2021-10-10T20:19:57.369" v="32" actId="14100"/>
        <pc:sldMkLst>
          <pc:docMk/>
          <pc:sldMk cId="964400141" sldId="271"/>
        </pc:sldMkLst>
        <pc:spChg chg="del">
          <ac:chgData name="ΚΩΝΣΤΑΝΤΙΝΟΣ" userId="fa366bfa-ea7b-4a33-bb68-a25b57b5dba3" providerId="ADAL" clId="{C522C2D8-99BB-4A01-9192-021A1319051A}" dt="2021-10-10T20:18:42.680" v="15" actId="478"/>
          <ac:spMkLst>
            <pc:docMk/>
            <pc:sldMk cId="964400141" sldId="271"/>
            <ac:spMk id="2" creationId="{95A199C0-019F-4CB2-8D1E-66BB37BFEC46}"/>
          </ac:spMkLst>
        </pc:spChg>
        <pc:spChg chg="del">
          <ac:chgData name="ΚΩΝΣΤΑΝΤΙΝΟΣ" userId="fa366bfa-ea7b-4a33-bb68-a25b57b5dba3" providerId="ADAL" clId="{C522C2D8-99BB-4A01-9192-021A1319051A}" dt="2021-10-10T20:18:42.680" v="15" actId="478"/>
          <ac:spMkLst>
            <pc:docMk/>
            <pc:sldMk cId="964400141" sldId="271"/>
            <ac:spMk id="3" creationId="{CB4DD688-6FD6-435F-B091-7ACC26E9E185}"/>
          </ac:spMkLst>
        </pc:spChg>
        <pc:spChg chg="add mod">
          <ac:chgData name="ΚΩΝΣΤΑΝΤΙΝΟΣ" userId="fa366bfa-ea7b-4a33-bb68-a25b57b5dba3" providerId="ADAL" clId="{C522C2D8-99BB-4A01-9192-021A1319051A}" dt="2021-10-10T20:19:57.369" v="32" actId="14100"/>
          <ac:spMkLst>
            <pc:docMk/>
            <pc:sldMk cId="964400141" sldId="271"/>
            <ac:spMk id="6" creationId="{EA0BDFED-76BA-4D76-B4E2-471EDC96E3D1}"/>
          </ac:spMkLst>
        </pc:spChg>
        <pc:picChg chg="add mod">
          <ac:chgData name="ΚΩΝΣΤΑΝΤΙΝΟΣ" userId="fa366bfa-ea7b-4a33-bb68-a25b57b5dba3" providerId="ADAL" clId="{C522C2D8-99BB-4A01-9192-021A1319051A}" dt="2021-10-10T20:19:32.723" v="28" actId="1076"/>
          <ac:picMkLst>
            <pc:docMk/>
            <pc:sldMk cId="964400141" sldId="271"/>
            <ac:picMk id="4098" creationId="{7164D820-BB5D-4B75-B40F-A04F2397FD3B}"/>
          </ac:picMkLst>
        </pc:picChg>
      </pc:sldChg>
      <pc:sldChg chg="addSp delSp new mod">
        <pc:chgData name="ΚΩΝΣΤΑΝΤΙΝΟΣ" userId="fa366bfa-ea7b-4a33-bb68-a25b57b5dba3" providerId="ADAL" clId="{C522C2D8-99BB-4A01-9192-021A1319051A}" dt="2021-10-10T20:23:22.150" v="74"/>
        <pc:sldMkLst>
          <pc:docMk/>
          <pc:sldMk cId="3805258517" sldId="272"/>
        </pc:sldMkLst>
        <pc:spChg chg="del">
          <ac:chgData name="ΚΩΝΣΤΑΝΤΙΝΟΣ" userId="fa366bfa-ea7b-4a33-bb68-a25b57b5dba3" providerId="ADAL" clId="{C522C2D8-99BB-4A01-9192-021A1319051A}" dt="2021-10-10T20:23:20.018" v="72" actId="478"/>
          <ac:spMkLst>
            <pc:docMk/>
            <pc:sldMk cId="3805258517" sldId="272"/>
            <ac:spMk id="2" creationId="{475EB944-41B8-4B78-B0C9-00DC2873454F}"/>
          </ac:spMkLst>
        </pc:spChg>
        <pc:spChg chg="del">
          <ac:chgData name="ΚΩΝΣΤΑΝΤΙΝΟΣ" userId="fa366bfa-ea7b-4a33-bb68-a25b57b5dba3" providerId="ADAL" clId="{C522C2D8-99BB-4A01-9192-021A1319051A}" dt="2021-10-10T20:23:20.990" v="73" actId="478"/>
          <ac:spMkLst>
            <pc:docMk/>
            <pc:sldMk cId="3805258517" sldId="272"/>
            <ac:spMk id="3" creationId="{F51D73C2-13FD-4F64-965A-29CBB29C13E0}"/>
          </ac:spMkLst>
        </pc:spChg>
        <pc:picChg chg="add">
          <ac:chgData name="ΚΩΝΣΤΑΝΤΙΝΟΣ" userId="fa366bfa-ea7b-4a33-bb68-a25b57b5dba3" providerId="ADAL" clId="{C522C2D8-99BB-4A01-9192-021A1319051A}" dt="2021-10-10T20:23:22.150" v="74"/>
          <ac:picMkLst>
            <pc:docMk/>
            <pc:sldMk cId="3805258517" sldId="272"/>
            <ac:picMk id="5122" creationId="{D32B5D3C-2FA1-4A83-8DBB-18F7AB858934}"/>
          </ac:picMkLst>
        </pc:picChg>
      </pc:sldChg>
      <pc:sldChg chg="modSp new mod">
        <pc:chgData name="ΚΩΝΣΤΑΝΤΙΝΟΣ" userId="fa366bfa-ea7b-4a33-bb68-a25b57b5dba3" providerId="ADAL" clId="{C522C2D8-99BB-4A01-9192-021A1319051A}" dt="2021-10-11T06:34:53.159" v="6226" actId="207"/>
        <pc:sldMkLst>
          <pc:docMk/>
          <pc:sldMk cId="3118108360" sldId="273"/>
        </pc:sldMkLst>
        <pc:spChg chg="mod">
          <ac:chgData name="ΚΩΝΣΤΑΝΤΙΝΟΣ" userId="fa366bfa-ea7b-4a33-bb68-a25b57b5dba3" providerId="ADAL" clId="{C522C2D8-99BB-4A01-9192-021A1319051A}" dt="2021-10-11T06:34:53.159" v="6226" actId="207"/>
          <ac:spMkLst>
            <pc:docMk/>
            <pc:sldMk cId="3118108360" sldId="273"/>
            <ac:spMk id="2" creationId="{67894ABC-1E47-4F11-9887-8AA95414D4CC}"/>
          </ac:spMkLst>
        </pc:spChg>
        <pc:spChg chg="mod">
          <ac:chgData name="ΚΩΝΣΤΑΝΤΙΝΟΣ" userId="fa366bfa-ea7b-4a33-bb68-a25b57b5dba3" providerId="ADAL" clId="{C522C2D8-99BB-4A01-9192-021A1319051A}" dt="2021-10-10T20:26:00.754" v="135" actId="20577"/>
          <ac:spMkLst>
            <pc:docMk/>
            <pc:sldMk cId="3118108360" sldId="273"/>
            <ac:spMk id="3" creationId="{596FAB7C-0D2E-47EB-96E9-9474F80E370D}"/>
          </ac:spMkLst>
        </pc:spChg>
      </pc:sldChg>
      <pc:sldChg chg="modSp new mod">
        <pc:chgData name="ΚΩΝΣΤΑΝΤΙΝΟΣ" userId="fa366bfa-ea7b-4a33-bb68-a25b57b5dba3" providerId="ADAL" clId="{C522C2D8-99BB-4A01-9192-021A1319051A}" dt="2021-10-11T06:34:59.279" v="6227" actId="403"/>
        <pc:sldMkLst>
          <pc:docMk/>
          <pc:sldMk cId="2319040410" sldId="274"/>
        </pc:sldMkLst>
        <pc:spChg chg="mod">
          <ac:chgData name="ΚΩΝΣΤΑΝΤΙΝΟΣ" userId="fa366bfa-ea7b-4a33-bb68-a25b57b5dba3" providerId="ADAL" clId="{C522C2D8-99BB-4A01-9192-021A1319051A}" dt="2021-10-11T06:34:59.279" v="6227" actId="403"/>
          <ac:spMkLst>
            <pc:docMk/>
            <pc:sldMk cId="2319040410" sldId="274"/>
            <ac:spMk id="2" creationId="{7F1F62A8-335D-4AC1-8035-49D5FD9360D5}"/>
          </ac:spMkLst>
        </pc:spChg>
        <pc:spChg chg="mod">
          <ac:chgData name="ΚΩΝΣΤΑΝΤΙΝΟΣ" userId="fa366bfa-ea7b-4a33-bb68-a25b57b5dba3" providerId="ADAL" clId="{C522C2D8-99BB-4A01-9192-021A1319051A}" dt="2021-10-10T20:30:21.907" v="168"/>
          <ac:spMkLst>
            <pc:docMk/>
            <pc:sldMk cId="2319040410" sldId="274"/>
            <ac:spMk id="3" creationId="{06EEE1CE-B7FF-4046-89E5-6DD6EE651528}"/>
          </ac:spMkLst>
        </pc:spChg>
      </pc:sldChg>
      <pc:sldChg chg="modSp new mod">
        <pc:chgData name="ΚΩΝΣΤΑΝΤΙΝΟΣ" userId="fa366bfa-ea7b-4a33-bb68-a25b57b5dba3" providerId="ADAL" clId="{C522C2D8-99BB-4A01-9192-021A1319051A}" dt="2021-10-11T06:35:02.875" v="6228" actId="403"/>
        <pc:sldMkLst>
          <pc:docMk/>
          <pc:sldMk cId="4032767160" sldId="275"/>
        </pc:sldMkLst>
        <pc:spChg chg="mod">
          <ac:chgData name="ΚΩΝΣΤΑΝΤΙΝΟΣ" userId="fa366bfa-ea7b-4a33-bb68-a25b57b5dba3" providerId="ADAL" clId="{C522C2D8-99BB-4A01-9192-021A1319051A}" dt="2021-10-11T06:35:02.875" v="6228" actId="403"/>
          <ac:spMkLst>
            <pc:docMk/>
            <pc:sldMk cId="4032767160" sldId="275"/>
            <ac:spMk id="2" creationId="{9F1F4C81-9A17-4F1B-9CCB-F53DBBDE1DB2}"/>
          </ac:spMkLst>
        </pc:spChg>
        <pc:spChg chg="mod">
          <ac:chgData name="ΚΩΝΣΤΑΝΤΙΝΟΣ" userId="fa366bfa-ea7b-4a33-bb68-a25b57b5dba3" providerId="ADAL" clId="{C522C2D8-99BB-4A01-9192-021A1319051A}" dt="2021-10-10T20:32:32.290" v="242" actId="20577"/>
          <ac:spMkLst>
            <pc:docMk/>
            <pc:sldMk cId="4032767160" sldId="275"/>
            <ac:spMk id="3" creationId="{1B01FA3D-C81D-4DC3-83B8-3F8C4F07BFB9}"/>
          </ac:spMkLst>
        </pc:spChg>
      </pc:sldChg>
      <pc:sldChg chg="modSp new mod">
        <pc:chgData name="ΚΩΝΣΤΑΝΤΙΝΟΣ" userId="fa366bfa-ea7b-4a33-bb68-a25b57b5dba3" providerId="ADAL" clId="{C522C2D8-99BB-4A01-9192-021A1319051A}" dt="2021-10-10T20:39:54.523" v="730" actId="20577"/>
        <pc:sldMkLst>
          <pc:docMk/>
          <pc:sldMk cId="1170543583" sldId="276"/>
        </pc:sldMkLst>
        <pc:spChg chg="mod">
          <ac:chgData name="ΚΩΝΣΤΑΝΤΙΝΟΣ" userId="fa366bfa-ea7b-4a33-bb68-a25b57b5dba3" providerId="ADAL" clId="{C522C2D8-99BB-4A01-9192-021A1319051A}" dt="2021-10-10T20:39:54.523" v="730" actId="20577"/>
          <ac:spMkLst>
            <pc:docMk/>
            <pc:sldMk cId="1170543583" sldId="276"/>
            <ac:spMk id="2" creationId="{47826C19-3B0D-41F4-BDEA-CBBAD199207D}"/>
          </ac:spMkLst>
        </pc:spChg>
        <pc:spChg chg="mod">
          <ac:chgData name="ΚΩΝΣΤΑΝΤΙΝΟΣ" userId="fa366bfa-ea7b-4a33-bb68-a25b57b5dba3" providerId="ADAL" clId="{C522C2D8-99BB-4A01-9192-021A1319051A}" dt="2021-10-10T20:38:28.693" v="513"/>
          <ac:spMkLst>
            <pc:docMk/>
            <pc:sldMk cId="1170543583" sldId="276"/>
            <ac:spMk id="3" creationId="{D747CC32-989D-41F0-9DBD-F1CCF00024E2}"/>
          </ac:spMkLst>
        </pc:spChg>
      </pc:sldChg>
      <pc:sldChg chg="modSp new mod">
        <pc:chgData name="ΚΩΝΣΤΑΝΤΙΝΟΣ" userId="fa366bfa-ea7b-4a33-bb68-a25b57b5dba3" providerId="ADAL" clId="{C522C2D8-99BB-4A01-9192-021A1319051A}" dt="2021-10-11T06:39:44.928" v="6909" actId="403"/>
        <pc:sldMkLst>
          <pc:docMk/>
          <pc:sldMk cId="877814678" sldId="277"/>
        </pc:sldMkLst>
        <pc:spChg chg="mod">
          <ac:chgData name="ΚΩΝΣΤΑΝΤΙΝΟΣ" userId="fa366bfa-ea7b-4a33-bb68-a25b57b5dba3" providerId="ADAL" clId="{C522C2D8-99BB-4A01-9192-021A1319051A}" dt="2021-10-11T06:39:44.928" v="6909" actId="403"/>
          <ac:spMkLst>
            <pc:docMk/>
            <pc:sldMk cId="877814678" sldId="277"/>
            <ac:spMk id="2" creationId="{BDF1EA98-C073-4C02-9351-5C3E3E3F5E75}"/>
          </ac:spMkLst>
        </pc:spChg>
        <pc:spChg chg="mod">
          <ac:chgData name="ΚΩΝΣΤΑΝΤΙΝΟΣ" userId="fa366bfa-ea7b-4a33-bb68-a25b57b5dba3" providerId="ADAL" clId="{C522C2D8-99BB-4A01-9192-021A1319051A}" dt="2021-10-10T20:42:18.340" v="847" actId="20577"/>
          <ac:spMkLst>
            <pc:docMk/>
            <pc:sldMk cId="877814678" sldId="277"/>
            <ac:spMk id="3" creationId="{D1E35154-6203-42D3-AD4A-B14DEBDE1A69}"/>
          </ac:spMkLst>
        </pc:spChg>
      </pc:sldChg>
      <pc:sldChg chg="addSp delSp modSp new mod">
        <pc:chgData name="ΚΩΝΣΤΑΝΤΙΝΟΣ" userId="fa366bfa-ea7b-4a33-bb68-a25b57b5dba3" providerId="ADAL" clId="{C522C2D8-99BB-4A01-9192-021A1319051A}" dt="2021-10-11T06:39:38.039" v="6907" actId="207"/>
        <pc:sldMkLst>
          <pc:docMk/>
          <pc:sldMk cId="270214500" sldId="278"/>
        </pc:sldMkLst>
        <pc:spChg chg="del">
          <ac:chgData name="ΚΩΝΣΤΑΝΤΙΝΟΣ" userId="fa366bfa-ea7b-4a33-bb68-a25b57b5dba3" providerId="ADAL" clId="{C522C2D8-99BB-4A01-9192-021A1319051A}" dt="2021-10-10T20:49:42.574" v="1258" actId="478"/>
          <ac:spMkLst>
            <pc:docMk/>
            <pc:sldMk cId="270214500" sldId="278"/>
            <ac:spMk id="2" creationId="{E53F6DA3-2B8C-478A-BA54-3AE588E9C6C4}"/>
          </ac:spMkLst>
        </pc:spChg>
        <pc:spChg chg="mod">
          <ac:chgData name="ΚΩΝΣΤΑΝΤΙΝΟΣ" userId="fa366bfa-ea7b-4a33-bb68-a25b57b5dba3" providerId="ADAL" clId="{C522C2D8-99BB-4A01-9192-021A1319051A}" dt="2021-10-10T20:49:34.033" v="1257" actId="20577"/>
          <ac:spMkLst>
            <pc:docMk/>
            <pc:sldMk cId="270214500" sldId="278"/>
            <ac:spMk id="3" creationId="{153CAE23-40D2-4485-B22E-C4798C3E355F}"/>
          </ac:spMkLst>
        </pc:spChg>
        <pc:graphicFrameChg chg="add mod modGraphic">
          <ac:chgData name="ΚΩΝΣΤΑΝΤΙΝΟΣ" userId="fa366bfa-ea7b-4a33-bb68-a25b57b5dba3" providerId="ADAL" clId="{C522C2D8-99BB-4A01-9192-021A1319051A}" dt="2021-10-11T06:39:38.039" v="6907" actId="207"/>
          <ac:graphicFrameMkLst>
            <pc:docMk/>
            <pc:sldMk cId="270214500" sldId="278"/>
            <ac:graphicFrameMk id="4" creationId="{76307B23-1AAF-4913-9396-5ADC3757D659}"/>
          </ac:graphicFrameMkLst>
        </pc:graphicFrameChg>
      </pc:sldChg>
      <pc:sldChg chg="addSp delSp modSp new mod">
        <pc:chgData name="ΚΩΝΣΤΑΝΤΙΝΟΣ" userId="fa366bfa-ea7b-4a33-bb68-a25b57b5dba3" providerId="ADAL" clId="{C522C2D8-99BB-4A01-9192-021A1319051A}" dt="2021-10-11T06:39:40.685" v="6908" actId="207"/>
        <pc:sldMkLst>
          <pc:docMk/>
          <pc:sldMk cId="3759478527" sldId="279"/>
        </pc:sldMkLst>
        <pc:spChg chg="del">
          <ac:chgData name="ΚΩΝΣΤΑΝΤΙΝΟΣ" userId="fa366bfa-ea7b-4a33-bb68-a25b57b5dba3" providerId="ADAL" clId="{C522C2D8-99BB-4A01-9192-021A1319051A}" dt="2021-10-10T20:56:16.183" v="1960" actId="478"/>
          <ac:spMkLst>
            <pc:docMk/>
            <pc:sldMk cId="3759478527" sldId="279"/>
            <ac:spMk id="2" creationId="{4AE0F57E-612C-4D37-A861-D6E78B41D4FF}"/>
          </ac:spMkLst>
        </pc:spChg>
        <pc:spChg chg="del">
          <ac:chgData name="ΚΩΝΣΤΑΝΤΙΝΟΣ" userId="fa366bfa-ea7b-4a33-bb68-a25b57b5dba3" providerId="ADAL" clId="{C522C2D8-99BB-4A01-9192-021A1319051A}" dt="2021-10-10T20:59:01.299" v="2304" actId="478"/>
          <ac:spMkLst>
            <pc:docMk/>
            <pc:sldMk cId="3759478527" sldId="279"/>
            <ac:spMk id="3" creationId="{C6AEADAD-6019-4E2D-873B-F9AC9E3720B7}"/>
          </ac:spMkLst>
        </pc:spChg>
        <pc:graphicFrameChg chg="add mod modGraphic">
          <ac:chgData name="ΚΩΝΣΤΑΝΤΙΝΟΣ" userId="fa366bfa-ea7b-4a33-bb68-a25b57b5dba3" providerId="ADAL" clId="{C522C2D8-99BB-4A01-9192-021A1319051A}" dt="2021-10-11T06:39:40.685" v="6908" actId="207"/>
          <ac:graphicFrameMkLst>
            <pc:docMk/>
            <pc:sldMk cId="3759478527" sldId="279"/>
            <ac:graphicFrameMk id="4" creationId="{21694B64-6F99-47CA-A257-D8E0696966A9}"/>
          </ac:graphicFrameMkLst>
        </pc:graphicFrameChg>
      </pc:sldChg>
      <pc:sldChg chg="addSp delSp new mod">
        <pc:chgData name="ΚΩΝΣΤΑΝΤΙΝΟΣ" userId="fa366bfa-ea7b-4a33-bb68-a25b57b5dba3" providerId="ADAL" clId="{C522C2D8-99BB-4A01-9192-021A1319051A}" dt="2021-10-10T21:02:46.362" v="2897" actId="22"/>
        <pc:sldMkLst>
          <pc:docMk/>
          <pc:sldMk cId="1639537534" sldId="280"/>
        </pc:sldMkLst>
        <pc:spChg chg="del">
          <ac:chgData name="ΚΩΝΣΤΑΝΤΙΝΟΣ" userId="fa366bfa-ea7b-4a33-bb68-a25b57b5dba3" providerId="ADAL" clId="{C522C2D8-99BB-4A01-9192-021A1319051A}" dt="2021-10-10T21:02:45.081" v="2895" actId="478"/>
          <ac:spMkLst>
            <pc:docMk/>
            <pc:sldMk cId="1639537534" sldId="280"/>
            <ac:spMk id="2" creationId="{05D785C0-DCE2-4FAD-BE96-2C7ED9CFE1D1}"/>
          </ac:spMkLst>
        </pc:spChg>
        <pc:spChg chg="del">
          <ac:chgData name="ΚΩΝΣΤΑΝΤΙΝΟΣ" userId="fa366bfa-ea7b-4a33-bb68-a25b57b5dba3" providerId="ADAL" clId="{C522C2D8-99BB-4A01-9192-021A1319051A}" dt="2021-10-10T21:02:45.696" v="2896" actId="478"/>
          <ac:spMkLst>
            <pc:docMk/>
            <pc:sldMk cId="1639537534" sldId="280"/>
            <ac:spMk id="3" creationId="{223CEAAA-C101-4900-8B1D-2B533B401804}"/>
          </ac:spMkLst>
        </pc:spChg>
        <pc:picChg chg="add">
          <ac:chgData name="ΚΩΝΣΤΑΝΤΙΝΟΣ" userId="fa366bfa-ea7b-4a33-bb68-a25b57b5dba3" providerId="ADAL" clId="{C522C2D8-99BB-4A01-9192-021A1319051A}" dt="2021-10-10T21:02:46.362" v="2897" actId="22"/>
          <ac:picMkLst>
            <pc:docMk/>
            <pc:sldMk cId="1639537534" sldId="280"/>
            <ac:picMk id="5" creationId="{1D5D67D6-C665-42C0-9E0C-E434FCB8579E}"/>
          </ac:picMkLst>
        </pc:picChg>
      </pc:sldChg>
      <pc:sldChg chg="addSp delSp new mod">
        <pc:chgData name="ΚΩΝΣΤΑΝΤΙΝΟΣ" userId="fa366bfa-ea7b-4a33-bb68-a25b57b5dba3" providerId="ADAL" clId="{C522C2D8-99BB-4A01-9192-021A1319051A}" dt="2021-10-10T21:03:22.538" v="2901" actId="22"/>
        <pc:sldMkLst>
          <pc:docMk/>
          <pc:sldMk cId="648433523" sldId="281"/>
        </pc:sldMkLst>
        <pc:spChg chg="del">
          <ac:chgData name="ΚΩΝΣΤΑΝΤΙΝΟΣ" userId="fa366bfa-ea7b-4a33-bb68-a25b57b5dba3" providerId="ADAL" clId="{C522C2D8-99BB-4A01-9192-021A1319051A}" dt="2021-10-10T21:03:21.249" v="2899" actId="478"/>
          <ac:spMkLst>
            <pc:docMk/>
            <pc:sldMk cId="648433523" sldId="281"/>
            <ac:spMk id="2" creationId="{C714E0D6-E427-4351-A096-B4068109C3E1}"/>
          </ac:spMkLst>
        </pc:spChg>
        <pc:spChg chg="del">
          <ac:chgData name="ΚΩΝΣΤΑΝΤΙΝΟΣ" userId="fa366bfa-ea7b-4a33-bb68-a25b57b5dba3" providerId="ADAL" clId="{C522C2D8-99BB-4A01-9192-021A1319051A}" dt="2021-10-10T21:03:21.871" v="2900" actId="478"/>
          <ac:spMkLst>
            <pc:docMk/>
            <pc:sldMk cId="648433523" sldId="281"/>
            <ac:spMk id="3" creationId="{873CA284-84AC-4F7C-9B05-81AE2BAF5925}"/>
          </ac:spMkLst>
        </pc:spChg>
        <pc:picChg chg="add">
          <ac:chgData name="ΚΩΝΣΤΑΝΤΙΝΟΣ" userId="fa366bfa-ea7b-4a33-bb68-a25b57b5dba3" providerId="ADAL" clId="{C522C2D8-99BB-4A01-9192-021A1319051A}" dt="2021-10-10T21:03:22.538" v="2901" actId="22"/>
          <ac:picMkLst>
            <pc:docMk/>
            <pc:sldMk cId="648433523" sldId="281"/>
            <ac:picMk id="5" creationId="{46910028-AE6E-4EF8-866E-E790EB7B0985}"/>
          </ac:picMkLst>
        </pc:picChg>
      </pc:sldChg>
      <pc:sldChg chg="addSp delSp modSp new mod">
        <pc:chgData name="ΚΩΝΣΤΑΝΤΙΝΟΣ" userId="fa366bfa-ea7b-4a33-bb68-a25b57b5dba3" providerId="ADAL" clId="{C522C2D8-99BB-4A01-9192-021A1319051A}" dt="2021-10-10T21:05:23.853" v="2916" actId="2711"/>
        <pc:sldMkLst>
          <pc:docMk/>
          <pc:sldMk cId="1034174745" sldId="282"/>
        </pc:sldMkLst>
        <pc:spChg chg="del">
          <ac:chgData name="ΚΩΝΣΤΑΝΤΙΝΟΣ" userId="fa366bfa-ea7b-4a33-bb68-a25b57b5dba3" providerId="ADAL" clId="{C522C2D8-99BB-4A01-9192-021A1319051A}" dt="2021-10-10T21:04:39.232" v="2903" actId="478"/>
          <ac:spMkLst>
            <pc:docMk/>
            <pc:sldMk cId="1034174745" sldId="282"/>
            <ac:spMk id="2" creationId="{258B85A4-F00F-4586-A3D9-06477FC1841B}"/>
          </ac:spMkLst>
        </pc:spChg>
        <pc:spChg chg="del">
          <ac:chgData name="ΚΩΝΣΤΑΝΤΙΝΟΣ" userId="fa366bfa-ea7b-4a33-bb68-a25b57b5dba3" providerId="ADAL" clId="{C522C2D8-99BB-4A01-9192-021A1319051A}" dt="2021-10-10T21:04:39.627" v="2904" actId="478"/>
          <ac:spMkLst>
            <pc:docMk/>
            <pc:sldMk cId="1034174745" sldId="282"/>
            <ac:spMk id="3" creationId="{955C0DE6-6023-4C3D-A2F4-252C295578BD}"/>
          </ac:spMkLst>
        </pc:spChg>
        <pc:spChg chg="add mod">
          <ac:chgData name="ΚΩΝΣΤΑΝΤΙΝΟΣ" userId="fa366bfa-ea7b-4a33-bb68-a25b57b5dba3" providerId="ADAL" clId="{C522C2D8-99BB-4A01-9192-021A1319051A}" dt="2021-10-10T21:05:23.853" v="2916" actId="2711"/>
          <ac:spMkLst>
            <pc:docMk/>
            <pc:sldMk cId="1034174745" sldId="282"/>
            <ac:spMk id="7" creationId="{71D64B1F-3862-4076-96C5-20A13C61478E}"/>
          </ac:spMkLst>
        </pc:spChg>
        <pc:picChg chg="add mod">
          <ac:chgData name="ΚΩΝΣΤΑΝΤΙΝΟΣ" userId="fa366bfa-ea7b-4a33-bb68-a25b57b5dba3" providerId="ADAL" clId="{C522C2D8-99BB-4A01-9192-021A1319051A}" dt="2021-10-10T21:04:51.169" v="2907" actId="1076"/>
          <ac:picMkLst>
            <pc:docMk/>
            <pc:sldMk cId="1034174745" sldId="282"/>
            <ac:picMk id="5" creationId="{3A1A8C18-635C-4BCB-8B64-BE004AA6C3E4}"/>
          </ac:picMkLst>
        </pc:picChg>
      </pc:sldChg>
      <pc:sldChg chg="addSp delSp new mod">
        <pc:chgData name="ΚΩΝΣΤΑΝΤΙΝΟΣ" userId="fa366bfa-ea7b-4a33-bb68-a25b57b5dba3" providerId="ADAL" clId="{C522C2D8-99BB-4A01-9192-021A1319051A}" dt="2021-10-10T21:06:21.281" v="2920" actId="22"/>
        <pc:sldMkLst>
          <pc:docMk/>
          <pc:sldMk cId="4169788383" sldId="283"/>
        </pc:sldMkLst>
        <pc:spChg chg="del">
          <ac:chgData name="ΚΩΝΣΤΑΝΤΙΝΟΣ" userId="fa366bfa-ea7b-4a33-bb68-a25b57b5dba3" providerId="ADAL" clId="{C522C2D8-99BB-4A01-9192-021A1319051A}" dt="2021-10-10T21:06:20.281" v="2918" actId="478"/>
          <ac:spMkLst>
            <pc:docMk/>
            <pc:sldMk cId="4169788383" sldId="283"/>
            <ac:spMk id="2" creationId="{4A1885F3-3C6F-490E-8CCD-7A8BED0F4504}"/>
          </ac:spMkLst>
        </pc:spChg>
        <pc:spChg chg="del">
          <ac:chgData name="ΚΩΝΣΤΑΝΤΙΝΟΣ" userId="fa366bfa-ea7b-4a33-bb68-a25b57b5dba3" providerId="ADAL" clId="{C522C2D8-99BB-4A01-9192-021A1319051A}" dt="2021-10-10T21:06:20.650" v="2919" actId="478"/>
          <ac:spMkLst>
            <pc:docMk/>
            <pc:sldMk cId="4169788383" sldId="283"/>
            <ac:spMk id="3" creationId="{8CCCEB1C-EA5B-4FA9-9830-BCCBD5698FF9}"/>
          </ac:spMkLst>
        </pc:spChg>
        <pc:picChg chg="add">
          <ac:chgData name="ΚΩΝΣΤΑΝΤΙΝΟΣ" userId="fa366bfa-ea7b-4a33-bb68-a25b57b5dba3" providerId="ADAL" clId="{C522C2D8-99BB-4A01-9192-021A1319051A}" dt="2021-10-10T21:06:21.281" v="2920" actId="22"/>
          <ac:picMkLst>
            <pc:docMk/>
            <pc:sldMk cId="4169788383" sldId="283"/>
            <ac:picMk id="5" creationId="{FE0FA5C2-0C38-496F-9E7F-8A95C6F637B5}"/>
          </ac:picMkLst>
        </pc:picChg>
      </pc:sldChg>
      <pc:sldChg chg="addSp delSp modSp new mod">
        <pc:chgData name="ΚΩΝΣΤΑΝΤΙΝΟΣ" userId="fa366bfa-ea7b-4a33-bb68-a25b57b5dba3" providerId="ADAL" clId="{C522C2D8-99BB-4A01-9192-021A1319051A}" dt="2021-10-11T05:52:46.873" v="2978" actId="14100"/>
        <pc:sldMkLst>
          <pc:docMk/>
          <pc:sldMk cId="880119430" sldId="284"/>
        </pc:sldMkLst>
        <pc:spChg chg="del mod">
          <ac:chgData name="ΚΩΝΣΤΑΝΤΙΝΟΣ" userId="fa366bfa-ea7b-4a33-bb68-a25b57b5dba3" providerId="ADAL" clId="{C522C2D8-99BB-4A01-9192-021A1319051A}" dt="2021-10-11T05:52:21.498" v="2972" actId="478"/>
          <ac:spMkLst>
            <pc:docMk/>
            <pc:sldMk cId="880119430" sldId="284"/>
            <ac:spMk id="2" creationId="{C1A5B683-4BFF-4CCE-BAF7-515999E27E8D}"/>
          </ac:spMkLst>
        </pc:spChg>
        <pc:spChg chg="mod">
          <ac:chgData name="ΚΩΝΣΤΑΝΤΙΝΟΣ" userId="fa366bfa-ea7b-4a33-bb68-a25b57b5dba3" providerId="ADAL" clId="{C522C2D8-99BB-4A01-9192-021A1319051A}" dt="2021-10-11T05:52:18.701" v="2971" actId="20577"/>
          <ac:spMkLst>
            <pc:docMk/>
            <pc:sldMk cId="880119430" sldId="284"/>
            <ac:spMk id="3" creationId="{18555AD0-6E32-48B2-9143-31BB7DD7C1CC}"/>
          </ac:spMkLst>
        </pc:spChg>
        <pc:spChg chg="add mod">
          <ac:chgData name="ΚΩΝΣΤΑΝΤΙΝΟΣ" userId="fa366bfa-ea7b-4a33-bb68-a25b57b5dba3" providerId="ADAL" clId="{C522C2D8-99BB-4A01-9192-021A1319051A}" dt="2021-10-11T05:52:21.498" v="2972" actId="478"/>
          <ac:spMkLst>
            <pc:docMk/>
            <pc:sldMk cId="880119430" sldId="284"/>
            <ac:spMk id="5" creationId="{9997E5D1-3678-46D4-8197-A5460D113EC1}"/>
          </ac:spMkLst>
        </pc:spChg>
        <pc:picChg chg="add mod">
          <ac:chgData name="ΚΩΝΣΤΑΝΤΙΝΟΣ" userId="fa366bfa-ea7b-4a33-bb68-a25b57b5dba3" providerId="ADAL" clId="{C522C2D8-99BB-4A01-9192-021A1319051A}" dt="2021-10-11T05:52:46.873" v="2978" actId="14100"/>
          <ac:picMkLst>
            <pc:docMk/>
            <pc:sldMk cId="880119430" sldId="284"/>
            <ac:picMk id="7" creationId="{FDBE7C5D-D9C0-49D5-A834-19121A878B5B}"/>
          </ac:picMkLst>
        </pc:picChg>
      </pc:sldChg>
      <pc:sldChg chg="addSp modSp new mod">
        <pc:chgData name="ΚΩΝΣΤΑΝΤΙΝΟΣ" userId="fa366bfa-ea7b-4a33-bb68-a25b57b5dba3" providerId="ADAL" clId="{C522C2D8-99BB-4A01-9192-021A1319051A}" dt="2021-10-11T05:53:17.143" v="3009" actId="14100"/>
        <pc:sldMkLst>
          <pc:docMk/>
          <pc:sldMk cId="2931488437" sldId="285"/>
        </pc:sldMkLst>
        <pc:spChg chg="mod">
          <ac:chgData name="ΚΩΝΣΤΑΝΤΙΝΟΣ" userId="fa366bfa-ea7b-4a33-bb68-a25b57b5dba3" providerId="ADAL" clId="{C522C2D8-99BB-4A01-9192-021A1319051A}" dt="2021-10-11T05:53:10.736" v="3006" actId="20577"/>
          <ac:spMkLst>
            <pc:docMk/>
            <pc:sldMk cId="2931488437" sldId="285"/>
            <ac:spMk id="3" creationId="{6D9BEC5B-7B05-4F98-89BE-08CC893DD2CA}"/>
          </ac:spMkLst>
        </pc:spChg>
        <pc:picChg chg="add mod">
          <ac:chgData name="ΚΩΝΣΤΑΝΤΙΝΟΣ" userId="fa366bfa-ea7b-4a33-bb68-a25b57b5dba3" providerId="ADAL" clId="{C522C2D8-99BB-4A01-9192-021A1319051A}" dt="2021-10-11T05:53:17.143" v="3009" actId="14100"/>
          <ac:picMkLst>
            <pc:docMk/>
            <pc:sldMk cId="2931488437" sldId="285"/>
            <ac:picMk id="5" creationId="{87799B6D-0C55-4C29-BC79-05886E2E104B}"/>
          </ac:picMkLst>
        </pc:picChg>
      </pc:sldChg>
      <pc:sldChg chg="addSp modSp new mod">
        <pc:chgData name="ΚΩΝΣΤΑΝΤΙΝΟΣ" userId="fa366bfa-ea7b-4a33-bb68-a25b57b5dba3" providerId="ADAL" clId="{C522C2D8-99BB-4A01-9192-021A1319051A}" dt="2021-10-11T05:55:27.366" v="3063" actId="13822"/>
        <pc:sldMkLst>
          <pc:docMk/>
          <pc:sldMk cId="4293873586" sldId="286"/>
        </pc:sldMkLst>
        <pc:spChg chg="mod">
          <ac:chgData name="ΚΩΝΣΤΑΝΤΙΝΟΣ" userId="fa366bfa-ea7b-4a33-bb68-a25b57b5dba3" providerId="ADAL" clId="{C522C2D8-99BB-4A01-9192-021A1319051A}" dt="2021-10-11T05:54:07.163" v="3047" actId="20577"/>
          <ac:spMkLst>
            <pc:docMk/>
            <pc:sldMk cId="4293873586" sldId="286"/>
            <ac:spMk id="3" creationId="{AF73E11F-15A7-45B6-AC18-E6F7E1909444}"/>
          </ac:spMkLst>
        </pc:spChg>
        <pc:spChg chg="add mod">
          <ac:chgData name="ΚΩΝΣΤΑΝΤΙΝΟΣ" userId="fa366bfa-ea7b-4a33-bb68-a25b57b5dba3" providerId="ADAL" clId="{C522C2D8-99BB-4A01-9192-021A1319051A}" dt="2021-10-11T05:55:12.472" v="3061" actId="113"/>
          <ac:spMkLst>
            <pc:docMk/>
            <pc:sldMk cId="4293873586" sldId="286"/>
            <ac:spMk id="7" creationId="{B8E019A2-EBB9-4A8C-8EA6-00BBDDD4413C}"/>
          </ac:spMkLst>
        </pc:spChg>
        <pc:picChg chg="add mod">
          <ac:chgData name="ΚΩΝΣΤΑΝΤΙΝΟΣ" userId="fa366bfa-ea7b-4a33-bb68-a25b57b5dba3" providerId="ADAL" clId="{C522C2D8-99BB-4A01-9192-021A1319051A}" dt="2021-10-11T05:54:17.693" v="3051" actId="14100"/>
          <ac:picMkLst>
            <pc:docMk/>
            <pc:sldMk cId="4293873586" sldId="286"/>
            <ac:picMk id="5" creationId="{C47A0FCB-29D5-47E9-9068-7E9ACC1A7E92}"/>
          </ac:picMkLst>
        </pc:picChg>
        <pc:cxnChg chg="add mod">
          <ac:chgData name="ΚΩΝΣΤΑΝΤΙΝΟΣ" userId="fa366bfa-ea7b-4a33-bb68-a25b57b5dba3" providerId="ADAL" clId="{C522C2D8-99BB-4A01-9192-021A1319051A}" dt="2021-10-11T05:55:27.366" v="3063" actId="13822"/>
          <ac:cxnSpMkLst>
            <pc:docMk/>
            <pc:sldMk cId="4293873586" sldId="286"/>
            <ac:cxnSpMk id="9" creationId="{B4B02120-E97D-4C75-9965-8B78BF351089}"/>
          </ac:cxnSpMkLst>
        </pc:cxnChg>
      </pc:sldChg>
      <pc:sldChg chg="modSp new mod">
        <pc:chgData name="ΚΩΝΣΤΑΝΤΙΝΟΣ" userId="fa366bfa-ea7b-4a33-bb68-a25b57b5dba3" providerId="ADAL" clId="{C522C2D8-99BB-4A01-9192-021A1319051A}" dt="2021-10-11T05:59:11.830" v="3594" actId="20577"/>
        <pc:sldMkLst>
          <pc:docMk/>
          <pc:sldMk cId="1423578851" sldId="287"/>
        </pc:sldMkLst>
        <pc:spChg chg="mod">
          <ac:chgData name="ΚΩΝΣΤΑΝΤΙΝΟΣ" userId="fa366bfa-ea7b-4a33-bb68-a25b57b5dba3" providerId="ADAL" clId="{C522C2D8-99BB-4A01-9192-021A1319051A}" dt="2021-10-11T05:59:11.830" v="3594" actId="20577"/>
          <ac:spMkLst>
            <pc:docMk/>
            <pc:sldMk cId="1423578851" sldId="287"/>
            <ac:spMk id="2" creationId="{1435A442-FDB4-4557-9438-B0D9226CE842}"/>
          </ac:spMkLst>
        </pc:spChg>
        <pc:spChg chg="mod">
          <ac:chgData name="ΚΩΝΣΤΑΝΤΙΝΟΣ" userId="fa366bfa-ea7b-4a33-bb68-a25b57b5dba3" providerId="ADAL" clId="{C522C2D8-99BB-4A01-9192-021A1319051A}" dt="2021-10-11T05:55:56.291" v="3084" actId="20577"/>
          <ac:spMkLst>
            <pc:docMk/>
            <pc:sldMk cId="1423578851" sldId="287"/>
            <ac:spMk id="3" creationId="{090F3096-9B38-443A-8AA2-C47845BDEA61}"/>
          </ac:spMkLst>
        </pc:spChg>
      </pc:sldChg>
      <pc:sldChg chg="addSp modSp new mod">
        <pc:chgData name="ΚΩΝΣΤΑΝΤΙΝΟΣ" userId="fa366bfa-ea7b-4a33-bb68-a25b57b5dba3" providerId="ADAL" clId="{C522C2D8-99BB-4A01-9192-021A1319051A}" dt="2021-10-11T06:39:25.108" v="6906" actId="122"/>
        <pc:sldMkLst>
          <pc:docMk/>
          <pc:sldMk cId="1605583141" sldId="288"/>
        </pc:sldMkLst>
        <pc:spChg chg="mod">
          <ac:chgData name="ΚΩΝΣΤΑΝΤΙΝΟΣ" userId="fa366bfa-ea7b-4a33-bb68-a25b57b5dba3" providerId="ADAL" clId="{C522C2D8-99BB-4A01-9192-021A1319051A}" dt="2021-10-11T05:59:28.113" v="3611" actId="20577"/>
          <ac:spMkLst>
            <pc:docMk/>
            <pc:sldMk cId="1605583141" sldId="288"/>
            <ac:spMk id="3" creationId="{817424F6-4A31-483E-86B6-E7483EDD5D5F}"/>
          </ac:spMkLst>
        </pc:spChg>
        <pc:graphicFrameChg chg="add mod modGraphic">
          <ac:chgData name="ΚΩΝΣΤΑΝΤΙΝΟΣ" userId="fa366bfa-ea7b-4a33-bb68-a25b57b5dba3" providerId="ADAL" clId="{C522C2D8-99BB-4A01-9192-021A1319051A}" dt="2021-10-11T06:39:25.108" v="6906" actId="122"/>
          <ac:graphicFrameMkLst>
            <pc:docMk/>
            <pc:sldMk cId="1605583141" sldId="288"/>
            <ac:graphicFrameMk id="4" creationId="{5141CAEA-EF87-4F37-8F5D-2CA7B9E85CE4}"/>
          </ac:graphicFrameMkLst>
        </pc:graphicFrameChg>
      </pc:sldChg>
      <pc:sldChg chg="modSp add mod">
        <pc:chgData name="ΚΩΝΣΤΑΝΤΙΝΟΣ" userId="fa366bfa-ea7b-4a33-bb68-a25b57b5dba3" providerId="ADAL" clId="{C522C2D8-99BB-4A01-9192-021A1319051A}" dt="2021-10-11T06:39:02.900" v="6902" actId="207"/>
        <pc:sldMkLst>
          <pc:docMk/>
          <pc:sldMk cId="1444935079" sldId="289"/>
        </pc:sldMkLst>
        <pc:graphicFrameChg chg="modGraphic">
          <ac:chgData name="ΚΩΝΣΤΑΝΤΙΝΟΣ" userId="fa366bfa-ea7b-4a33-bb68-a25b57b5dba3" providerId="ADAL" clId="{C522C2D8-99BB-4A01-9192-021A1319051A}" dt="2021-10-11T06:39:02.900" v="6902" actId="207"/>
          <ac:graphicFrameMkLst>
            <pc:docMk/>
            <pc:sldMk cId="1444935079" sldId="289"/>
            <ac:graphicFrameMk id="4" creationId="{5141CAEA-EF87-4F37-8F5D-2CA7B9E85CE4}"/>
          </ac:graphicFrameMkLst>
        </pc:graphicFrameChg>
      </pc:sldChg>
      <pc:sldChg chg="addSp modSp new mod">
        <pc:chgData name="ΚΩΝΣΤΑΝΤΙΝΟΣ" userId="fa366bfa-ea7b-4a33-bb68-a25b57b5dba3" providerId="ADAL" clId="{C522C2D8-99BB-4A01-9192-021A1319051A}" dt="2021-10-11T06:15:26.938" v="4944" actId="14100"/>
        <pc:sldMkLst>
          <pc:docMk/>
          <pc:sldMk cId="1492362715" sldId="290"/>
        </pc:sldMkLst>
        <pc:spChg chg="add mod">
          <ac:chgData name="ΚΩΝΣΤΑΝΤΙΝΟΣ" userId="fa366bfa-ea7b-4a33-bb68-a25b57b5dba3" providerId="ADAL" clId="{C522C2D8-99BB-4A01-9192-021A1319051A}" dt="2021-10-11T06:15:01.856" v="4935" actId="14100"/>
          <ac:spMkLst>
            <pc:docMk/>
            <pc:sldMk cId="1492362715" sldId="290"/>
            <ac:spMk id="6" creationId="{18B09648-445E-4BD8-B438-16A3205601A1}"/>
          </ac:spMkLst>
        </pc:spChg>
        <pc:spChg chg="add mod">
          <ac:chgData name="ΚΩΝΣΤΑΝΤΙΝΟΣ" userId="fa366bfa-ea7b-4a33-bb68-a25b57b5dba3" providerId="ADAL" clId="{C522C2D8-99BB-4A01-9192-021A1319051A}" dt="2021-10-11T06:15:05.646" v="4937" actId="571"/>
          <ac:spMkLst>
            <pc:docMk/>
            <pc:sldMk cId="1492362715" sldId="290"/>
            <ac:spMk id="8" creationId="{ABD2D0DE-D54B-47EA-A0D1-0CA13CB589A3}"/>
          </ac:spMkLst>
        </pc:spChg>
        <pc:spChg chg="add mod">
          <ac:chgData name="ΚΩΝΣΤΑΝΤΙΝΟΣ" userId="fa366bfa-ea7b-4a33-bb68-a25b57b5dba3" providerId="ADAL" clId="{C522C2D8-99BB-4A01-9192-021A1319051A}" dt="2021-10-11T06:15:11.272" v="4938" actId="571"/>
          <ac:spMkLst>
            <pc:docMk/>
            <pc:sldMk cId="1492362715" sldId="290"/>
            <ac:spMk id="9" creationId="{3C5FA72E-9F68-4494-8DF3-73A3BEA48D07}"/>
          </ac:spMkLst>
        </pc:spChg>
        <pc:spChg chg="add mod">
          <ac:chgData name="ΚΩΝΣΤΑΝΤΙΝΟΣ" userId="fa366bfa-ea7b-4a33-bb68-a25b57b5dba3" providerId="ADAL" clId="{C522C2D8-99BB-4A01-9192-021A1319051A}" dt="2021-10-11T06:15:17.530" v="4940" actId="14100"/>
          <ac:spMkLst>
            <pc:docMk/>
            <pc:sldMk cId="1492362715" sldId="290"/>
            <ac:spMk id="10" creationId="{69025416-590E-4CFA-9A37-03028877A090}"/>
          </ac:spMkLst>
        </pc:spChg>
        <pc:spChg chg="add mod">
          <ac:chgData name="ΚΩΝΣΤΑΝΤΙΝΟΣ" userId="fa366bfa-ea7b-4a33-bb68-a25b57b5dba3" providerId="ADAL" clId="{C522C2D8-99BB-4A01-9192-021A1319051A}" dt="2021-10-11T06:15:26.938" v="4944" actId="14100"/>
          <ac:spMkLst>
            <pc:docMk/>
            <pc:sldMk cId="1492362715" sldId="290"/>
            <ac:spMk id="11" creationId="{16D25393-FE6A-4307-87C2-D30F7A3B5638}"/>
          </ac:spMkLst>
        </pc:spChg>
        <pc:picChg chg="add mod modCrop">
          <ac:chgData name="ΚΩΝΣΤΑΝΤΙΝΟΣ" userId="fa366bfa-ea7b-4a33-bb68-a25b57b5dba3" providerId="ADAL" clId="{C522C2D8-99BB-4A01-9192-021A1319051A}" dt="2021-10-11T06:14:34.354" v="4930" actId="732"/>
          <ac:picMkLst>
            <pc:docMk/>
            <pc:sldMk cId="1492362715" sldId="290"/>
            <ac:picMk id="5" creationId="{BF2DBBAB-06EB-4FF9-A6AD-680EC0BC8C46}"/>
          </ac:picMkLst>
        </pc:picChg>
        <pc:picChg chg="add mod">
          <ac:chgData name="ΚΩΝΣΤΑΝΤΙΝΟΣ" userId="fa366bfa-ea7b-4a33-bb68-a25b57b5dba3" providerId="ADAL" clId="{C522C2D8-99BB-4A01-9192-021A1319051A}" dt="2021-10-11T06:15:05.646" v="4937" actId="571"/>
          <ac:picMkLst>
            <pc:docMk/>
            <pc:sldMk cId="1492362715" sldId="290"/>
            <ac:picMk id="7" creationId="{A1AB6015-EDB3-4E67-A9F7-295197B861B9}"/>
          </ac:picMkLst>
        </pc:picChg>
      </pc:sldChg>
      <pc:sldChg chg="addSp delSp modSp add mod">
        <pc:chgData name="ΚΩΝΣΤΑΝΤΙΝΟΣ" userId="fa366bfa-ea7b-4a33-bb68-a25b57b5dba3" providerId="ADAL" clId="{C522C2D8-99BB-4A01-9192-021A1319051A}" dt="2021-10-11T06:16:14.591" v="4961" actId="571"/>
        <pc:sldMkLst>
          <pc:docMk/>
          <pc:sldMk cId="2356703620" sldId="291"/>
        </pc:sldMkLst>
        <pc:spChg chg="add mod">
          <ac:chgData name="ΚΩΝΣΤΑΝΤΙΝΟΣ" userId="fa366bfa-ea7b-4a33-bb68-a25b57b5dba3" providerId="ADAL" clId="{C522C2D8-99BB-4A01-9192-021A1319051A}" dt="2021-10-11T06:15:48.565" v="4950" actId="14100"/>
          <ac:spMkLst>
            <pc:docMk/>
            <pc:sldMk cId="2356703620" sldId="291"/>
            <ac:spMk id="6" creationId="{FF7F5106-E0A4-4ADC-9375-EC1E3A42520D}"/>
          </ac:spMkLst>
        </pc:spChg>
        <pc:spChg chg="add mod">
          <ac:chgData name="ΚΩΝΣΤΑΝΤΙΝΟΣ" userId="fa366bfa-ea7b-4a33-bb68-a25b57b5dba3" providerId="ADAL" clId="{C522C2D8-99BB-4A01-9192-021A1319051A}" dt="2021-10-11T06:15:54.971" v="4952" actId="14100"/>
          <ac:spMkLst>
            <pc:docMk/>
            <pc:sldMk cId="2356703620" sldId="291"/>
            <ac:spMk id="7" creationId="{E0B8ADF6-A819-4D4B-AC8F-D6D243E6F54C}"/>
          </ac:spMkLst>
        </pc:spChg>
        <pc:spChg chg="add mod">
          <ac:chgData name="ΚΩΝΣΤΑΝΤΙΝΟΣ" userId="fa366bfa-ea7b-4a33-bb68-a25b57b5dba3" providerId="ADAL" clId="{C522C2D8-99BB-4A01-9192-021A1319051A}" dt="2021-10-11T06:15:56.760" v="4954" actId="571"/>
          <ac:spMkLst>
            <pc:docMk/>
            <pc:sldMk cId="2356703620" sldId="291"/>
            <ac:spMk id="9" creationId="{FD5EB35D-CDB4-419B-A15E-C17BD5451C23}"/>
          </ac:spMkLst>
        </pc:spChg>
        <pc:spChg chg="add del mod">
          <ac:chgData name="ΚΩΝΣΤΑΝΤΙΝΟΣ" userId="fa366bfa-ea7b-4a33-bb68-a25b57b5dba3" providerId="ADAL" clId="{C522C2D8-99BB-4A01-9192-021A1319051A}" dt="2021-10-11T06:15:59.880" v="4956"/>
          <ac:spMkLst>
            <pc:docMk/>
            <pc:sldMk cId="2356703620" sldId="291"/>
            <ac:spMk id="11" creationId="{B72735C1-9839-4E1E-BFC1-7C6A00C523B1}"/>
          </ac:spMkLst>
        </pc:spChg>
        <pc:spChg chg="add mod">
          <ac:chgData name="ΚΩΝΣΤΑΝΤΙΝΟΣ" userId="fa366bfa-ea7b-4a33-bb68-a25b57b5dba3" providerId="ADAL" clId="{C522C2D8-99BB-4A01-9192-021A1319051A}" dt="2021-10-11T06:16:10.487" v="4960" actId="14100"/>
          <ac:spMkLst>
            <pc:docMk/>
            <pc:sldMk cId="2356703620" sldId="291"/>
            <ac:spMk id="12" creationId="{9F83ED5A-F4D2-4F61-9653-C2D5348DF8C3}"/>
          </ac:spMkLst>
        </pc:spChg>
        <pc:spChg chg="add mod">
          <ac:chgData name="ΚΩΝΣΤΑΝΤΙΝΟΣ" userId="fa366bfa-ea7b-4a33-bb68-a25b57b5dba3" providerId="ADAL" clId="{C522C2D8-99BB-4A01-9192-021A1319051A}" dt="2021-10-11T06:16:14.591" v="4961" actId="571"/>
          <ac:spMkLst>
            <pc:docMk/>
            <pc:sldMk cId="2356703620" sldId="291"/>
            <ac:spMk id="13" creationId="{D30F9EE0-AC50-4217-AAAC-2D81EF083392}"/>
          </ac:spMkLst>
        </pc:spChg>
        <pc:picChg chg="mod modCrop">
          <ac:chgData name="ΚΩΝΣΤΑΝΤΙΝΟΣ" userId="fa366bfa-ea7b-4a33-bb68-a25b57b5dba3" providerId="ADAL" clId="{C522C2D8-99BB-4A01-9192-021A1319051A}" dt="2021-10-11T06:15:34.594" v="4945" actId="732"/>
          <ac:picMkLst>
            <pc:docMk/>
            <pc:sldMk cId="2356703620" sldId="291"/>
            <ac:picMk id="5" creationId="{BF2DBBAB-06EB-4FF9-A6AD-680EC0BC8C46}"/>
          </ac:picMkLst>
        </pc:picChg>
        <pc:picChg chg="add mod">
          <ac:chgData name="ΚΩΝΣΤΑΝΤΙΝΟΣ" userId="fa366bfa-ea7b-4a33-bb68-a25b57b5dba3" providerId="ADAL" clId="{C522C2D8-99BB-4A01-9192-021A1319051A}" dt="2021-10-11T06:15:56.760" v="4954" actId="571"/>
          <ac:picMkLst>
            <pc:docMk/>
            <pc:sldMk cId="2356703620" sldId="291"/>
            <ac:picMk id="8" creationId="{71F15A14-273A-407C-89F5-AB75B4999BCF}"/>
          </ac:picMkLst>
        </pc:picChg>
        <pc:picChg chg="add del mod">
          <ac:chgData name="ΚΩΝΣΤΑΝΤΙΝΟΣ" userId="fa366bfa-ea7b-4a33-bb68-a25b57b5dba3" providerId="ADAL" clId="{C522C2D8-99BB-4A01-9192-021A1319051A}" dt="2021-10-11T06:15:59.880" v="4956"/>
          <ac:picMkLst>
            <pc:docMk/>
            <pc:sldMk cId="2356703620" sldId="291"/>
            <ac:picMk id="10" creationId="{EC23CA2B-04AA-432F-924B-18BA4DBD0225}"/>
          </ac:picMkLst>
        </pc:picChg>
      </pc:sldChg>
      <pc:sldChg chg="modSp new mod">
        <pc:chgData name="ΚΩΝΣΤΑΝΤΙΝΟΣ" userId="fa366bfa-ea7b-4a33-bb68-a25b57b5dba3" providerId="ADAL" clId="{C522C2D8-99BB-4A01-9192-021A1319051A}" dt="2021-10-11T06:18:38.372" v="5178" actId="20577"/>
        <pc:sldMkLst>
          <pc:docMk/>
          <pc:sldMk cId="3593274667" sldId="292"/>
        </pc:sldMkLst>
        <pc:spChg chg="mod">
          <ac:chgData name="ΚΩΝΣΤΑΝΤΙΝΟΣ" userId="fa366bfa-ea7b-4a33-bb68-a25b57b5dba3" providerId="ADAL" clId="{C522C2D8-99BB-4A01-9192-021A1319051A}" dt="2021-10-11T06:18:38.372" v="5178" actId="20577"/>
          <ac:spMkLst>
            <pc:docMk/>
            <pc:sldMk cId="3593274667" sldId="292"/>
            <ac:spMk id="2" creationId="{142FAF60-C3C0-4524-B9CE-68BD4A76BA0B}"/>
          </ac:spMkLst>
        </pc:spChg>
        <pc:spChg chg="mod">
          <ac:chgData name="ΚΩΝΣΤΑΝΤΙΝΟΣ" userId="fa366bfa-ea7b-4a33-bb68-a25b57b5dba3" providerId="ADAL" clId="{C522C2D8-99BB-4A01-9192-021A1319051A}" dt="2021-10-11T06:16:39.199" v="4993" actId="20577"/>
          <ac:spMkLst>
            <pc:docMk/>
            <pc:sldMk cId="3593274667" sldId="292"/>
            <ac:spMk id="3" creationId="{213F7F56-E295-428C-92DF-65D17704A034}"/>
          </ac:spMkLst>
        </pc:spChg>
      </pc:sldChg>
      <pc:sldChg chg="addSp delSp new mod">
        <pc:chgData name="ΚΩΝΣΤΑΝΤΙΝΟΣ" userId="fa366bfa-ea7b-4a33-bb68-a25b57b5dba3" providerId="ADAL" clId="{C522C2D8-99BB-4A01-9192-021A1319051A}" dt="2021-10-11T06:18:41.751" v="5182" actId="22"/>
        <pc:sldMkLst>
          <pc:docMk/>
          <pc:sldMk cId="1809820365" sldId="293"/>
        </pc:sldMkLst>
        <pc:spChg chg="del">
          <ac:chgData name="ΚΩΝΣΤΑΝΤΙΝΟΣ" userId="fa366bfa-ea7b-4a33-bb68-a25b57b5dba3" providerId="ADAL" clId="{C522C2D8-99BB-4A01-9192-021A1319051A}" dt="2021-10-11T06:18:40.377" v="5180" actId="478"/>
          <ac:spMkLst>
            <pc:docMk/>
            <pc:sldMk cId="1809820365" sldId="293"/>
            <ac:spMk id="2" creationId="{3CD45EB7-2735-450F-962D-47584D9F19CD}"/>
          </ac:spMkLst>
        </pc:spChg>
        <pc:spChg chg="del">
          <ac:chgData name="ΚΩΝΣΤΑΝΤΙΝΟΣ" userId="fa366bfa-ea7b-4a33-bb68-a25b57b5dba3" providerId="ADAL" clId="{C522C2D8-99BB-4A01-9192-021A1319051A}" dt="2021-10-11T06:18:40.960" v="5181" actId="478"/>
          <ac:spMkLst>
            <pc:docMk/>
            <pc:sldMk cId="1809820365" sldId="293"/>
            <ac:spMk id="3" creationId="{AAF2BF15-BFB3-47F9-B11A-16C5B0F250C7}"/>
          </ac:spMkLst>
        </pc:spChg>
        <pc:picChg chg="add">
          <ac:chgData name="ΚΩΝΣΤΑΝΤΙΝΟΣ" userId="fa366bfa-ea7b-4a33-bb68-a25b57b5dba3" providerId="ADAL" clId="{C522C2D8-99BB-4A01-9192-021A1319051A}" dt="2021-10-11T06:18:41.751" v="5182" actId="22"/>
          <ac:picMkLst>
            <pc:docMk/>
            <pc:sldMk cId="1809820365" sldId="293"/>
            <ac:picMk id="5" creationId="{80BDF4A2-2144-4BF3-8C56-FFC0AA150BA4}"/>
          </ac:picMkLst>
        </pc:picChg>
      </pc:sldChg>
      <pc:sldChg chg="modSp new mod">
        <pc:chgData name="ΚΩΝΣΤΑΝΤΙΝΟΣ" userId="fa366bfa-ea7b-4a33-bb68-a25b57b5dba3" providerId="ADAL" clId="{C522C2D8-99BB-4A01-9192-021A1319051A}" dt="2021-10-11T06:22:48.974" v="5498" actId="403"/>
        <pc:sldMkLst>
          <pc:docMk/>
          <pc:sldMk cId="2122005125" sldId="294"/>
        </pc:sldMkLst>
        <pc:spChg chg="mod">
          <ac:chgData name="ΚΩΝΣΤΑΝΤΙΝΟΣ" userId="fa366bfa-ea7b-4a33-bb68-a25b57b5dba3" providerId="ADAL" clId="{C522C2D8-99BB-4A01-9192-021A1319051A}" dt="2021-10-11T06:22:48.974" v="5498" actId="403"/>
          <ac:spMkLst>
            <pc:docMk/>
            <pc:sldMk cId="2122005125" sldId="294"/>
            <ac:spMk id="2" creationId="{7FCA3E8C-9381-41B0-B2FB-D6161195492B}"/>
          </ac:spMkLst>
        </pc:spChg>
        <pc:spChg chg="mod">
          <ac:chgData name="ΚΩΝΣΤΑΝΤΙΝΟΣ" userId="fa366bfa-ea7b-4a33-bb68-a25b57b5dba3" providerId="ADAL" clId="{C522C2D8-99BB-4A01-9192-021A1319051A}" dt="2021-10-11T06:20:33.479" v="5226" actId="20577"/>
          <ac:spMkLst>
            <pc:docMk/>
            <pc:sldMk cId="2122005125" sldId="294"/>
            <ac:spMk id="3" creationId="{32E0746D-FEB2-41E7-B011-F45E83972DBA}"/>
          </ac:spMkLst>
        </pc:spChg>
      </pc:sldChg>
      <pc:sldChg chg="addSp delSp modSp new mod">
        <pc:chgData name="ΚΩΝΣΤΑΝΤΙΝΟΣ" userId="fa366bfa-ea7b-4a33-bb68-a25b57b5dba3" providerId="ADAL" clId="{C522C2D8-99BB-4A01-9192-021A1319051A}" dt="2021-10-11T06:24:16.788" v="5552" actId="14100"/>
        <pc:sldMkLst>
          <pc:docMk/>
          <pc:sldMk cId="766568143" sldId="295"/>
        </pc:sldMkLst>
        <pc:spChg chg="mod">
          <ac:chgData name="ΚΩΝΣΤΑΝΤΙΝΟΣ" userId="fa366bfa-ea7b-4a33-bb68-a25b57b5dba3" providerId="ADAL" clId="{C522C2D8-99BB-4A01-9192-021A1319051A}" dt="2021-10-11T06:23:23.536" v="5539" actId="20577"/>
          <ac:spMkLst>
            <pc:docMk/>
            <pc:sldMk cId="766568143" sldId="295"/>
            <ac:spMk id="3" creationId="{DA8C30B0-EB03-450E-8DA3-48E694A2DAA8}"/>
          </ac:spMkLst>
        </pc:spChg>
        <pc:picChg chg="add del mod">
          <ac:chgData name="ΚΩΝΣΤΑΝΤΙΝΟΣ" userId="fa366bfa-ea7b-4a33-bb68-a25b57b5dba3" providerId="ADAL" clId="{C522C2D8-99BB-4A01-9192-021A1319051A}" dt="2021-10-11T06:23:59.025" v="5547" actId="478"/>
          <ac:picMkLst>
            <pc:docMk/>
            <pc:sldMk cId="766568143" sldId="295"/>
            <ac:picMk id="5" creationId="{03B56251-F516-4CA0-85DB-C3A1349E77FF}"/>
          </ac:picMkLst>
        </pc:picChg>
        <pc:picChg chg="add mod">
          <ac:chgData name="ΚΩΝΣΤΑΝΤΙΝΟΣ" userId="fa366bfa-ea7b-4a33-bb68-a25b57b5dba3" providerId="ADAL" clId="{C522C2D8-99BB-4A01-9192-021A1319051A}" dt="2021-10-11T06:24:16.788" v="5552" actId="14100"/>
          <ac:picMkLst>
            <pc:docMk/>
            <pc:sldMk cId="766568143" sldId="295"/>
            <ac:picMk id="7" creationId="{00A4CBE1-1236-43E0-B097-3BF8FB5299EA}"/>
          </ac:picMkLst>
        </pc:picChg>
      </pc:sldChg>
      <pc:sldChg chg="modSp new mod">
        <pc:chgData name="ΚΩΝΣΤΑΝΤΙΝΟΣ" userId="fa366bfa-ea7b-4a33-bb68-a25b57b5dba3" providerId="ADAL" clId="{C522C2D8-99BB-4A01-9192-021A1319051A}" dt="2021-10-11T06:39:12.446" v="6903" actId="403"/>
        <pc:sldMkLst>
          <pc:docMk/>
          <pc:sldMk cId="2126966857" sldId="296"/>
        </pc:sldMkLst>
        <pc:spChg chg="mod">
          <ac:chgData name="ΚΩΝΣΤΑΝΤΙΝΟΣ" userId="fa366bfa-ea7b-4a33-bb68-a25b57b5dba3" providerId="ADAL" clId="{C522C2D8-99BB-4A01-9192-021A1319051A}" dt="2021-10-11T06:39:12.446" v="6903" actId="403"/>
          <ac:spMkLst>
            <pc:docMk/>
            <pc:sldMk cId="2126966857" sldId="296"/>
            <ac:spMk id="2" creationId="{765245D0-536C-4B60-9B29-2C17FF357FB5}"/>
          </ac:spMkLst>
        </pc:spChg>
        <pc:spChg chg="mod">
          <ac:chgData name="ΚΩΝΣΤΑΝΤΙΝΟΣ" userId="fa366bfa-ea7b-4a33-bb68-a25b57b5dba3" providerId="ADAL" clId="{C522C2D8-99BB-4A01-9192-021A1319051A}" dt="2021-10-11T06:24:32.022" v="5578" actId="20577"/>
          <ac:spMkLst>
            <pc:docMk/>
            <pc:sldMk cId="2126966857" sldId="296"/>
            <ac:spMk id="3" creationId="{E2D382FA-CF5E-4112-943C-CCE51C2421F8}"/>
          </ac:spMkLst>
        </pc:spChg>
      </pc:sldChg>
      <pc:sldChg chg="addSp new mod">
        <pc:chgData name="ΚΩΝΣΤΑΝΤΙΝΟΣ" userId="fa366bfa-ea7b-4a33-bb68-a25b57b5dba3" providerId="ADAL" clId="{C522C2D8-99BB-4A01-9192-021A1319051A}" dt="2021-10-11T06:26:55.145" v="5962" actId="22"/>
        <pc:sldMkLst>
          <pc:docMk/>
          <pc:sldMk cId="1723825744" sldId="297"/>
        </pc:sldMkLst>
        <pc:picChg chg="add">
          <ac:chgData name="ΚΩΝΣΤΑΝΤΙΝΟΣ" userId="fa366bfa-ea7b-4a33-bb68-a25b57b5dba3" providerId="ADAL" clId="{C522C2D8-99BB-4A01-9192-021A1319051A}" dt="2021-10-11T06:26:55.145" v="5962" actId="22"/>
          <ac:picMkLst>
            <pc:docMk/>
            <pc:sldMk cId="1723825744" sldId="297"/>
            <ac:picMk id="5" creationId="{96AB46A0-F9C9-4C49-85AF-FC71457D420B}"/>
          </ac:picMkLst>
        </pc:picChg>
      </pc:sldChg>
      <pc:sldChg chg="addSp modSp new mod">
        <pc:chgData name="ΚΩΝΣΤΑΝΤΙΝΟΣ" userId="fa366bfa-ea7b-4a33-bb68-a25b57b5dba3" providerId="ADAL" clId="{C522C2D8-99BB-4A01-9192-021A1319051A}" dt="2021-10-11T06:30:46.373" v="6118" actId="1076"/>
        <pc:sldMkLst>
          <pc:docMk/>
          <pc:sldMk cId="3429597223" sldId="298"/>
        </pc:sldMkLst>
        <pc:spChg chg="add mod">
          <ac:chgData name="ΚΩΝΣΤΑΝΤΙΝΟΣ" userId="fa366bfa-ea7b-4a33-bb68-a25b57b5dba3" providerId="ADAL" clId="{C522C2D8-99BB-4A01-9192-021A1319051A}" dt="2021-10-11T06:29:19.091" v="6071" actId="14100"/>
          <ac:spMkLst>
            <pc:docMk/>
            <pc:sldMk cId="3429597223" sldId="298"/>
            <ac:spMk id="5" creationId="{75AC03FD-D9EF-4F6E-B69C-9326EE39982C}"/>
          </ac:spMkLst>
        </pc:spChg>
        <pc:spChg chg="add mod">
          <ac:chgData name="ΚΩΝΣΤΑΝΤΙΝΟΣ" userId="fa366bfa-ea7b-4a33-bb68-a25b57b5dba3" providerId="ADAL" clId="{C522C2D8-99BB-4A01-9192-021A1319051A}" dt="2021-10-11T06:30:46.373" v="6118" actId="1076"/>
          <ac:spMkLst>
            <pc:docMk/>
            <pc:sldMk cId="3429597223" sldId="298"/>
            <ac:spMk id="6" creationId="{83FB4CA8-A542-476E-86A9-D8B514EE0144}"/>
          </ac:spMkLst>
        </pc:spChg>
        <pc:graphicFrameChg chg="add mod modGraphic">
          <ac:chgData name="ΚΩΝΣΤΑΝΤΙΝΟΣ" userId="fa366bfa-ea7b-4a33-bb68-a25b57b5dba3" providerId="ADAL" clId="{C522C2D8-99BB-4A01-9192-021A1319051A}" dt="2021-10-11T06:30:39.414" v="6117" actId="14100"/>
          <ac:graphicFrameMkLst>
            <pc:docMk/>
            <pc:sldMk cId="3429597223" sldId="298"/>
            <ac:graphicFrameMk id="4" creationId="{070EECE5-9BEF-4740-B0BD-7995F483BACF}"/>
          </ac:graphicFrameMkLst>
        </pc:graphicFrameChg>
      </pc:sldChg>
      <pc:sldChg chg="modSp new mod">
        <pc:chgData name="ΚΩΝΣΤΑΝΤΙΝΟΣ" userId="fa366bfa-ea7b-4a33-bb68-a25b57b5dba3" providerId="ADAL" clId="{C522C2D8-99BB-4A01-9192-021A1319051A}" dt="2021-10-11T06:33:10.923" v="6200" actId="113"/>
        <pc:sldMkLst>
          <pc:docMk/>
          <pc:sldMk cId="3693705329" sldId="299"/>
        </pc:sldMkLst>
        <pc:spChg chg="mod">
          <ac:chgData name="ΚΩΝΣΤΑΝΤΙΝΟΣ" userId="fa366bfa-ea7b-4a33-bb68-a25b57b5dba3" providerId="ADAL" clId="{C522C2D8-99BB-4A01-9192-021A1319051A}" dt="2021-10-11T06:33:10.923" v="6200" actId="113"/>
          <ac:spMkLst>
            <pc:docMk/>
            <pc:sldMk cId="3693705329" sldId="299"/>
            <ac:spMk id="2" creationId="{4BF629D5-363B-4D5C-A7FB-BEAD40BA5FA2}"/>
          </ac:spMkLst>
        </pc:spChg>
        <pc:spChg chg="mod">
          <ac:chgData name="ΚΩΝΣΤΑΝΤΙΝΟΣ" userId="fa366bfa-ea7b-4a33-bb68-a25b57b5dba3" providerId="ADAL" clId="{C522C2D8-99BB-4A01-9192-021A1319051A}" dt="2021-10-11T06:31:31.382" v="6141" actId="20577"/>
          <ac:spMkLst>
            <pc:docMk/>
            <pc:sldMk cId="3693705329" sldId="299"/>
            <ac:spMk id="3" creationId="{91D23ACA-F94E-4EF1-8378-740514525133}"/>
          </ac:spMkLst>
        </pc:spChg>
      </pc:sldChg>
      <pc:sldChg chg="add setBg">
        <pc:chgData name="ΚΩΝΣΤΑΝΤΙΝΟΣ" userId="fa366bfa-ea7b-4a33-bb68-a25b57b5dba3" providerId="ADAL" clId="{C522C2D8-99BB-4A01-9192-021A1319051A}" dt="2021-10-11T08:06:06.213" v="6911"/>
        <pc:sldMkLst>
          <pc:docMk/>
          <pc:sldMk cId="4001954194" sldId="3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6283B-0081-413C-B0BB-13DB03333E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374ACA3-801C-4DE2-A1B0-459513D99C05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Commissioner" pitchFamily="2" charset="0"/>
            </a:rPr>
            <a:t>Humanities</a:t>
          </a:r>
        </a:p>
      </dgm:t>
    </dgm:pt>
    <dgm:pt modelId="{0DDDEF51-F368-4EA3-B306-42978F85B07D}" type="parTrans" cxnId="{0435CCA1-7EBB-4CB0-BC6C-C39165A70D60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81B6D25F-3E60-4D8E-9FE5-350CA648530F}" type="sibTrans" cxnId="{0435CCA1-7EBB-4CB0-BC6C-C39165A70D60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7B557471-0745-4D59-A268-C353D54F90B5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Commissioner" pitchFamily="2" charset="0"/>
            </a:rPr>
            <a:t>Computational methods</a:t>
          </a:r>
        </a:p>
      </dgm:t>
    </dgm:pt>
    <dgm:pt modelId="{3E94B499-2128-4125-965B-5375C84C5C0A}" type="parTrans" cxnId="{63C4CB28-2523-40C3-B28E-59FF4A49BF1F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53DD42BB-95D1-4D84-BC1E-9422B28DA913}" type="sibTrans" cxnId="{63C4CB28-2523-40C3-B28E-59FF4A49BF1F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91D4136A-30C1-4B09-A130-151F7CDB8556}" type="pres">
      <dgm:prSet presAssocID="{5C46283B-0081-413C-B0BB-13DB03333ED3}" presName="compositeShape" presStyleCnt="0">
        <dgm:presLayoutVars>
          <dgm:chMax val="7"/>
          <dgm:dir/>
          <dgm:resizeHandles val="exact"/>
        </dgm:presLayoutVars>
      </dgm:prSet>
      <dgm:spPr/>
    </dgm:pt>
    <dgm:pt modelId="{14241492-0290-42D3-BA06-6E3B550096F8}" type="pres">
      <dgm:prSet presAssocID="{1374ACA3-801C-4DE2-A1B0-459513D99C05}" presName="circ1" presStyleLbl="vennNode1" presStyleIdx="0" presStyleCnt="2"/>
      <dgm:spPr/>
    </dgm:pt>
    <dgm:pt modelId="{016A7DF7-6ED0-4E49-8DE0-71C3AA4E14A4}" type="pres">
      <dgm:prSet presAssocID="{1374ACA3-801C-4DE2-A1B0-459513D99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182F76-662C-4240-A6DC-C51096986DA3}" type="pres">
      <dgm:prSet presAssocID="{7B557471-0745-4D59-A268-C353D54F90B5}" presName="circ2" presStyleLbl="vennNode1" presStyleIdx="1" presStyleCnt="2"/>
      <dgm:spPr/>
    </dgm:pt>
    <dgm:pt modelId="{34F5E6CA-6633-4066-9AD1-059D74C2BF09}" type="pres">
      <dgm:prSet presAssocID="{7B557471-0745-4D59-A268-C353D54F90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031E05-8374-47B6-833C-4D3ED24A847F}" type="presOf" srcId="{1374ACA3-801C-4DE2-A1B0-459513D99C05}" destId="{14241492-0290-42D3-BA06-6E3B550096F8}" srcOrd="0" destOrd="0" presId="urn:microsoft.com/office/officeart/2005/8/layout/venn1"/>
    <dgm:cxn modelId="{DB5AF109-7912-4B22-BF70-2E9220DA1B54}" type="presOf" srcId="{5C46283B-0081-413C-B0BB-13DB03333ED3}" destId="{91D4136A-30C1-4B09-A130-151F7CDB8556}" srcOrd="0" destOrd="0" presId="urn:microsoft.com/office/officeart/2005/8/layout/venn1"/>
    <dgm:cxn modelId="{63C4CB28-2523-40C3-B28E-59FF4A49BF1F}" srcId="{5C46283B-0081-413C-B0BB-13DB03333ED3}" destId="{7B557471-0745-4D59-A268-C353D54F90B5}" srcOrd="1" destOrd="0" parTransId="{3E94B499-2128-4125-965B-5375C84C5C0A}" sibTransId="{53DD42BB-95D1-4D84-BC1E-9422B28DA913}"/>
    <dgm:cxn modelId="{0435CCA1-7EBB-4CB0-BC6C-C39165A70D60}" srcId="{5C46283B-0081-413C-B0BB-13DB03333ED3}" destId="{1374ACA3-801C-4DE2-A1B0-459513D99C05}" srcOrd="0" destOrd="0" parTransId="{0DDDEF51-F368-4EA3-B306-42978F85B07D}" sibTransId="{81B6D25F-3E60-4D8E-9FE5-350CA648530F}"/>
    <dgm:cxn modelId="{1A5461BB-CB0F-460A-BCA8-8137A0C21D82}" type="presOf" srcId="{7B557471-0745-4D59-A268-C353D54F90B5}" destId="{36182F76-662C-4240-A6DC-C51096986DA3}" srcOrd="0" destOrd="0" presId="urn:microsoft.com/office/officeart/2005/8/layout/venn1"/>
    <dgm:cxn modelId="{5AB788CA-8889-41F2-BB3E-DDEDF77560D9}" type="presOf" srcId="{7B557471-0745-4D59-A268-C353D54F90B5}" destId="{34F5E6CA-6633-4066-9AD1-059D74C2BF09}" srcOrd="1" destOrd="0" presId="urn:microsoft.com/office/officeart/2005/8/layout/venn1"/>
    <dgm:cxn modelId="{C01623D9-B8AE-4357-8713-58CBEB748525}" type="presOf" srcId="{1374ACA3-801C-4DE2-A1B0-459513D99C05}" destId="{016A7DF7-6ED0-4E49-8DE0-71C3AA4E14A4}" srcOrd="1" destOrd="0" presId="urn:microsoft.com/office/officeart/2005/8/layout/venn1"/>
    <dgm:cxn modelId="{A0D78098-A396-48B5-870E-EFB3C2F20BD0}" type="presParOf" srcId="{91D4136A-30C1-4B09-A130-151F7CDB8556}" destId="{14241492-0290-42D3-BA06-6E3B550096F8}" srcOrd="0" destOrd="0" presId="urn:microsoft.com/office/officeart/2005/8/layout/venn1"/>
    <dgm:cxn modelId="{63932FFE-BFCE-40C9-8281-0B2B814AD8DC}" type="presParOf" srcId="{91D4136A-30C1-4B09-A130-151F7CDB8556}" destId="{016A7DF7-6ED0-4E49-8DE0-71C3AA4E14A4}" srcOrd="1" destOrd="0" presId="urn:microsoft.com/office/officeart/2005/8/layout/venn1"/>
    <dgm:cxn modelId="{55AEC01C-A058-4C68-8877-5AE86A45EBF0}" type="presParOf" srcId="{91D4136A-30C1-4B09-A130-151F7CDB8556}" destId="{36182F76-662C-4240-A6DC-C51096986DA3}" srcOrd="2" destOrd="0" presId="urn:microsoft.com/office/officeart/2005/8/layout/venn1"/>
    <dgm:cxn modelId="{05C752C7-AFA6-40F9-8F50-2E48592E6CA2}" type="presParOf" srcId="{91D4136A-30C1-4B09-A130-151F7CDB8556}" destId="{34F5E6CA-6633-4066-9AD1-059D74C2BF0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9EA42-9AA6-4C29-A0B6-2E13F522E11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347941C-E9F7-4FF5-A72E-63F1BEF1850B}">
      <dgm:prSet phldrT="[Text]"/>
      <dgm:spPr/>
      <dgm:t>
        <a:bodyPr/>
        <a:lstStyle/>
        <a:p>
          <a:r>
            <a:rPr lang="el-GR" b="1" dirty="0">
              <a:solidFill>
                <a:srgbClr val="002060"/>
              </a:solidFill>
              <a:latin typeface="Commissioner" pitchFamily="2" charset="0"/>
            </a:rPr>
            <a:t>Αρχικό αντικείμενο</a:t>
          </a:r>
          <a:endParaRPr lang="en-US" b="1" dirty="0">
            <a:solidFill>
              <a:srgbClr val="002060"/>
            </a:solidFill>
            <a:latin typeface="Commissioner" pitchFamily="2" charset="0"/>
          </a:endParaRPr>
        </a:p>
      </dgm:t>
    </dgm:pt>
    <dgm:pt modelId="{C8676692-7823-4E6E-8E1B-532ECD21AFAC}" type="parTrans" cxnId="{BEDFC260-5A6F-4DC1-ADC2-2F459EB3E74A}">
      <dgm:prSet/>
      <dgm:spPr/>
      <dgm:t>
        <a:bodyPr/>
        <a:lstStyle/>
        <a:p>
          <a:endParaRPr lang="en-US"/>
        </a:p>
      </dgm:t>
    </dgm:pt>
    <dgm:pt modelId="{1FBF5B56-8FA5-4198-97C0-7BE983FA733E}" type="sibTrans" cxnId="{BEDFC260-5A6F-4DC1-ADC2-2F459EB3E74A}">
      <dgm:prSet/>
      <dgm:spPr/>
      <dgm:t>
        <a:bodyPr/>
        <a:lstStyle/>
        <a:p>
          <a:endParaRPr lang="en-US"/>
        </a:p>
      </dgm:t>
    </dgm:pt>
    <dgm:pt modelId="{47C24AF8-E755-4705-8B65-B05AADA9AA16}">
      <dgm:prSet phldrT="[Text]"/>
      <dgm:spPr/>
      <dgm:t>
        <a:bodyPr/>
        <a:lstStyle/>
        <a:p>
          <a:r>
            <a:rPr lang="el-GR" b="1" dirty="0">
              <a:solidFill>
                <a:srgbClr val="002060"/>
              </a:solidFill>
              <a:latin typeface="Commissioner" pitchFamily="2" charset="0"/>
            </a:rPr>
            <a:t>Ψηφιακή μορφή</a:t>
          </a:r>
          <a:endParaRPr lang="en-US" b="1" dirty="0">
            <a:solidFill>
              <a:srgbClr val="002060"/>
            </a:solidFill>
            <a:latin typeface="Commissioner" pitchFamily="2" charset="0"/>
          </a:endParaRPr>
        </a:p>
      </dgm:t>
    </dgm:pt>
    <dgm:pt modelId="{90E5A57A-3863-4E99-8B2C-A247A41853D8}" type="parTrans" cxnId="{BDF87B95-7224-4A6B-AF23-CC3069C053C1}">
      <dgm:prSet/>
      <dgm:spPr/>
      <dgm:t>
        <a:bodyPr/>
        <a:lstStyle/>
        <a:p>
          <a:endParaRPr lang="en-US"/>
        </a:p>
      </dgm:t>
    </dgm:pt>
    <dgm:pt modelId="{831B7484-1B6E-4CE7-B3B7-06762DA8A36B}" type="sibTrans" cxnId="{BDF87B95-7224-4A6B-AF23-CC3069C053C1}">
      <dgm:prSet/>
      <dgm:spPr/>
      <dgm:t>
        <a:bodyPr/>
        <a:lstStyle/>
        <a:p>
          <a:endParaRPr lang="en-US"/>
        </a:p>
      </dgm:t>
    </dgm:pt>
    <dgm:pt modelId="{DAFB31DD-FB92-4EFC-85E4-C88D302841EA}">
      <dgm:prSet phldrT="[Text]"/>
      <dgm:spPr/>
      <dgm:t>
        <a:bodyPr/>
        <a:lstStyle/>
        <a:p>
          <a:r>
            <a:rPr lang="el-GR" b="1" dirty="0">
              <a:solidFill>
                <a:srgbClr val="002060"/>
              </a:solidFill>
              <a:latin typeface="Commissioner" pitchFamily="2" charset="0"/>
            </a:rPr>
            <a:t>Δεδομένα</a:t>
          </a:r>
          <a:endParaRPr lang="en-US" b="1" dirty="0">
            <a:solidFill>
              <a:srgbClr val="002060"/>
            </a:solidFill>
            <a:latin typeface="Commissioner" pitchFamily="2" charset="0"/>
          </a:endParaRPr>
        </a:p>
      </dgm:t>
    </dgm:pt>
    <dgm:pt modelId="{AAD32375-7EA6-4040-B2A5-259A7AEDA216}" type="parTrans" cxnId="{6742464F-CA13-47F2-A2BA-5AA15A2B8901}">
      <dgm:prSet/>
      <dgm:spPr/>
      <dgm:t>
        <a:bodyPr/>
        <a:lstStyle/>
        <a:p>
          <a:endParaRPr lang="en-US"/>
        </a:p>
      </dgm:t>
    </dgm:pt>
    <dgm:pt modelId="{3BF65FCA-15FB-4FE3-A2C6-23B5871838F1}" type="sibTrans" cxnId="{6742464F-CA13-47F2-A2BA-5AA15A2B8901}">
      <dgm:prSet/>
      <dgm:spPr/>
      <dgm:t>
        <a:bodyPr/>
        <a:lstStyle/>
        <a:p>
          <a:endParaRPr lang="en-US"/>
        </a:p>
      </dgm:t>
    </dgm:pt>
    <dgm:pt modelId="{E2BC6577-981A-48C0-8F52-E36913166D5B}">
      <dgm:prSet phldrT="[Text]"/>
      <dgm:spPr/>
      <dgm:t>
        <a:bodyPr/>
        <a:lstStyle/>
        <a:p>
          <a:r>
            <a:rPr lang="el-GR" b="1" dirty="0">
              <a:solidFill>
                <a:srgbClr val="002060"/>
              </a:solidFill>
              <a:latin typeface="Commissioner" pitchFamily="2" charset="0"/>
            </a:rPr>
            <a:t>Μοντέλο</a:t>
          </a:r>
          <a:endParaRPr lang="en-US" b="1" dirty="0">
            <a:solidFill>
              <a:srgbClr val="002060"/>
            </a:solidFill>
            <a:latin typeface="Commissioner" pitchFamily="2" charset="0"/>
          </a:endParaRPr>
        </a:p>
      </dgm:t>
    </dgm:pt>
    <dgm:pt modelId="{BF2B30C9-AD6A-432E-B08C-677FF8B48E41}" type="parTrans" cxnId="{DDB41674-EFC7-4AEF-AE12-88C8982F2907}">
      <dgm:prSet/>
      <dgm:spPr/>
      <dgm:t>
        <a:bodyPr/>
        <a:lstStyle/>
        <a:p>
          <a:endParaRPr lang="en-US"/>
        </a:p>
      </dgm:t>
    </dgm:pt>
    <dgm:pt modelId="{5960C850-4008-453A-8D55-748406376D45}" type="sibTrans" cxnId="{DDB41674-EFC7-4AEF-AE12-88C8982F2907}">
      <dgm:prSet/>
      <dgm:spPr/>
      <dgm:t>
        <a:bodyPr/>
        <a:lstStyle/>
        <a:p>
          <a:endParaRPr lang="en-US"/>
        </a:p>
      </dgm:t>
    </dgm:pt>
    <dgm:pt modelId="{B0D788D9-C307-4EE8-B543-200CF1C93828}">
      <dgm:prSet phldrT="[Text]"/>
      <dgm:spPr/>
      <dgm:t>
        <a:bodyPr/>
        <a:lstStyle/>
        <a:p>
          <a:r>
            <a:rPr lang="el-GR" dirty="0" err="1">
              <a:latin typeface="Commissioner" pitchFamily="2" charset="0"/>
            </a:rPr>
            <a:t>Οπτικοποίηση</a:t>
          </a:r>
          <a:r>
            <a:rPr lang="el-GR" dirty="0">
              <a:latin typeface="Commissioner" pitchFamily="2" charset="0"/>
            </a:rPr>
            <a:t> δεδομένων</a:t>
          </a:r>
          <a:endParaRPr lang="en-US" dirty="0">
            <a:latin typeface="Commissioner" pitchFamily="2" charset="0"/>
          </a:endParaRPr>
        </a:p>
      </dgm:t>
    </dgm:pt>
    <dgm:pt modelId="{48CF7D9C-1536-4F55-BCBC-349150D176C7}" type="parTrans" cxnId="{05BE96F4-C6E3-4947-9C03-B77CF2199817}">
      <dgm:prSet/>
      <dgm:spPr/>
      <dgm:t>
        <a:bodyPr/>
        <a:lstStyle/>
        <a:p>
          <a:endParaRPr lang="en-US"/>
        </a:p>
      </dgm:t>
    </dgm:pt>
    <dgm:pt modelId="{60D15351-A4EF-42D4-BFA2-5DB2189F8D7C}" type="sibTrans" cxnId="{05BE96F4-C6E3-4947-9C03-B77CF2199817}">
      <dgm:prSet/>
      <dgm:spPr/>
      <dgm:t>
        <a:bodyPr/>
        <a:lstStyle/>
        <a:p>
          <a:endParaRPr lang="en-US"/>
        </a:p>
      </dgm:t>
    </dgm:pt>
    <dgm:pt modelId="{F3DEA139-347B-479C-99BF-F07519285343}">
      <dgm:prSet phldrT="[Text]"/>
      <dgm:spPr/>
      <dgm:t>
        <a:bodyPr/>
        <a:lstStyle/>
        <a:p>
          <a:r>
            <a:rPr lang="el-GR" dirty="0">
              <a:latin typeface="Commissioner" pitchFamily="2" charset="0"/>
            </a:rPr>
            <a:t>Προβολή</a:t>
          </a:r>
          <a:endParaRPr lang="en-US" dirty="0">
            <a:latin typeface="Commissioner" pitchFamily="2" charset="0"/>
          </a:endParaRPr>
        </a:p>
      </dgm:t>
    </dgm:pt>
    <dgm:pt modelId="{997AD5F3-F79B-4D37-AE2B-BDE61333909E}" type="parTrans" cxnId="{D21332DF-C9EB-47F8-91E5-7B8B4E132112}">
      <dgm:prSet/>
      <dgm:spPr/>
      <dgm:t>
        <a:bodyPr/>
        <a:lstStyle/>
        <a:p>
          <a:endParaRPr lang="en-US"/>
        </a:p>
      </dgm:t>
    </dgm:pt>
    <dgm:pt modelId="{D115F440-B455-4C98-B244-58CFBFAD19F6}" type="sibTrans" cxnId="{D21332DF-C9EB-47F8-91E5-7B8B4E132112}">
      <dgm:prSet/>
      <dgm:spPr/>
      <dgm:t>
        <a:bodyPr/>
        <a:lstStyle/>
        <a:p>
          <a:endParaRPr lang="en-US"/>
        </a:p>
      </dgm:t>
    </dgm:pt>
    <dgm:pt modelId="{4F6F2665-B21C-48B3-BC09-5BEF9BFE20B1}" type="pres">
      <dgm:prSet presAssocID="{66A9EA42-9AA6-4C29-A0B6-2E13F522E113}" presName="compositeShape" presStyleCnt="0">
        <dgm:presLayoutVars>
          <dgm:dir/>
          <dgm:resizeHandles/>
        </dgm:presLayoutVars>
      </dgm:prSet>
      <dgm:spPr/>
    </dgm:pt>
    <dgm:pt modelId="{D3CDD7A0-D03A-40B7-A32A-613431526BE9}" type="pres">
      <dgm:prSet presAssocID="{66A9EA42-9AA6-4C29-A0B6-2E13F522E113}" presName="pyramid" presStyleLbl="node1" presStyleIdx="0" presStyleCnt="1"/>
      <dgm:spPr/>
    </dgm:pt>
    <dgm:pt modelId="{ADE2D9A4-1922-4EDA-8772-5E3E42085793}" type="pres">
      <dgm:prSet presAssocID="{66A9EA42-9AA6-4C29-A0B6-2E13F522E113}" presName="theList" presStyleCnt="0"/>
      <dgm:spPr/>
    </dgm:pt>
    <dgm:pt modelId="{690EA283-CFB6-46F8-8697-9F97830FE37A}" type="pres">
      <dgm:prSet presAssocID="{2347941C-E9F7-4FF5-A72E-63F1BEF1850B}" presName="aNode" presStyleLbl="fgAcc1" presStyleIdx="0" presStyleCnt="6">
        <dgm:presLayoutVars>
          <dgm:bulletEnabled val="1"/>
        </dgm:presLayoutVars>
      </dgm:prSet>
      <dgm:spPr/>
    </dgm:pt>
    <dgm:pt modelId="{5E30FACA-A966-45C9-A6AC-44D557863483}" type="pres">
      <dgm:prSet presAssocID="{2347941C-E9F7-4FF5-A72E-63F1BEF1850B}" presName="aSpace" presStyleCnt="0"/>
      <dgm:spPr/>
    </dgm:pt>
    <dgm:pt modelId="{C1917B4C-35E1-46B6-9EA5-D0C2CBFF647B}" type="pres">
      <dgm:prSet presAssocID="{47C24AF8-E755-4705-8B65-B05AADA9AA16}" presName="aNode" presStyleLbl="fgAcc1" presStyleIdx="1" presStyleCnt="6">
        <dgm:presLayoutVars>
          <dgm:bulletEnabled val="1"/>
        </dgm:presLayoutVars>
      </dgm:prSet>
      <dgm:spPr/>
    </dgm:pt>
    <dgm:pt modelId="{D2F083CD-561C-4F79-92D4-FF70D8EFBF60}" type="pres">
      <dgm:prSet presAssocID="{47C24AF8-E755-4705-8B65-B05AADA9AA16}" presName="aSpace" presStyleCnt="0"/>
      <dgm:spPr/>
    </dgm:pt>
    <dgm:pt modelId="{1752F0A8-C080-43AA-A950-50A645827AB3}" type="pres">
      <dgm:prSet presAssocID="{DAFB31DD-FB92-4EFC-85E4-C88D302841EA}" presName="aNode" presStyleLbl="fgAcc1" presStyleIdx="2" presStyleCnt="6">
        <dgm:presLayoutVars>
          <dgm:bulletEnabled val="1"/>
        </dgm:presLayoutVars>
      </dgm:prSet>
      <dgm:spPr/>
    </dgm:pt>
    <dgm:pt modelId="{33412F36-ADA0-413E-ADAD-CB3E79823863}" type="pres">
      <dgm:prSet presAssocID="{DAFB31DD-FB92-4EFC-85E4-C88D302841EA}" presName="aSpace" presStyleCnt="0"/>
      <dgm:spPr/>
    </dgm:pt>
    <dgm:pt modelId="{B5B4BE8B-CAD0-47B3-AD3B-69C9B3FFB5F1}" type="pres">
      <dgm:prSet presAssocID="{E2BC6577-981A-48C0-8F52-E36913166D5B}" presName="aNode" presStyleLbl="fgAcc1" presStyleIdx="3" presStyleCnt="6">
        <dgm:presLayoutVars>
          <dgm:bulletEnabled val="1"/>
        </dgm:presLayoutVars>
      </dgm:prSet>
      <dgm:spPr/>
    </dgm:pt>
    <dgm:pt modelId="{C80581E8-72C3-47B3-BE97-33D34885E391}" type="pres">
      <dgm:prSet presAssocID="{E2BC6577-981A-48C0-8F52-E36913166D5B}" presName="aSpace" presStyleCnt="0"/>
      <dgm:spPr/>
    </dgm:pt>
    <dgm:pt modelId="{493D5780-6088-4676-8BA5-8E6C00A900A2}" type="pres">
      <dgm:prSet presAssocID="{B0D788D9-C307-4EE8-B543-200CF1C93828}" presName="aNode" presStyleLbl="fgAcc1" presStyleIdx="4" presStyleCnt="6">
        <dgm:presLayoutVars>
          <dgm:bulletEnabled val="1"/>
        </dgm:presLayoutVars>
      </dgm:prSet>
      <dgm:spPr/>
    </dgm:pt>
    <dgm:pt modelId="{3ED078FF-58F8-41A3-B060-EC75FA2D6409}" type="pres">
      <dgm:prSet presAssocID="{B0D788D9-C307-4EE8-B543-200CF1C93828}" presName="aSpace" presStyleCnt="0"/>
      <dgm:spPr/>
    </dgm:pt>
    <dgm:pt modelId="{B730A1E5-1C69-4C4A-BB51-30D5AB49D47D}" type="pres">
      <dgm:prSet presAssocID="{F3DEA139-347B-479C-99BF-F07519285343}" presName="aNode" presStyleLbl="fgAcc1" presStyleIdx="5" presStyleCnt="6">
        <dgm:presLayoutVars>
          <dgm:bulletEnabled val="1"/>
        </dgm:presLayoutVars>
      </dgm:prSet>
      <dgm:spPr/>
    </dgm:pt>
    <dgm:pt modelId="{FEB4EE6E-6079-40B3-B769-FB8B85693751}" type="pres">
      <dgm:prSet presAssocID="{F3DEA139-347B-479C-99BF-F07519285343}" presName="aSpace" presStyleCnt="0"/>
      <dgm:spPr/>
    </dgm:pt>
  </dgm:ptLst>
  <dgm:cxnLst>
    <dgm:cxn modelId="{A296A126-478D-443B-B3CB-1AF4DC8D9491}" type="presOf" srcId="{B0D788D9-C307-4EE8-B543-200CF1C93828}" destId="{493D5780-6088-4676-8BA5-8E6C00A900A2}" srcOrd="0" destOrd="0" presId="urn:microsoft.com/office/officeart/2005/8/layout/pyramid2"/>
    <dgm:cxn modelId="{BEDFC260-5A6F-4DC1-ADC2-2F459EB3E74A}" srcId="{66A9EA42-9AA6-4C29-A0B6-2E13F522E113}" destId="{2347941C-E9F7-4FF5-A72E-63F1BEF1850B}" srcOrd="0" destOrd="0" parTransId="{C8676692-7823-4E6E-8E1B-532ECD21AFAC}" sibTransId="{1FBF5B56-8FA5-4198-97C0-7BE983FA733E}"/>
    <dgm:cxn modelId="{6742464F-CA13-47F2-A2BA-5AA15A2B8901}" srcId="{66A9EA42-9AA6-4C29-A0B6-2E13F522E113}" destId="{DAFB31DD-FB92-4EFC-85E4-C88D302841EA}" srcOrd="2" destOrd="0" parTransId="{AAD32375-7EA6-4040-B2A5-259A7AEDA216}" sibTransId="{3BF65FCA-15FB-4FE3-A2C6-23B5871838F1}"/>
    <dgm:cxn modelId="{DDB41674-EFC7-4AEF-AE12-88C8982F2907}" srcId="{66A9EA42-9AA6-4C29-A0B6-2E13F522E113}" destId="{E2BC6577-981A-48C0-8F52-E36913166D5B}" srcOrd="3" destOrd="0" parTransId="{BF2B30C9-AD6A-432E-B08C-677FF8B48E41}" sibTransId="{5960C850-4008-453A-8D55-748406376D45}"/>
    <dgm:cxn modelId="{9A39C382-8BE4-4395-99FA-98E5210952A0}" type="presOf" srcId="{2347941C-E9F7-4FF5-A72E-63F1BEF1850B}" destId="{690EA283-CFB6-46F8-8697-9F97830FE37A}" srcOrd="0" destOrd="0" presId="urn:microsoft.com/office/officeart/2005/8/layout/pyramid2"/>
    <dgm:cxn modelId="{221A3486-72A5-48D7-AF3E-42208D7F46DF}" type="presOf" srcId="{47C24AF8-E755-4705-8B65-B05AADA9AA16}" destId="{C1917B4C-35E1-46B6-9EA5-D0C2CBFF647B}" srcOrd="0" destOrd="0" presId="urn:microsoft.com/office/officeart/2005/8/layout/pyramid2"/>
    <dgm:cxn modelId="{BDF87B95-7224-4A6B-AF23-CC3069C053C1}" srcId="{66A9EA42-9AA6-4C29-A0B6-2E13F522E113}" destId="{47C24AF8-E755-4705-8B65-B05AADA9AA16}" srcOrd="1" destOrd="0" parTransId="{90E5A57A-3863-4E99-8B2C-A247A41853D8}" sibTransId="{831B7484-1B6E-4CE7-B3B7-06762DA8A36B}"/>
    <dgm:cxn modelId="{7E50119A-E4D6-471D-AFF1-C9BB8284D35B}" type="presOf" srcId="{66A9EA42-9AA6-4C29-A0B6-2E13F522E113}" destId="{4F6F2665-B21C-48B3-BC09-5BEF9BFE20B1}" srcOrd="0" destOrd="0" presId="urn:microsoft.com/office/officeart/2005/8/layout/pyramid2"/>
    <dgm:cxn modelId="{B62965A8-4722-4297-8452-E1048F725722}" type="presOf" srcId="{F3DEA139-347B-479C-99BF-F07519285343}" destId="{B730A1E5-1C69-4C4A-BB51-30D5AB49D47D}" srcOrd="0" destOrd="0" presId="urn:microsoft.com/office/officeart/2005/8/layout/pyramid2"/>
    <dgm:cxn modelId="{D21332DF-C9EB-47F8-91E5-7B8B4E132112}" srcId="{66A9EA42-9AA6-4C29-A0B6-2E13F522E113}" destId="{F3DEA139-347B-479C-99BF-F07519285343}" srcOrd="5" destOrd="0" parTransId="{997AD5F3-F79B-4D37-AE2B-BDE61333909E}" sibTransId="{D115F440-B455-4C98-B244-58CFBFAD19F6}"/>
    <dgm:cxn modelId="{05BE96F4-C6E3-4947-9C03-B77CF2199817}" srcId="{66A9EA42-9AA6-4C29-A0B6-2E13F522E113}" destId="{B0D788D9-C307-4EE8-B543-200CF1C93828}" srcOrd="4" destOrd="0" parTransId="{48CF7D9C-1536-4F55-BCBC-349150D176C7}" sibTransId="{60D15351-A4EF-42D4-BFA2-5DB2189F8D7C}"/>
    <dgm:cxn modelId="{2EE0C3F8-3613-4755-829F-1BF50122201A}" type="presOf" srcId="{E2BC6577-981A-48C0-8F52-E36913166D5B}" destId="{B5B4BE8B-CAD0-47B3-AD3B-69C9B3FFB5F1}" srcOrd="0" destOrd="0" presId="urn:microsoft.com/office/officeart/2005/8/layout/pyramid2"/>
    <dgm:cxn modelId="{FF1C73F9-66B5-416A-9635-203A12635DA3}" type="presOf" srcId="{DAFB31DD-FB92-4EFC-85E4-C88D302841EA}" destId="{1752F0A8-C080-43AA-A950-50A645827AB3}" srcOrd="0" destOrd="0" presId="urn:microsoft.com/office/officeart/2005/8/layout/pyramid2"/>
    <dgm:cxn modelId="{BEEBAE21-E2E9-410B-BA7F-CAC0368C5B98}" type="presParOf" srcId="{4F6F2665-B21C-48B3-BC09-5BEF9BFE20B1}" destId="{D3CDD7A0-D03A-40B7-A32A-613431526BE9}" srcOrd="0" destOrd="0" presId="urn:microsoft.com/office/officeart/2005/8/layout/pyramid2"/>
    <dgm:cxn modelId="{E3D85CD1-465B-4640-B49E-A62FBE74E4A9}" type="presParOf" srcId="{4F6F2665-B21C-48B3-BC09-5BEF9BFE20B1}" destId="{ADE2D9A4-1922-4EDA-8772-5E3E42085793}" srcOrd="1" destOrd="0" presId="urn:microsoft.com/office/officeart/2005/8/layout/pyramid2"/>
    <dgm:cxn modelId="{CE9CCB82-909C-43E8-BB3E-5DACFAEBD553}" type="presParOf" srcId="{ADE2D9A4-1922-4EDA-8772-5E3E42085793}" destId="{690EA283-CFB6-46F8-8697-9F97830FE37A}" srcOrd="0" destOrd="0" presId="urn:microsoft.com/office/officeart/2005/8/layout/pyramid2"/>
    <dgm:cxn modelId="{0266E966-687A-46EA-BFA5-3C8C14B96833}" type="presParOf" srcId="{ADE2D9A4-1922-4EDA-8772-5E3E42085793}" destId="{5E30FACA-A966-45C9-A6AC-44D557863483}" srcOrd="1" destOrd="0" presId="urn:microsoft.com/office/officeart/2005/8/layout/pyramid2"/>
    <dgm:cxn modelId="{EB47DE4C-0E54-4BF7-BEEF-C286A3CFF5E7}" type="presParOf" srcId="{ADE2D9A4-1922-4EDA-8772-5E3E42085793}" destId="{C1917B4C-35E1-46B6-9EA5-D0C2CBFF647B}" srcOrd="2" destOrd="0" presId="urn:microsoft.com/office/officeart/2005/8/layout/pyramid2"/>
    <dgm:cxn modelId="{D6047901-8C99-4F29-A11F-50D2553F7257}" type="presParOf" srcId="{ADE2D9A4-1922-4EDA-8772-5E3E42085793}" destId="{D2F083CD-561C-4F79-92D4-FF70D8EFBF60}" srcOrd="3" destOrd="0" presId="urn:microsoft.com/office/officeart/2005/8/layout/pyramid2"/>
    <dgm:cxn modelId="{E1BFADE2-90F0-4F0D-BE93-766EEBB56829}" type="presParOf" srcId="{ADE2D9A4-1922-4EDA-8772-5E3E42085793}" destId="{1752F0A8-C080-43AA-A950-50A645827AB3}" srcOrd="4" destOrd="0" presId="urn:microsoft.com/office/officeart/2005/8/layout/pyramid2"/>
    <dgm:cxn modelId="{733EF4A5-1E9D-4F19-AC12-43CE6557B7C0}" type="presParOf" srcId="{ADE2D9A4-1922-4EDA-8772-5E3E42085793}" destId="{33412F36-ADA0-413E-ADAD-CB3E79823863}" srcOrd="5" destOrd="0" presId="urn:microsoft.com/office/officeart/2005/8/layout/pyramid2"/>
    <dgm:cxn modelId="{AFC5A86B-0F0E-4EB2-B7BF-064FEBB6EA8E}" type="presParOf" srcId="{ADE2D9A4-1922-4EDA-8772-5E3E42085793}" destId="{B5B4BE8B-CAD0-47B3-AD3B-69C9B3FFB5F1}" srcOrd="6" destOrd="0" presId="urn:microsoft.com/office/officeart/2005/8/layout/pyramid2"/>
    <dgm:cxn modelId="{F2B0552F-75B2-47C0-BA7E-F9C1E74E25C6}" type="presParOf" srcId="{ADE2D9A4-1922-4EDA-8772-5E3E42085793}" destId="{C80581E8-72C3-47B3-BE97-33D34885E391}" srcOrd="7" destOrd="0" presId="urn:microsoft.com/office/officeart/2005/8/layout/pyramid2"/>
    <dgm:cxn modelId="{0294B5DD-31DC-45F2-A5AA-AAE687350977}" type="presParOf" srcId="{ADE2D9A4-1922-4EDA-8772-5E3E42085793}" destId="{493D5780-6088-4676-8BA5-8E6C00A900A2}" srcOrd="8" destOrd="0" presId="urn:microsoft.com/office/officeart/2005/8/layout/pyramid2"/>
    <dgm:cxn modelId="{FE723343-E914-4636-983D-B80361E30DFD}" type="presParOf" srcId="{ADE2D9A4-1922-4EDA-8772-5E3E42085793}" destId="{3ED078FF-58F8-41A3-B060-EC75FA2D6409}" srcOrd="9" destOrd="0" presId="urn:microsoft.com/office/officeart/2005/8/layout/pyramid2"/>
    <dgm:cxn modelId="{86638F14-6517-453E-87D5-63736D970844}" type="presParOf" srcId="{ADE2D9A4-1922-4EDA-8772-5E3E42085793}" destId="{B730A1E5-1C69-4C4A-BB51-30D5AB49D47D}" srcOrd="10" destOrd="0" presId="urn:microsoft.com/office/officeart/2005/8/layout/pyramid2"/>
    <dgm:cxn modelId="{D2CCCD7F-7F2D-4A18-B05E-ADD70A6EE096}" type="presParOf" srcId="{ADE2D9A4-1922-4EDA-8772-5E3E42085793}" destId="{FEB4EE6E-6079-40B3-B769-FB8B8569375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41492-0290-42D3-BA06-6E3B550096F8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  <a:latin typeface="Commissioner" pitchFamily="2" charset="0"/>
            </a:rPr>
            <a:t>Humanities</a:t>
          </a:r>
        </a:p>
      </dsp:txBody>
      <dsp:txXfrm>
        <a:off x="609599" y="739321"/>
        <a:ext cx="1950720" cy="2585357"/>
      </dsp:txXfrm>
    </dsp:sp>
    <dsp:sp modelId="{36182F76-662C-4240-A6DC-C51096986DA3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  <a:latin typeface="Commissioner" pitchFamily="2" charset="0"/>
            </a:rPr>
            <a:t>Computational methods</a:t>
          </a:r>
        </a:p>
      </dsp:txBody>
      <dsp:txXfrm>
        <a:off x="3535680" y="73932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DD7A0-D03A-40B7-A32A-613431526BE9}">
      <dsp:nvSpPr>
        <dsp:cNvPr id="0" name=""/>
        <dsp:cNvSpPr/>
      </dsp:nvSpPr>
      <dsp:spPr>
        <a:xfrm>
          <a:off x="1032082" y="0"/>
          <a:ext cx="4914900" cy="4914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EA283-CFB6-46F8-8697-9F97830FE37A}">
      <dsp:nvSpPr>
        <dsp:cNvPr id="0" name=""/>
        <dsp:cNvSpPr/>
      </dsp:nvSpPr>
      <dsp:spPr>
        <a:xfrm>
          <a:off x="3489532" y="494129"/>
          <a:ext cx="3194685" cy="5817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002060"/>
              </a:solidFill>
              <a:latin typeface="Commissioner" pitchFamily="2" charset="0"/>
            </a:rPr>
            <a:t>Αρχικό αντικείμενο</a:t>
          </a:r>
          <a:endParaRPr lang="en-US" sz="1900" b="1" kern="1200" dirty="0">
            <a:solidFill>
              <a:srgbClr val="002060"/>
            </a:solidFill>
            <a:latin typeface="Commissioner" pitchFamily="2" charset="0"/>
          </a:endParaRPr>
        </a:p>
      </dsp:txBody>
      <dsp:txXfrm>
        <a:off x="3517929" y="522526"/>
        <a:ext cx="3137891" cy="524930"/>
      </dsp:txXfrm>
    </dsp:sp>
    <dsp:sp modelId="{C1917B4C-35E1-46B6-9EA5-D0C2CBFF647B}">
      <dsp:nvSpPr>
        <dsp:cNvPr id="0" name=""/>
        <dsp:cNvSpPr/>
      </dsp:nvSpPr>
      <dsp:spPr>
        <a:xfrm>
          <a:off x="3489532" y="1148569"/>
          <a:ext cx="3194685" cy="5817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002060"/>
              </a:solidFill>
              <a:latin typeface="Commissioner" pitchFamily="2" charset="0"/>
            </a:rPr>
            <a:t>Ψηφιακή μορφή</a:t>
          </a:r>
          <a:endParaRPr lang="en-US" sz="1900" b="1" kern="1200" dirty="0">
            <a:solidFill>
              <a:srgbClr val="002060"/>
            </a:solidFill>
            <a:latin typeface="Commissioner" pitchFamily="2" charset="0"/>
          </a:endParaRPr>
        </a:p>
      </dsp:txBody>
      <dsp:txXfrm>
        <a:off x="3517929" y="1176966"/>
        <a:ext cx="3137891" cy="524930"/>
      </dsp:txXfrm>
    </dsp:sp>
    <dsp:sp modelId="{1752F0A8-C080-43AA-A950-50A645827AB3}">
      <dsp:nvSpPr>
        <dsp:cNvPr id="0" name=""/>
        <dsp:cNvSpPr/>
      </dsp:nvSpPr>
      <dsp:spPr>
        <a:xfrm>
          <a:off x="3489532" y="1803009"/>
          <a:ext cx="3194685" cy="5817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002060"/>
              </a:solidFill>
              <a:latin typeface="Commissioner" pitchFamily="2" charset="0"/>
            </a:rPr>
            <a:t>Δεδομένα</a:t>
          </a:r>
          <a:endParaRPr lang="en-US" sz="1900" b="1" kern="1200" dirty="0">
            <a:solidFill>
              <a:srgbClr val="002060"/>
            </a:solidFill>
            <a:latin typeface="Commissioner" pitchFamily="2" charset="0"/>
          </a:endParaRPr>
        </a:p>
      </dsp:txBody>
      <dsp:txXfrm>
        <a:off x="3517929" y="1831406"/>
        <a:ext cx="3137891" cy="524930"/>
      </dsp:txXfrm>
    </dsp:sp>
    <dsp:sp modelId="{B5B4BE8B-CAD0-47B3-AD3B-69C9B3FFB5F1}">
      <dsp:nvSpPr>
        <dsp:cNvPr id="0" name=""/>
        <dsp:cNvSpPr/>
      </dsp:nvSpPr>
      <dsp:spPr>
        <a:xfrm>
          <a:off x="3489532" y="2457450"/>
          <a:ext cx="3194685" cy="5817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002060"/>
              </a:solidFill>
              <a:latin typeface="Commissioner" pitchFamily="2" charset="0"/>
            </a:rPr>
            <a:t>Μοντέλο</a:t>
          </a:r>
          <a:endParaRPr lang="en-US" sz="1900" b="1" kern="1200" dirty="0">
            <a:solidFill>
              <a:srgbClr val="002060"/>
            </a:solidFill>
            <a:latin typeface="Commissioner" pitchFamily="2" charset="0"/>
          </a:endParaRPr>
        </a:p>
      </dsp:txBody>
      <dsp:txXfrm>
        <a:off x="3517929" y="2485847"/>
        <a:ext cx="3137891" cy="524930"/>
      </dsp:txXfrm>
    </dsp:sp>
    <dsp:sp modelId="{493D5780-6088-4676-8BA5-8E6C00A900A2}">
      <dsp:nvSpPr>
        <dsp:cNvPr id="0" name=""/>
        <dsp:cNvSpPr/>
      </dsp:nvSpPr>
      <dsp:spPr>
        <a:xfrm>
          <a:off x="3489532" y="3111890"/>
          <a:ext cx="3194685" cy="5817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 err="1">
              <a:latin typeface="Commissioner" pitchFamily="2" charset="0"/>
            </a:rPr>
            <a:t>Οπτικοποίηση</a:t>
          </a:r>
          <a:r>
            <a:rPr lang="el-GR" sz="1900" kern="1200" dirty="0">
              <a:latin typeface="Commissioner" pitchFamily="2" charset="0"/>
            </a:rPr>
            <a:t> δεδομένων</a:t>
          </a:r>
          <a:endParaRPr lang="en-US" sz="1900" kern="1200" dirty="0">
            <a:latin typeface="Commissioner" pitchFamily="2" charset="0"/>
          </a:endParaRPr>
        </a:p>
      </dsp:txBody>
      <dsp:txXfrm>
        <a:off x="3517929" y="3140287"/>
        <a:ext cx="3137891" cy="524930"/>
      </dsp:txXfrm>
    </dsp:sp>
    <dsp:sp modelId="{B730A1E5-1C69-4C4A-BB51-30D5AB49D47D}">
      <dsp:nvSpPr>
        <dsp:cNvPr id="0" name=""/>
        <dsp:cNvSpPr/>
      </dsp:nvSpPr>
      <dsp:spPr>
        <a:xfrm>
          <a:off x="3489532" y="3766330"/>
          <a:ext cx="3194685" cy="5817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Commissioner" pitchFamily="2" charset="0"/>
            </a:rPr>
            <a:t>Προβολή</a:t>
          </a:r>
          <a:endParaRPr lang="en-US" sz="1900" kern="1200" dirty="0">
            <a:latin typeface="Commissioner" pitchFamily="2" charset="0"/>
          </a:endParaRPr>
        </a:p>
      </dsp:txBody>
      <dsp:txXfrm>
        <a:off x="3517929" y="3794727"/>
        <a:ext cx="3137891" cy="524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6cbc662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6cbc6627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6cbc662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6cbc6627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1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8" cy="5133089"/>
            <a:chOff x="-25" y="0"/>
            <a:chExt cx="9144048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0"/>
              <a:ext cx="9144047" cy="5133088"/>
              <a:chOff x="-25" y="0"/>
              <a:chExt cx="914404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 extrusionOk="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0"/>
                <a:ext cx="1609721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3510" extrusionOk="0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123" y="1345453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 extrusionOk="0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Commissioner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2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6"/>
          <p:cNvGrpSpPr/>
          <p:nvPr/>
        </p:nvGrpSpPr>
        <p:grpSpPr>
          <a:xfrm>
            <a:off x="92" y="5"/>
            <a:ext cx="9143908" cy="5143414"/>
            <a:chOff x="92" y="5"/>
            <a:chExt cx="9143908" cy="5143414"/>
          </a:xfrm>
        </p:grpSpPr>
        <p:sp>
          <p:nvSpPr>
            <p:cNvPr id="271" name="Google Shape;271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 flipH="1">
              <a:off x="92" y="3901472"/>
              <a:ext cx="1817004" cy="1241947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74" name="Google Shape;274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" name="Google Shape;277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26"/>
          <p:cNvSpPr txBox="1">
            <a:spLocks noGrp="1"/>
          </p:cNvSpPr>
          <p:nvPr>
            <p:ph type="subTitle" idx="1"/>
          </p:nvPr>
        </p:nvSpPr>
        <p:spPr>
          <a:xfrm>
            <a:off x="1325075" y="3530200"/>
            <a:ext cx="2674200" cy="8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2"/>
          </p:nvPr>
        </p:nvSpPr>
        <p:spPr>
          <a:xfrm>
            <a:off x="1325075" y="2477206"/>
            <a:ext cx="2674200" cy="8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subTitle" idx="3"/>
          </p:nvPr>
        </p:nvSpPr>
        <p:spPr>
          <a:xfrm>
            <a:off x="1325075" y="1413800"/>
            <a:ext cx="2674200" cy="8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4"/>
          </p:nvPr>
        </p:nvSpPr>
        <p:spPr>
          <a:xfrm>
            <a:off x="1325084" y="3349050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282" name="Google Shape;282;p26"/>
          <p:cNvSpPr txBox="1">
            <a:spLocks noGrp="1"/>
          </p:cNvSpPr>
          <p:nvPr>
            <p:ph type="subTitle" idx="5"/>
          </p:nvPr>
        </p:nvSpPr>
        <p:spPr>
          <a:xfrm>
            <a:off x="1325084" y="2288875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283" name="Google Shape;283;p26"/>
          <p:cNvSpPr txBox="1">
            <a:spLocks noGrp="1"/>
          </p:cNvSpPr>
          <p:nvPr>
            <p:ph type="subTitle" idx="6"/>
          </p:nvPr>
        </p:nvSpPr>
        <p:spPr>
          <a:xfrm>
            <a:off x="1325084" y="1228700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9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/>
          <p:nvPr/>
        </p:nvSpPr>
        <p:spPr>
          <a:xfrm>
            <a:off x="-570751" y="3893277"/>
            <a:ext cx="1560571" cy="1250967"/>
          </a:xfrm>
          <a:custGeom>
            <a:avLst/>
            <a:gdLst/>
            <a:ahLst/>
            <a:cxnLst/>
            <a:rect l="l" t="t" r="r" b="b"/>
            <a:pathLst>
              <a:path w="63047" h="50539" extrusionOk="0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3765775" y="0"/>
            <a:ext cx="5378318" cy="5072907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7"/>
          <p:cNvSpPr/>
          <p:nvPr/>
        </p:nvSpPr>
        <p:spPr>
          <a:xfrm flipH="1">
            <a:off x="5894924" y="0"/>
            <a:ext cx="3249135" cy="507025"/>
          </a:xfrm>
          <a:custGeom>
            <a:avLst/>
            <a:gdLst/>
            <a:ahLst/>
            <a:cxnLst/>
            <a:rect l="l" t="t" r="r" b="b"/>
            <a:pathLst>
              <a:path w="18507" h="2888" extrusionOk="0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27"/>
          <p:cNvGrpSpPr/>
          <p:nvPr/>
        </p:nvGrpSpPr>
        <p:grpSpPr>
          <a:xfrm>
            <a:off x="169125" y="184750"/>
            <a:ext cx="8797108" cy="4746297"/>
            <a:chOff x="169125" y="-3414650"/>
            <a:chExt cx="8797108" cy="4746297"/>
          </a:xfrm>
        </p:grpSpPr>
        <p:sp>
          <p:nvSpPr>
            <p:cNvPr id="290" name="Google Shape;290;p27"/>
            <p:cNvSpPr/>
            <p:nvPr/>
          </p:nvSpPr>
          <p:spPr>
            <a:xfrm>
              <a:off x="169125" y="-3414650"/>
              <a:ext cx="326100" cy="440104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8761045" y="1050474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8761045" y="1190876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4" name="Google Shape;294;p27"/>
          <p:cNvSpPr txBox="1">
            <a:spLocks noGrp="1"/>
          </p:cNvSpPr>
          <p:nvPr>
            <p:ph type="title" idx="2"/>
          </p:nvPr>
        </p:nvSpPr>
        <p:spPr>
          <a:xfrm>
            <a:off x="3062850" y="2946038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95" name="Google Shape;295;p27"/>
          <p:cNvSpPr txBox="1">
            <a:spLocks noGrp="1"/>
          </p:cNvSpPr>
          <p:nvPr>
            <p:ph type="subTitle" idx="1"/>
          </p:nvPr>
        </p:nvSpPr>
        <p:spPr>
          <a:xfrm>
            <a:off x="3263250" y="3295388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title" idx="3"/>
          </p:nvPr>
        </p:nvSpPr>
        <p:spPr>
          <a:xfrm>
            <a:off x="409125" y="2946038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4"/>
          </p:nvPr>
        </p:nvSpPr>
        <p:spPr>
          <a:xfrm>
            <a:off x="609525" y="3295388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title" idx="5"/>
          </p:nvPr>
        </p:nvSpPr>
        <p:spPr>
          <a:xfrm>
            <a:off x="5716575" y="2946038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6"/>
          </p:nvPr>
        </p:nvSpPr>
        <p:spPr>
          <a:xfrm>
            <a:off x="5916975" y="3295388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TITLE_AND_DESCRIPTION_1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/>
          <p:nvPr/>
        </p:nvSpPr>
        <p:spPr>
          <a:xfrm rot="10800000">
            <a:off x="2746708" y="-236896"/>
            <a:ext cx="6324992" cy="5617287"/>
          </a:xfrm>
          <a:custGeom>
            <a:avLst/>
            <a:gdLst/>
            <a:ahLst/>
            <a:cxnLst/>
            <a:rect l="l" t="t" r="r" b="b"/>
            <a:pathLst>
              <a:path w="13583" h="12063" extrusionOk="0">
                <a:moveTo>
                  <a:pt x="5144" y="1"/>
                </a:moveTo>
                <a:cubicBezTo>
                  <a:pt x="4965" y="1"/>
                  <a:pt x="4788" y="15"/>
                  <a:pt x="4614" y="42"/>
                </a:cubicBezTo>
                <a:cubicBezTo>
                  <a:pt x="3179" y="267"/>
                  <a:pt x="2097" y="1206"/>
                  <a:pt x="1028" y="2110"/>
                </a:cubicBezTo>
                <a:cubicBezTo>
                  <a:pt x="718" y="2369"/>
                  <a:pt x="358" y="2611"/>
                  <a:pt x="1" y="2856"/>
                </a:cubicBezTo>
                <a:lnTo>
                  <a:pt x="1" y="12063"/>
                </a:lnTo>
                <a:lnTo>
                  <a:pt x="4213" y="12063"/>
                </a:lnTo>
                <a:cubicBezTo>
                  <a:pt x="4399" y="11297"/>
                  <a:pt x="4787" y="10607"/>
                  <a:pt x="5424" y="10147"/>
                </a:cubicBezTo>
                <a:cubicBezTo>
                  <a:pt x="6502" y="9357"/>
                  <a:pt x="7956" y="9436"/>
                  <a:pt x="9289" y="9361"/>
                </a:cubicBezTo>
                <a:cubicBezTo>
                  <a:pt x="10432" y="9296"/>
                  <a:pt x="11633" y="9058"/>
                  <a:pt x="12470" y="8275"/>
                </a:cubicBezTo>
                <a:cubicBezTo>
                  <a:pt x="13307" y="7496"/>
                  <a:pt x="13582" y="6034"/>
                  <a:pt x="12783" y="5217"/>
                </a:cubicBezTo>
                <a:cubicBezTo>
                  <a:pt x="11722" y="4135"/>
                  <a:pt x="9616" y="4775"/>
                  <a:pt x="8636" y="3621"/>
                </a:cubicBezTo>
                <a:cubicBezTo>
                  <a:pt x="8115" y="3013"/>
                  <a:pt x="8122" y="2118"/>
                  <a:pt x="7755" y="1407"/>
                </a:cubicBezTo>
                <a:cubicBezTo>
                  <a:pt x="7277" y="481"/>
                  <a:pt x="6199" y="1"/>
                  <a:pt x="51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 rot="-5400000" flipH="1">
            <a:off x="-440841" y="240434"/>
            <a:ext cx="2978896" cy="2295737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title"/>
          </p:nvPr>
        </p:nvSpPr>
        <p:spPr>
          <a:xfrm>
            <a:off x="4893725" y="2655950"/>
            <a:ext cx="3079500" cy="56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16" name="Google Shape;316;p29"/>
          <p:cNvSpPr txBox="1">
            <a:spLocks noGrp="1"/>
          </p:cNvSpPr>
          <p:nvPr>
            <p:ph type="subTitle" idx="1"/>
          </p:nvPr>
        </p:nvSpPr>
        <p:spPr>
          <a:xfrm>
            <a:off x="5088500" y="3414975"/>
            <a:ext cx="28848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title" idx="2" hasCustomPrompt="1"/>
          </p:nvPr>
        </p:nvSpPr>
        <p:spPr>
          <a:xfrm>
            <a:off x="5740100" y="1047025"/>
            <a:ext cx="2233200" cy="16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18" name="Google Shape;318;p29"/>
          <p:cNvSpPr/>
          <p:nvPr/>
        </p:nvSpPr>
        <p:spPr>
          <a:xfrm rot="10800000" flipH="1">
            <a:off x="3" y="3790806"/>
            <a:ext cx="1755224" cy="1352693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/>
          <p:nvPr/>
        </p:nvSpPr>
        <p:spPr>
          <a:xfrm rot="5470684">
            <a:off x="4064003" y="370490"/>
            <a:ext cx="209940" cy="225978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"/>
          <p:cNvSpPr/>
          <p:nvPr/>
        </p:nvSpPr>
        <p:spPr>
          <a:xfrm rot="5470737">
            <a:off x="3818032" y="4420676"/>
            <a:ext cx="369367" cy="355190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/>
          <p:nvPr/>
        </p:nvSpPr>
        <p:spPr>
          <a:xfrm rot="9507153">
            <a:off x="1258996" y="552274"/>
            <a:ext cx="219888" cy="211463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TITLE_AND_BODY_1_2_1_1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0"/>
          <p:cNvGrpSpPr/>
          <p:nvPr/>
        </p:nvGrpSpPr>
        <p:grpSpPr>
          <a:xfrm>
            <a:off x="-690151" y="-2"/>
            <a:ext cx="12033801" cy="5392337"/>
            <a:chOff x="-690151" y="-2"/>
            <a:chExt cx="12033801" cy="5392337"/>
          </a:xfrm>
        </p:grpSpPr>
        <p:sp>
          <p:nvSpPr>
            <p:cNvPr id="324" name="Google Shape;324;p30"/>
            <p:cNvSpPr/>
            <p:nvPr/>
          </p:nvSpPr>
          <p:spPr>
            <a:xfrm flipH="1">
              <a:off x="-68" y="2960000"/>
              <a:ext cx="3194593" cy="2183549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30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326" name="Google Shape;326;p30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" name="Google Shape;329;p30"/>
            <p:cNvSpPr/>
            <p:nvPr/>
          </p:nvSpPr>
          <p:spPr>
            <a:xfrm flipH="1">
              <a:off x="6976699" y="1891625"/>
              <a:ext cx="4366950" cy="3500710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 rot="10800000" flipH="1">
              <a:off x="-690151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 txBox="1">
            <a:spLocks noGrp="1"/>
          </p:cNvSpPr>
          <p:nvPr>
            <p:ph type="title"/>
          </p:nvPr>
        </p:nvSpPr>
        <p:spPr>
          <a:xfrm>
            <a:off x="1408350" y="1390742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32" name="Google Shape;332;p30"/>
          <p:cNvSpPr txBox="1">
            <a:spLocks noGrp="1"/>
          </p:cNvSpPr>
          <p:nvPr>
            <p:ph type="title" idx="2" hasCustomPrompt="1"/>
          </p:nvPr>
        </p:nvSpPr>
        <p:spPr>
          <a:xfrm>
            <a:off x="3618150" y="5770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1"/>
          </p:nvPr>
        </p:nvSpPr>
        <p:spPr>
          <a:xfrm>
            <a:off x="1361850" y="2260046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2_1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>
            <a:spLocks noGrp="1"/>
          </p:cNvSpPr>
          <p:nvPr>
            <p:ph type="body" idx="1" hasCustomPrompt="1"/>
          </p:nvPr>
        </p:nvSpPr>
        <p:spPr>
          <a:xfrm>
            <a:off x="713850" y="1107450"/>
            <a:ext cx="7913700" cy="3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800"/>
              <a:buFont typeface="Lexend Deca"/>
              <a:buChar char="●"/>
              <a:defRPr sz="1800">
                <a:latin typeface="Commissioner" pitchFamily="2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 sz="1600">
                <a:latin typeface="Commissioner" pitchFamily="2" charset="0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9pPr>
          </a:lstStyle>
          <a:p>
            <a:r>
              <a:rPr lang="en-US" dirty="0" err="1"/>
              <a:t>Asas</a:t>
            </a:r>
            <a:endParaRPr lang="en-US" dirty="0"/>
          </a:p>
          <a:p>
            <a:pPr lvl="1"/>
            <a:r>
              <a:rPr lang="en-US" dirty="0"/>
              <a:t>Asa	</a:t>
            </a:r>
            <a:endParaRPr dirty="0"/>
          </a:p>
        </p:txBody>
      </p:sp>
      <p:sp>
        <p:nvSpPr>
          <p:cNvPr id="368" name="Google Shape;368;p3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69" name="Google Shape;369;p34"/>
          <p:cNvGrpSpPr/>
          <p:nvPr/>
        </p:nvGrpSpPr>
        <p:grpSpPr>
          <a:xfrm>
            <a:off x="-2903425" y="0"/>
            <a:ext cx="12047388" cy="7827050"/>
            <a:chOff x="-2903425" y="0"/>
            <a:chExt cx="12047388" cy="7827050"/>
          </a:xfrm>
        </p:grpSpPr>
        <p:sp>
          <p:nvSpPr>
            <p:cNvPr id="370" name="Google Shape;370;p34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 rot="3600660">
              <a:off x="-2291381" y="3870094"/>
              <a:ext cx="3344912" cy="3344912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34"/>
          <p:cNvSpPr/>
          <p:nvPr/>
        </p:nvSpPr>
        <p:spPr>
          <a:xfrm>
            <a:off x="6056916" y="2983037"/>
            <a:ext cx="3160735" cy="216040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-246502" y="44875"/>
            <a:ext cx="9390546" cy="5143162"/>
            <a:chOff x="-246502" y="44875"/>
            <a:chExt cx="9390546" cy="5143162"/>
          </a:xfrm>
        </p:grpSpPr>
        <p:sp>
          <p:nvSpPr>
            <p:cNvPr id="376" name="Google Shape;376;p35"/>
            <p:cNvSpPr/>
            <p:nvPr/>
          </p:nvSpPr>
          <p:spPr>
            <a:xfrm rot="-5400000" flipH="1">
              <a:off x="77977" y="-279603"/>
              <a:ext cx="5143144" cy="5792100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35"/>
            <p:cNvGrpSpPr/>
            <p:nvPr/>
          </p:nvGrpSpPr>
          <p:grpSpPr>
            <a:xfrm rot="-5400000" flipH="1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378" name="Google Shape;378;p35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5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5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5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" name="Google Shape;382;p35"/>
            <p:cNvSpPr/>
            <p:nvPr/>
          </p:nvSpPr>
          <p:spPr>
            <a:xfrm rot="-5400000" flipH="1">
              <a:off x="-946474" y="3790475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rot="10800000">
              <a:off x="5366582" y="382323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85" name="Google Shape;385;p35"/>
          <p:cNvSpPr txBox="1">
            <a:spLocks noGrp="1"/>
          </p:cNvSpPr>
          <p:nvPr>
            <p:ph type="subTitle" idx="1"/>
          </p:nvPr>
        </p:nvSpPr>
        <p:spPr>
          <a:xfrm>
            <a:off x="2193150" y="1083200"/>
            <a:ext cx="47577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 rot="10800000">
            <a:off x="7353624" y="-2"/>
            <a:ext cx="2290182" cy="1835829"/>
          </a:xfrm>
          <a:custGeom>
            <a:avLst/>
            <a:gdLst/>
            <a:ahLst/>
            <a:cxnLst/>
            <a:rect l="l" t="t" r="r" b="b"/>
            <a:pathLst>
              <a:path w="63047" h="50539" extrusionOk="0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6"/>
          <p:cNvSpPr/>
          <p:nvPr/>
        </p:nvSpPr>
        <p:spPr>
          <a:xfrm flipH="1">
            <a:off x="5821300" y="2791197"/>
            <a:ext cx="6063998" cy="2423161"/>
          </a:xfrm>
          <a:custGeom>
            <a:avLst/>
            <a:gdLst/>
            <a:ahLst/>
            <a:cxnLst/>
            <a:rect l="l" t="t" r="r" b="b"/>
            <a:pathLst>
              <a:path w="38804" h="15506" extrusionOk="0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6"/>
          <p:cNvSpPr/>
          <p:nvPr/>
        </p:nvSpPr>
        <p:spPr>
          <a:xfrm flipH="1">
            <a:off x="0" y="3871925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6"/>
          <p:cNvSpPr/>
          <p:nvPr/>
        </p:nvSpPr>
        <p:spPr>
          <a:xfrm>
            <a:off x="271119" y="212480"/>
            <a:ext cx="595618" cy="572703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_AND_BODY_1_3_1_1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7"/>
          <p:cNvGrpSpPr/>
          <p:nvPr/>
        </p:nvGrpSpPr>
        <p:grpSpPr>
          <a:xfrm>
            <a:off x="-152410" y="0"/>
            <a:ext cx="9338910" cy="5221448"/>
            <a:chOff x="-152410" y="0"/>
            <a:chExt cx="9338910" cy="5221448"/>
          </a:xfrm>
        </p:grpSpPr>
        <p:sp>
          <p:nvSpPr>
            <p:cNvPr id="394" name="Google Shape;394;p37"/>
            <p:cNvSpPr/>
            <p:nvPr/>
          </p:nvSpPr>
          <p:spPr>
            <a:xfrm rot="10800000" flipH="1">
              <a:off x="-152410" y="3991667"/>
              <a:ext cx="1579980" cy="1217639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7"/>
            <p:cNvGrpSpPr/>
            <p:nvPr/>
          </p:nvGrpSpPr>
          <p:grpSpPr>
            <a:xfrm>
              <a:off x="5389067" y="959790"/>
              <a:ext cx="3797433" cy="4261658"/>
              <a:chOff x="5389067" y="959790"/>
              <a:chExt cx="3797433" cy="4261658"/>
            </a:xfrm>
          </p:grpSpPr>
          <p:sp>
            <p:nvSpPr>
              <p:cNvPr id="396" name="Google Shape;396;p37"/>
              <p:cNvSpPr/>
              <p:nvPr/>
            </p:nvSpPr>
            <p:spPr>
              <a:xfrm flipH="1">
                <a:off x="5389067" y="1848905"/>
                <a:ext cx="3797433" cy="3372543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8591236" y="959790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3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7"/>
          <p:cNvSpPr txBox="1">
            <a:spLocks noGrp="1"/>
          </p:cNvSpPr>
          <p:nvPr>
            <p:ph type="subTitle" idx="1"/>
          </p:nvPr>
        </p:nvSpPr>
        <p:spPr>
          <a:xfrm>
            <a:off x="1177500" y="2148875"/>
            <a:ext cx="26481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00" name="Google Shape;400;p37"/>
          <p:cNvSpPr txBox="1">
            <a:spLocks noGrp="1"/>
          </p:cNvSpPr>
          <p:nvPr>
            <p:ph type="body" idx="2"/>
          </p:nvPr>
        </p:nvSpPr>
        <p:spPr>
          <a:xfrm>
            <a:off x="1177498" y="2701950"/>
            <a:ext cx="31608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8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03" name="Google Shape;403;p38"/>
          <p:cNvGrpSpPr/>
          <p:nvPr/>
        </p:nvGrpSpPr>
        <p:grpSpPr>
          <a:xfrm>
            <a:off x="-3860422" y="0"/>
            <a:ext cx="13004386" cy="9553860"/>
            <a:chOff x="-3860422" y="0"/>
            <a:chExt cx="13004386" cy="9553860"/>
          </a:xfrm>
        </p:grpSpPr>
        <p:sp>
          <p:nvSpPr>
            <p:cNvPr id="404" name="Google Shape;404;p38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 rot="3600617">
              <a:off x="-2990262" y="3929040"/>
              <a:ext cx="4754679" cy="4754939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8"/>
          <p:cNvSpPr/>
          <p:nvPr/>
        </p:nvSpPr>
        <p:spPr>
          <a:xfrm>
            <a:off x="6056916" y="2983037"/>
            <a:ext cx="3160735" cy="216040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 rot="10800000" flipH="1">
            <a:off x="7197425" y="-44541"/>
            <a:ext cx="1999690" cy="136681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body" idx="1"/>
          </p:nvPr>
        </p:nvSpPr>
        <p:spPr>
          <a:xfrm>
            <a:off x="4704675" y="1506975"/>
            <a:ext cx="3384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8_2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12" name="Google Shape;412;p39"/>
          <p:cNvSpPr txBox="1">
            <a:spLocks noGrp="1"/>
          </p:cNvSpPr>
          <p:nvPr>
            <p:ph type="body" idx="1"/>
          </p:nvPr>
        </p:nvSpPr>
        <p:spPr>
          <a:xfrm>
            <a:off x="2125950" y="3870950"/>
            <a:ext cx="48921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413" name="Google Shape;413;p39"/>
          <p:cNvGrpSpPr/>
          <p:nvPr/>
        </p:nvGrpSpPr>
        <p:grpSpPr>
          <a:xfrm rot="-5400000" flipH="1">
            <a:off x="8363971" y="-185970"/>
            <a:ext cx="337407" cy="924597"/>
            <a:chOff x="8514266" y="1265155"/>
            <a:chExt cx="337407" cy="924597"/>
          </a:xfrm>
        </p:grpSpPr>
        <p:sp>
          <p:nvSpPr>
            <p:cNvPr id="414" name="Google Shape;414;p39"/>
            <p:cNvSpPr/>
            <p:nvPr/>
          </p:nvSpPr>
          <p:spPr>
            <a:xfrm>
              <a:off x="8514266" y="1265155"/>
              <a:ext cx="337407" cy="230998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8514266" y="1496032"/>
              <a:ext cx="337407" cy="23148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8514266" y="1727393"/>
              <a:ext cx="337407" cy="230998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8514266" y="1958270"/>
              <a:ext cx="337407" cy="23148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39"/>
          <p:cNvSpPr/>
          <p:nvPr/>
        </p:nvSpPr>
        <p:spPr>
          <a:xfrm rot="-5400000" flipH="1">
            <a:off x="-946474" y="3790475"/>
            <a:ext cx="2242956" cy="350011"/>
          </a:xfrm>
          <a:custGeom>
            <a:avLst/>
            <a:gdLst/>
            <a:ahLst/>
            <a:cxnLst/>
            <a:rect l="l" t="t" r="r" b="b"/>
            <a:pathLst>
              <a:path w="18507" h="2888" extrusionOk="0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"/>
          <p:cNvSpPr/>
          <p:nvPr/>
        </p:nvSpPr>
        <p:spPr>
          <a:xfrm rot="5400000" flipH="1">
            <a:off x="6944307" y="3026813"/>
            <a:ext cx="3777462" cy="1364799"/>
          </a:xfrm>
          <a:custGeom>
            <a:avLst/>
            <a:gdLst/>
            <a:ahLst/>
            <a:cxnLst/>
            <a:rect l="l" t="t" r="r" b="b"/>
            <a:pathLst>
              <a:path w="61918" h="22371" extrusionOk="0">
                <a:moveTo>
                  <a:pt x="1" y="0"/>
                </a:moveTo>
                <a:lnTo>
                  <a:pt x="1" y="19582"/>
                </a:lnTo>
                <a:cubicBezTo>
                  <a:pt x="2348" y="19298"/>
                  <a:pt x="4561" y="19170"/>
                  <a:pt x="6829" y="19170"/>
                </a:cubicBezTo>
                <a:cubicBezTo>
                  <a:pt x="14097" y="19170"/>
                  <a:pt x="21932" y="20484"/>
                  <a:pt x="36559" y="22179"/>
                </a:cubicBezTo>
                <a:cubicBezTo>
                  <a:pt x="37673" y="22308"/>
                  <a:pt x="38754" y="22370"/>
                  <a:pt x="39802" y="22370"/>
                </a:cubicBezTo>
                <a:cubicBezTo>
                  <a:pt x="52890" y="22370"/>
                  <a:pt x="60749" y="12589"/>
                  <a:pt x="619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/>
          <p:cNvSpPr/>
          <p:nvPr/>
        </p:nvSpPr>
        <p:spPr>
          <a:xfrm rot="7199737">
            <a:off x="-1851981" y="-1577874"/>
            <a:ext cx="3112012" cy="3112162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_AND_BODY_1_1_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40"/>
          <p:cNvGrpSpPr/>
          <p:nvPr/>
        </p:nvGrpSpPr>
        <p:grpSpPr>
          <a:xfrm>
            <a:off x="-2984950" y="-52225"/>
            <a:ext cx="12150200" cy="5266583"/>
            <a:chOff x="-2984950" y="-52225"/>
            <a:chExt cx="12150200" cy="5266583"/>
          </a:xfrm>
        </p:grpSpPr>
        <p:sp>
          <p:nvSpPr>
            <p:cNvPr id="423" name="Google Shape;423;p40"/>
            <p:cNvSpPr/>
            <p:nvPr/>
          </p:nvSpPr>
          <p:spPr>
            <a:xfrm rot="10800000" flipH="1">
              <a:off x="-743459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-2984950" y="2791197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 rot="10800000" flipH="1">
              <a:off x="2427460" y="-52225"/>
              <a:ext cx="6737787" cy="2297888"/>
            </a:xfrm>
            <a:custGeom>
              <a:avLst/>
              <a:gdLst/>
              <a:ahLst/>
              <a:cxnLst/>
              <a:rect l="l" t="t" r="r" b="b"/>
              <a:pathLst>
                <a:path w="33456" h="11410" extrusionOk="0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 rot="10800000" flipH="1">
              <a:off x="73049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40"/>
          <p:cNvSpPr txBox="1">
            <a:spLocks noGrp="1"/>
          </p:cNvSpPr>
          <p:nvPr>
            <p:ph type="title"/>
          </p:nvPr>
        </p:nvSpPr>
        <p:spPr>
          <a:xfrm>
            <a:off x="713850" y="2128825"/>
            <a:ext cx="3496200" cy="4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428" name="Google Shape;428;p40"/>
          <p:cNvSpPr txBox="1">
            <a:spLocks noGrp="1"/>
          </p:cNvSpPr>
          <p:nvPr>
            <p:ph type="subTitle" idx="1"/>
          </p:nvPr>
        </p:nvSpPr>
        <p:spPr>
          <a:xfrm>
            <a:off x="713850" y="2510350"/>
            <a:ext cx="31968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"/>
          <p:cNvSpPr txBox="1">
            <a:spLocks noGrp="1"/>
          </p:cNvSpPr>
          <p:nvPr>
            <p:ph type="title"/>
          </p:nvPr>
        </p:nvSpPr>
        <p:spPr>
          <a:xfrm>
            <a:off x="717225" y="783200"/>
            <a:ext cx="33687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31" name="Google Shape;431;p41"/>
          <p:cNvSpPr/>
          <p:nvPr/>
        </p:nvSpPr>
        <p:spPr>
          <a:xfrm rot="10800000">
            <a:off x="0" y="0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1"/>
          <p:cNvSpPr/>
          <p:nvPr/>
        </p:nvSpPr>
        <p:spPr>
          <a:xfrm rot="3600617">
            <a:off x="-2907637" y="3443615"/>
            <a:ext cx="4754679" cy="4754939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1"/>
          <p:cNvSpPr/>
          <p:nvPr/>
        </p:nvSpPr>
        <p:spPr>
          <a:xfrm>
            <a:off x="6814253" y="3500673"/>
            <a:ext cx="2403386" cy="1642748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42"/>
          <p:cNvGrpSpPr/>
          <p:nvPr/>
        </p:nvGrpSpPr>
        <p:grpSpPr>
          <a:xfrm>
            <a:off x="-2" y="107625"/>
            <a:ext cx="9236996" cy="5913562"/>
            <a:chOff x="-2" y="107625"/>
            <a:chExt cx="9236996" cy="5913562"/>
          </a:xfrm>
        </p:grpSpPr>
        <p:grpSp>
          <p:nvGrpSpPr>
            <p:cNvPr id="436" name="Google Shape;436;p42"/>
            <p:cNvGrpSpPr/>
            <p:nvPr/>
          </p:nvGrpSpPr>
          <p:grpSpPr>
            <a:xfrm rot="-5400000" flipH="1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437" name="Google Shape;437;p42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2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2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2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42"/>
            <p:cNvSpPr/>
            <p:nvPr/>
          </p:nvSpPr>
          <p:spPr>
            <a:xfrm rot="-5400000" flipH="1">
              <a:off x="-946474" y="3790475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2"/>
            <p:cNvSpPr/>
            <p:nvPr/>
          </p:nvSpPr>
          <p:spPr>
            <a:xfrm rot="10800000">
              <a:off x="5459532" y="465638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42"/>
          <p:cNvSpPr/>
          <p:nvPr/>
        </p:nvSpPr>
        <p:spPr>
          <a:xfrm rot="7199737">
            <a:off x="-1851981" y="-1577874"/>
            <a:ext cx="3112012" cy="3112162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2"/>
          <p:cNvSpPr txBox="1">
            <a:spLocks noGrp="1"/>
          </p:cNvSpPr>
          <p:nvPr>
            <p:ph type="title"/>
          </p:nvPr>
        </p:nvSpPr>
        <p:spPr>
          <a:xfrm>
            <a:off x="1573800" y="445025"/>
            <a:ext cx="59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5_1_1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/>
          <p:nvPr/>
        </p:nvSpPr>
        <p:spPr>
          <a:xfrm rot="5400077" flipH="1">
            <a:off x="4664953" y="-1796929"/>
            <a:ext cx="4349199" cy="4897964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44"/>
          <p:cNvGrpSpPr/>
          <p:nvPr/>
        </p:nvGrpSpPr>
        <p:grpSpPr>
          <a:xfrm>
            <a:off x="-1696741" y="-637245"/>
            <a:ext cx="7885750" cy="5574039"/>
            <a:chOff x="681006" y="714113"/>
            <a:chExt cx="7276019" cy="5143051"/>
          </a:xfrm>
        </p:grpSpPr>
        <p:sp>
          <p:nvSpPr>
            <p:cNvPr id="460" name="Google Shape;460;p44"/>
            <p:cNvSpPr/>
            <p:nvPr/>
          </p:nvSpPr>
          <p:spPr>
            <a:xfrm flipH="1">
              <a:off x="681006" y="714113"/>
              <a:ext cx="7260519" cy="2901289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 rot="10800000" flipH="1">
              <a:off x="696506" y="2955876"/>
              <a:ext cx="7260519" cy="2901289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44"/>
          <p:cNvSpPr txBox="1">
            <a:spLocks noGrp="1"/>
          </p:cNvSpPr>
          <p:nvPr>
            <p:ph type="subTitle" idx="1"/>
          </p:nvPr>
        </p:nvSpPr>
        <p:spPr>
          <a:xfrm>
            <a:off x="944250" y="2579925"/>
            <a:ext cx="42075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title" hasCustomPrompt="1"/>
          </p:nvPr>
        </p:nvSpPr>
        <p:spPr>
          <a:xfrm>
            <a:off x="63750" y="1331279"/>
            <a:ext cx="5968500" cy="13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4" name="Google Shape;464;p44"/>
          <p:cNvSpPr/>
          <p:nvPr/>
        </p:nvSpPr>
        <p:spPr>
          <a:xfrm rot="-1067948" flipH="1">
            <a:off x="481677" y="688776"/>
            <a:ext cx="416315" cy="349692"/>
          </a:xfrm>
          <a:custGeom>
            <a:avLst/>
            <a:gdLst/>
            <a:ahLst/>
            <a:cxnLst/>
            <a:rect l="l" t="t" r="r" b="b"/>
            <a:pathLst>
              <a:path w="4168" h="3501" extrusionOk="0">
                <a:moveTo>
                  <a:pt x="0" y="0"/>
                </a:moveTo>
                <a:lnTo>
                  <a:pt x="2379" y="3501"/>
                </a:lnTo>
                <a:lnTo>
                  <a:pt x="4168" y="83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4"/>
          <p:cNvSpPr/>
          <p:nvPr/>
        </p:nvSpPr>
        <p:spPr>
          <a:xfrm flipH="1">
            <a:off x="5347342" y="734783"/>
            <a:ext cx="279478" cy="257703"/>
          </a:xfrm>
          <a:custGeom>
            <a:avLst/>
            <a:gdLst/>
            <a:ahLst/>
            <a:cxnLst/>
            <a:rect l="l" t="t" r="r" b="b"/>
            <a:pathLst>
              <a:path w="2798" h="2580" extrusionOk="0">
                <a:moveTo>
                  <a:pt x="1402" y="0"/>
                </a:moveTo>
                <a:lnTo>
                  <a:pt x="1" y="2579"/>
                </a:lnTo>
                <a:lnTo>
                  <a:pt x="2797" y="1722"/>
                </a:lnTo>
                <a:lnTo>
                  <a:pt x="14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4"/>
          <p:cNvSpPr/>
          <p:nvPr/>
        </p:nvSpPr>
        <p:spPr>
          <a:xfrm rot="3049217">
            <a:off x="1888164" y="4430090"/>
            <a:ext cx="378087" cy="363567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"/>
          <p:cNvSpPr/>
          <p:nvPr/>
        </p:nvSpPr>
        <p:spPr>
          <a:xfrm>
            <a:off x="4000900" y="0"/>
            <a:ext cx="5143144" cy="4851176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5"/>
          <p:cNvSpPr/>
          <p:nvPr/>
        </p:nvSpPr>
        <p:spPr>
          <a:xfrm>
            <a:off x="3" y="0"/>
            <a:ext cx="2329707" cy="363549"/>
          </a:xfrm>
          <a:custGeom>
            <a:avLst/>
            <a:gdLst/>
            <a:ahLst/>
            <a:cxnLst/>
            <a:rect l="l" t="t" r="r" b="b"/>
            <a:pathLst>
              <a:path w="18507" h="2888" extrusionOk="0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45"/>
          <p:cNvGrpSpPr/>
          <p:nvPr/>
        </p:nvGrpSpPr>
        <p:grpSpPr>
          <a:xfrm>
            <a:off x="338161" y="230274"/>
            <a:ext cx="8628072" cy="933710"/>
            <a:chOff x="338161" y="-1616526"/>
            <a:chExt cx="8628072" cy="933710"/>
          </a:xfrm>
        </p:grpSpPr>
        <p:sp>
          <p:nvSpPr>
            <p:cNvPr id="471" name="Google Shape;471;p45"/>
            <p:cNvSpPr/>
            <p:nvPr/>
          </p:nvSpPr>
          <p:spPr>
            <a:xfrm>
              <a:off x="338161" y="-104638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8761045" y="-1616526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8761045" y="-1476124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5"/>
          <p:cNvSpPr txBox="1">
            <a:spLocks noGrp="1"/>
          </p:cNvSpPr>
          <p:nvPr>
            <p:ph type="title" hasCustomPrompt="1"/>
          </p:nvPr>
        </p:nvSpPr>
        <p:spPr>
          <a:xfrm>
            <a:off x="716250" y="505050"/>
            <a:ext cx="7711500" cy="11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75" name="Google Shape;475;p45"/>
          <p:cNvSpPr txBox="1">
            <a:spLocks noGrp="1"/>
          </p:cNvSpPr>
          <p:nvPr>
            <p:ph type="body" idx="1"/>
          </p:nvPr>
        </p:nvSpPr>
        <p:spPr>
          <a:xfrm>
            <a:off x="2021250" y="1588125"/>
            <a:ext cx="5101500" cy="68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6" name="Google Shape;476;p45"/>
          <p:cNvSpPr/>
          <p:nvPr/>
        </p:nvSpPr>
        <p:spPr>
          <a:xfrm rot="2700000" flipH="1">
            <a:off x="-2127572" y="4645955"/>
            <a:ext cx="6737740" cy="2297872"/>
          </a:xfrm>
          <a:custGeom>
            <a:avLst/>
            <a:gdLst/>
            <a:ahLst/>
            <a:cxnLst/>
            <a:rect l="l" t="t" r="r" b="b"/>
            <a:pathLst>
              <a:path w="33456" h="11410" extrusionOk="0">
                <a:moveTo>
                  <a:pt x="22424" y="1"/>
                </a:moveTo>
                <a:cubicBezTo>
                  <a:pt x="16324" y="1"/>
                  <a:pt x="10216" y="1853"/>
                  <a:pt x="5291" y="5466"/>
                </a:cubicBezTo>
                <a:cubicBezTo>
                  <a:pt x="3145" y="7038"/>
                  <a:pt x="1158" y="9055"/>
                  <a:pt x="1" y="11410"/>
                </a:cubicBezTo>
                <a:lnTo>
                  <a:pt x="10841" y="11410"/>
                </a:lnTo>
                <a:cubicBezTo>
                  <a:pt x="13276" y="8184"/>
                  <a:pt x="17056" y="5854"/>
                  <a:pt x="20972" y="5009"/>
                </a:cubicBezTo>
                <a:cubicBezTo>
                  <a:pt x="22163" y="4754"/>
                  <a:pt x="23375" y="4631"/>
                  <a:pt x="24588" y="4631"/>
                </a:cubicBezTo>
                <a:cubicBezTo>
                  <a:pt x="27653" y="4631"/>
                  <a:pt x="30721" y="5417"/>
                  <a:pt x="33456" y="6840"/>
                </a:cubicBezTo>
                <a:lnTo>
                  <a:pt x="33456" y="2151"/>
                </a:lnTo>
                <a:cubicBezTo>
                  <a:pt x="29971" y="710"/>
                  <a:pt x="26199" y="1"/>
                  <a:pt x="224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5"/>
          <p:cNvSpPr/>
          <p:nvPr/>
        </p:nvSpPr>
        <p:spPr>
          <a:xfrm rot="10800000" flipH="1">
            <a:off x="7778950" y="2520150"/>
            <a:ext cx="2890022" cy="2725961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2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6"/>
          <p:cNvSpPr txBox="1">
            <a:spLocks noGrp="1"/>
          </p:cNvSpPr>
          <p:nvPr>
            <p:ph type="title" hasCustomPrompt="1"/>
          </p:nvPr>
        </p:nvSpPr>
        <p:spPr>
          <a:xfrm>
            <a:off x="2891100" y="834425"/>
            <a:ext cx="3361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80" name="Google Shape;480;p46"/>
          <p:cNvSpPr txBox="1">
            <a:spLocks noGrp="1"/>
          </p:cNvSpPr>
          <p:nvPr>
            <p:ph type="title" idx="2" hasCustomPrompt="1"/>
          </p:nvPr>
        </p:nvSpPr>
        <p:spPr>
          <a:xfrm>
            <a:off x="2891100" y="3269850"/>
            <a:ext cx="3361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81" name="Google Shape;481;p46"/>
          <p:cNvSpPr txBox="1">
            <a:spLocks noGrp="1"/>
          </p:cNvSpPr>
          <p:nvPr>
            <p:ph type="title" idx="3" hasCustomPrompt="1"/>
          </p:nvPr>
        </p:nvSpPr>
        <p:spPr>
          <a:xfrm>
            <a:off x="2891100" y="2052150"/>
            <a:ext cx="3361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82" name="Google Shape;482;p46"/>
          <p:cNvSpPr txBox="1">
            <a:spLocks noGrp="1"/>
          </p:cNvSpPr>
          <p:nvPr>
            <p:ph type="subTitle" idx="1"/>
          </p:nvPr>
        </p:nvSpPr>
        <p:spPr>
          <a:xfrm>
            <a:off x="3262650" y="1317837"/>
            <a:ext cx="26187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46"/>
          <p:cNvSpPr txBox="1">
            <a:spLocks noGrp="1"/>
          </p:cNvSpPr>
          <p:nvPr>
            <p:ph type="subTitle" idx="4"/>
          </p:nvPr>
        </p:nvSpPr>
        <p:spPr>
          <a:xfrm>
            <a:off x="3262650" y="3753463"/>
            <a:ext cx="26187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6"/>
          <p:cNvSpPr txBox="1">
            <a:spLocks noGrp="1"/>
          </p:cNvSpPr>
          <p:nvPr>
            <p:ph type="subTitle" idx="5"/>
          </p:nvPr>
        </p:nvSpPr>
        <p:spPr>
          <a:xfrm>
            <a:off x="3262650" y="2533260"/>
            <a:ext cx="26187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46"/>
          <p:cNvSpPr/>
          <p:nvPr/>
        </p:nvSpPr>
        <p:spPr>
          <a:xfrm flipH="1">
            <a:off x="-51616" y="2847751"/>
            <a:ext cx="3463042" cy="2367037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6"/>
          <p:cNvSpPr/>
          <p:nvPr/>
        </p:nvSpPr>
        <p:spPr>
          <a:xfrm rot="10800000">
            <a:off x="6158934" y="2837359"/>
            <a:ext cx="2978896" cy="2295737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6"/>
          <p:cNvSpPr/>
          <p:nvPr/>
        </p:nvSpPr>
        <p:spPr>
          <a:xfrm rot="10800000">
            <a:off x="6315181" y="-449020"/>
            <a:ext cx="3864431" cy="3432044"/>
          </a:xfrm>
          <a:custGeom>
            <a:avLst/>
            <a:gdLst/>
            <a:ahLst/>
            <a:cxnLst/>
            <a:rect l="l" t="t" r="r" b="b"/>
            <a:pathLst>
              <a:path w="13583" h="12063" extrusionOk="0">
                <a:moveTo>
                  <a:pt x="5144" y="1"/>
                </a:moveTo>
                <a:cubicBezTo>
                  <a:pt x="4965" y="1"/>
                  <a:pt x="4788" y="15"/>
                  <a:pt x="4614" y="42"/>
                </a:cubicBezTo>
                <a:cubicBezTo>
                  <a:pt x="3179" y="267"/>
                  <a:pt x="2097" y="1206"/>
                  <a:pt x="1028" y="2110"/>
                </a:cubicBezTo>
                <a:cubicBezTo>
                  <a:pt x="718" y="2369"/>
                  <a:pt x="358" y="2611"/>
                  <a:pt x="1" y="2856"/>
                </a:cubicBezTo>
                <a:lnTo>
                  <a:pt x="1" y="12063"/>
                </a:lnTo>
                <a:lnTo>
                  <a:pt x="4213" y="12063"/>
                </a:lnTo>
                <a:cubicBezTo>
                  <a:pt x="4399" y="11297"/>
                  <a:pt x="4787" y="10607"/>
                  <a:pt x="5424" y="10147"/>
                </a:cubicBezTo>
                <a:cubicBezTo>
                  <a:pt x="6502" y="9357"/>
                  <a:pt x="7956" y="9436"/>
                  <a:pt x="9289" y="9361"/>
                </a:cubicBezTo>
                <a:cubicBezTo>
                  <a:pt x="10432" y="9296"/>
                  <a:pt x="11633" y="9058"/>
                  <a:pt x="12470" y="8275"/>
                </a:cubicBezTo>
                <a:cubicBezTo>
                  <a:pt x="13307" y="7496"/>
                  <a:pt x="13582" y="6034"/>
                  <a:pt x="12783" y="5217"/>
                </a:cubicBezTo>
                <a:cubicBezTo>
                  <a:pt x="11722" y="4135"/>
                  <a:pt x="9616" y="4775"/>
                  <a:pt x="8636" y="3621"/>
                </a:cubicBezTo>
                <a:cubicBezTo>
                  <a:pt x="8115" y="3013"/>
                  <a:pt x="8122" y="2118"/>
                  <a:pt x="7755" y="1407"/>
                </a:cubicBezTo>
                <a:cubicBezTo>
                  <a:pt x="7277" y="481"/>
                  <a:pt x="6199" y="1"/>
                  <a:pt x="51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46"/>
          <p:cNvGrpSpPr/>
          <p:nvPr/>
        </p:nvGrpSpPr>
        <p:grpSpPr>
          <a:xfrm>
            <a:off x="524811" y="1775715"/>
            <a:ext cx="8441422" cy="2926732"/>
            <a:chOff x="524811" y="-71085"/>
            <a:chExt cx="8441422" cy="2926732"/>
          </a:xfrm>
        </p:grpSpPr>
        <p:sp>
          <p:nvSpPr>
            <p:cNvPr id="489" name="Google Shape;489;p46"/>
            <p:cNvSpPr/>
            <p:nvPr/>
          </p:nvSpPr>
          <p:spPr>
            <a:xfrm>
              <a:off x="524811" y="-7108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8761045" y="2574474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8761045" y="2714876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48"/>
          <p:cNvGrpSpPr/>
          <p:nvPr/>
        </p:nvGrpSpPr>
        <p:grpSpPr>
          <a:xfrm>
            <a:off x="-246502" y="44875"/>
            <a:ext cx="9390546" cy="6057562"/>
            <a:chOff x="-246502" y="44875"/>
            <a:chExt cx="9390546" cy="6057562"/>
          </a:xfrm>
        </p:grpSpPr>
        <p:sp>
          <p:nvSpPr>
            <p:cNvPr id="513" name="Google Shape;513;p48"/>
            <p:cNvSpPr/>
            <p:nvPr/>
          </p:nvSpPr>
          <p:spPr>
            <a:xfrm rot="-5400000" flipH="1">
              <a:off x="77977" y="-279603"/>
              <a:ext cx="5143144" cy="5792100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48"/>
            <p:cNvGrpSpPr/>
            <p:nvPr/>
          </p:nvGrpSpPr>
          <p:grpSpPr>
            <a:xfrm rot="-5400000" flipH="1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515" name="Google Shape;515;p48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8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8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8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48"/>
            <p:cNvSpPr/>
            <p:nvPr/>
          </p:nvSpPr>
          <p:spPr>
            <a:xfrm rot="-5400000" flipH="1">
              <a:off x="-946474" y="3790475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8"/>
            <p:cNvSpPr/>
            <p:nvPr/>
          </p:nvSpPr>
          <p:spPr>
            <a:xfrm rot="10800000">
              <a:off x="5366582" y="473763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48"/>
          <p:cNvSpPr txBox="1">
            <a:spLocks noGrp="1"/>
          </p:cNvSpPr>
          <p:nvPr>
            <p:ph type="ctrTitle"/>
          </p:nvPr>
        </p:nvSpPr>
        <p:spPr>
          <a:xfrm>
            <a:off x="726600" y="116365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22" name="Google Shape;522;p48"/>
          <p:cNvSpPr txBox="1">
            <a:spLocks noGrp="1"/>
          </p:cNvSpPr>
          <p:nvPr>
            <p:ph type="subTitle" idx="1"/>
          </p:nvPr>
        </p:nvSpPr>
        <p:spPr>
          <a:xfrm>
            <a:off x="726600" y="1528450"/>
            <a:ext cx="2309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3" name="Google Shape;523;p48"/>
          <p:cNvSpPr txBox="1">
            <a:spLocks noGrp="1"/>
          </p:cNvSpPr>
          <p:nvPr>
            <p:ph type="ctrTitle" idx="2"/>
          </p:nvPr>
        </p:nvSpPr>
        <p:spPr>
          <a:xfrm>
            <a:off x="726600" y="235790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24" name="Google Shape;524;p48"/>
          <p:cNvSpPr txBox="1">
            <a:spLocks noGrp="1"/>
          </p:cNvSpPr>
          <p:nvPr>
            <p:ph type="subTitle" idx="3"/>
          </p:nvPr>
        </p:nvSpPr>
        <p:spPr>
          <a:xfrm>
            <a:off x="731789" y="2722706"/>
            <a:ext cx="2309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5" name="Google Shape;525;p48"/>
          <p:cNvSpPr txBox="1">
            <a:spLocks noGrp="1"/>
          </p:cNvSpPr>
          <p:nvPr>
            <p:ph type="ctrTitle" idx="4"/>
          </p:nvPr>
        </p:nvSpPr>
        <p:spPr>
          <a:xfrm>
            <a:off x="726600" y="354903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26" name="Google Shape;526;p48"/>
          <p:cNvSpPr txBox="1">
            <a:spLocks noGrp="1"/>
          </p:cNvSpPr>
          <p:nvPr>
            <p:ph type="subTitle" idx="5"/>
          </p:nvPr>
        </p:nvSpPr>
        <p:spPr>
          <a:xfrm>
            <a:off x="726600" y="3913850"/>
            <a:ext cx="2309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7" name="Google Shape;527;p48"/>
          <p:cNvSpPr txBox="1">
            <a:spLocks noGrp="1"/>
          </p:cNvSpPr>
          <p:nvPr>
            <p:ph type="ctrTitle" idx="6"/>
          </p:nvPr>
        </p:nvSpPr>
        <p:spPr>
          <a:xfrm>
            <a:off x="7072501" y="116365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28" name="Google Shape;528;p48"/>
          <p:cNvSpPr txBox="1">
            <a:spLocks noGrp="1"/>
          </p:cNvSpPr>
          <p:nvPr>
            <p:ph type="subTitle" idx="7"/>
          </p:nvPr>
        </p:nvSpPr>
        <p:spPr>
          <a:xfrm>
            <a:off x="6113177" y="1528450"/>
            <a:ext cx="23043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48"/>
          <p:cNvSpPr txBox="1">
            <a:spLocks noGrp="1"/>
          </p:cNvSpPr>
          <p:nvPr>
            <p:ph type="ctrTitle" idx="8"/>
          </p:nvPr>
        </p:nvSpPr>
        <p:spPr>
          <a:xfrm>
            <a:off x="7072501" y="235788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30" name="Google Shape;530;p48"/>
          <p:cNvSpPr txBox="1">
            <a:spLocks noGrp="1"/>
          </p:cNvSpPr>
          <p:nvPr>
            <p:ph type="subTitle" idx="9"/>
          </p:nvPr>
        </p:nvSpPr>
        <p:spPr>
          <a:xfrm>
            <a:off x="6108000" y="2722705"/>
            <a:ext cx="23043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1" name="Google Shape;531;p48"/>
          <p:cNvSpPr txBox="1">
            <a:spLocks noGrp="1"/>
          </p:cNvSpPr>
          <p:nvPr>
            <p:ph type="ctrTitle" idx="13"/>
          </p:nvPr>
        </p:nvSpPr>
        <p:spPr>
          <a:xfrm>
            <a:off x="7072501" y="354903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32" name="Google Shape;532;p48"/>
          <p:cNvSpPr txBox="1">
            <a:spLocks noGrp="1"/>
          </p:cNvSpPr>
          <p:nvPr>
            <p:ph type="subTitle" idx="14"/>
          </p:nvPr>
        </p:nvSpPr>
        <p:spPr>
          <a:xfrm>
            <a:off x="6113177" y="3913847"/>
            <a:ext cx="23043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48"/>
          <p:cNvSpPr txBox="1">
            <a:spLocks noGrp="1"/>
          </p:cNvSpPr>
          <p:nvPr>
            <p:ph type="title" idx="15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51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551" name="Google Shape;551;p51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1"/>
            <p:cNvSpPr/>
            <p:nvPr/>
          </p:nvSpPr>
          <p:spPr>
            <a:xfrm flipH="1">
              <a:off x="66" y="2983037"/>
              <a:ext cx="3160735" cy="2160406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51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554" name="Google Shape;554;p51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1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1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51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52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560" name="Google Shape;560;p52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2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2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3" name="Google Shape;563;p52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564" name="Google Shape;564;p52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2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ctrTitle"/>
          </p:nvPr>
        </p:nvSpPr>
        <p:spPr>
          <a:xfrm>
            <a:off x="5208700" y="166142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5211575" y="1940475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2" hasCustomPrompt="1"/>
          </p:nvPr>
        </p:nvSpPr>
        <p:spPr>
          <a:xfrm>
            <a:off x="4342050" y="2003400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25" name="Google Shape;125;p14"/>
          <p:cNvSpPr txBox="1">
            <a:spLocks noGrp="1"/>
          </p:cNvSpPr>
          <p:nvPr>
            <p:ph type="ctrTitle" idx="3"/>
          </p:nvPr>
        </p:nvSpPr>
        <p:spPr>
          <a:xfrm>
            <a:off x="5208700" y="66030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4"/>
          </p:nvPr>
        </p:nvSpPr>
        <p:spPr>
          <a:xfrm>
            <a:off x="5208700" y="933250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5" hasCustomPrompt="1"/>
          </p:nvPr>
        </p:nvSpPr>
        <p:spPr>
          <a:xfrm>
            <a:off x="4342050" y="100227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28" name="Google Shape;128;p14"/>
          <p:cNvSpPr txBox="1">
            <a:spLocks noGrp="1"/>
          </p:cNvSpPr>
          <p:nvPr>
            <p:ph type="ctrTitle" idx="6"/>
          </p:nvPr>
        </p:nvSpPr>
        <p:spPr>
          <a:xfrm>
            <a:off x="5208700" y="265202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7"/>
          </p:nvPr>
        </p:nvSpPr>
        <p:spPr>
          <a:xfrm>
            <a:off x="5208700" y="2925638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8" hasCustomPrompt="1"/>
          </p:nvPr>
        </p:nvSpPr>
        <p:spPr>
          <a:xfrm>
            <a:off x="4342050" y="2994000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ctrTitle" idx="9"/>
          </p:nvPr>
        </p:nvSpPr>
        <p:spPr>
          <a:xfrm>
            <a:off x="5208700" y="364262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3"/>
          </p:nvPr>
        </p:nvSpPr>
        <p:spPr>
          <a:xfrm>
            <a:off x="5208700" y="3920338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14" hasCustomPrompt="1"/>
          </p:nvPr>
        </p:nvSpPr>
        <p:spPr>
          <a:xfrm>
            <a:off x="4342050" y="3984600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134" name="Google Shape;134;p14"/>
          <p:cNvGrpSpPr/>
          <p:nvPr/>
        </p:nvGrpSpPr>
        <p:grpSpPr>
          <a:xfrm flipH="1">
            <a:off x="-2741300" y="-2"/>
            <a:ext cx="11930134" cy="5214361"/>
            <a:chOff x="-44836" y="-2"/>
            <a:chExt cx="11930134" cy="5214361"/>
          </a:xfrm>
        </p:grpSpPr>
        <p:sp>
          <p:nvSpPr>
            <p:cNvPr id="135" name="Google Shape;135;p14"/>
            <p:cNvSpPr/>
            <p:nvPr/>
          </p:nvSpPr>
          <p:spPr>
            <a:xfrm rot="10800000">
              <a:off x="7353624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 flipH="1">
              <a:off x="5821300" y="2791197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 flipH="1">
              <a:off x="-44836" y="3871925"/>
              <a:ext cx="1905184" cy="1299041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24811" y="177571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53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569" name="Google Shape;569;p53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3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3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3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BLANK_1_2_1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ctrTitle"/>
          </p:nvPr>
        </p:nvSpPr>
        <p:spPr>
          <a:xfrm>
            <a:off x="5529025" y="2359969"/>
            <a:ext cx="30054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1"/>
          </p:nvPr>
        </p:nvSpPr>
        <p:spPr>
          <a:xfrm>
            <a:off x="5529025" y="2638594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title" idx="2" hasCustomPrompt="1"/>
          </p:nvPr>
        </p:nvSpPr>
        <p:spPr>
          <a:xfrm>
            <a:off x="4724375" y="2701944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43" name="Google Shape;143;p15"/>
          <p:cNvSpPr txBox="1">
            <a:spLocks noGrp="1"/>
          </p:cNvSpPr>
          <p:nvPr>
            <p:ph type="ctrTitle" idx="3"/>
          </p:nvPr>
        </p:nvSpPr>
        <p:spPr>
          <a:xfrm>
            <a:off x="1871425" y="1890344"/>
            <a:ext cx="30054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4"/>
          </p:nvPr>
        </p:nvSpPr>
        <p:spPr>
          <a:xfrm>
            <a:off x="1871425" y="2168969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title" idx="5" hasCustomPrompt="1"/>
          </p:nvPr>
        </p:nvSpPr>
        <p:spPr>
          <a:xfrm>
            <a:off x="1066775" y="2232319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46" name="Google Shape;146;p15"/>
          <p:cNvSpPr txBox="1">
            <a:spLocks noGrp="1"/>
          </p:cNvSpPr>
          <p:nvPr>
            <p:ph type="ctrTitle" idx="6"/>
          </p:nvPr>
        </p:nvSpPr>
        <p:spPr>
          <a:xfrm>
            <a:off x="5529025" y="3267956"/>
            <a:ext cx="30054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7"/>
          </p:nvPr>
        </p:nvSpPr>
        <p:spPr>
          <a:xfrm>
            <a:off x="5529025" y="3547381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title" idx="8" hasCustomPrompt="1"/>
          </p:nvPr>
        </p:nvSpPr>
        <p:spPr>
          <a:xfrm>
            <a:off x="4724375" y="3609931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49" name="Google Shape;149;p15"/>
          <p:cNvSpPr txBox="1">
            <a:spLocks noGrp="1"/>
          </p:cNvSpPr>
          <p:nvPr>
            <p:ph type="ctrTitle" idx="9"/>
          </p:nvPr>
        </p:nvSpPr>
        <p:spPr>
          <a:xfrm>
            <a:off x="1871425" y="973569"/>
            <a:ext cx="30054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13"/>
          </p:nvPr>
        </p:nvSpPr>
        <p:spPr>
          <a:xfrm>
            <a:off x="1871425" y="1250069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title" idx="14" hasCustomPrompt="1"/>
          </p:nvPr>
        </p:nvSpPr>
        <p:spPr>
          <a:xfrm>
            <a:off x="1066775" y="1315544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152" name="Google Shape;152;p15"/>
          <p:cNvGrpSpPr/>
          <p:nvPr/>
        </p:nvGrpSpPr>
        <p:grpSpPr>
          <a:xfrm>
            <a:off x="-12" y="-12"/>
            <a:ext cx="11885311" cy="5214371"/>
            <a:chOff x="-12" y="-12"/>
            <a:chExt cx="11885311" cy="5214371"/>
          </a:xfrm>
        </p:grpSpPr>
        <p:sp>
          <p:nvSpPr>
            <p:cNvPr id="153" name="Google Shape;153;p15"/>
            <p:cNvSpPr/>
            <p:nvPr/>
          </p:nvSpPr>
          <p:spPr>
            <a:xfrm rot="10800000">
              <a:off x="7353624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flipH="1">
              <a:off x="5821300" y="2791197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rot="5400000" flipH="1">
              <a:off x="-294400" y="294375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468111" y="102816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MAIN_POINT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7"/>
          <p:cNvGrpSpPr/>
          <p:nvPr/>
        </p:nvGrpSpPr>
        <p:grpSpPr>
          <a:xfrm>
            <a:off x="-3860422" y="0"/>
            <a:ext cx="13004386" cy="9096660"/>
            <a:chOff x="-3860422" y="0"/>
            <a:chExt cx="13004386" cy="9096660"/>
          </a:xfrm>
        </p:grpSpPr>
        <p:sp>
          <p:nvSpPr>
            <p:cNvPr id="171" name="Google Shape;171;p17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 rot="3600617">
              <a:off x="-2990262" y="3471840"/>
              <a:ext cx="4754679" cy="4754939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2"/>
          </p:nvPr>
        </p:nvSpPr>
        <p:spPr>
          <a:xfrm>
            <a:off x="5184975" y="3091257"/>
            <a:ext cx="32427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8"/>
          <p:cNvGrpSpPr/>
          <p:nvPr/>
        </p:nvGrpSpPr>
        <p:grpSpPr>
          <a:xfrm rot="10800000">
            <a:off x="-615847" y="-261613"/>
            <a:ext cx="12538772" cy="6103408"/>
            <a:chOff x="-3449725" y="-661825"/>
            <a:chExt cx="12538772" cy="6103408"/>
          </a:xfrm>
        </p:grpSpPr>
        <p:sp>
          <p:nvSpPr>
            <p:cNvPr id="178" name="Google Shape;178;p18"/>
            <p:cNvSpPr/>
            <p:nvPr/>
          </p:nvSpPr>
          <p:spPr>
            <a:xfrm rot="10800000" flipH="1">
              <a:off x="-1734059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-3449725" y="3018422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 rot="10800000" flipH="1">
              <a:off x="2351260" y="-661825"/>
              <a:ext cx="6737787" cy="2297888"/>
            </a:xfrm>
            <a:custGeom>
              <a:avLst/>
              <a:gdLst/>
              <a:ahLst/>
              <a:cxnLst/>
              <a:rect l="l" t="t" r="r" b="b"/>
              <a:pathLst>
                <a:path w="33456" h="11410" extrusionOk="0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 rot="10800000" flipH="1">
              <a:off x="66953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5184225" y="1421420"/>
            <a:ext cx="22257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 dirty="0"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5184225" y="1773450"/>
            <a:ext cx="2357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ctrTitle" idx="2"/>
          </p:nvPr>
        </p:nvSpPr>
        <p:spPr>
          <a:xfrm>
            <a:off x="5184225" y="2869250"/>
            <a:ext cx="22257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 dirty="0"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3"/>
          </p:nvPr>
        </p:nvSpPr>
        <p:spPr>
          <a:xfrm>
            <a:off x="5184225" y="3220925"/>
            <a:ext cx="2357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4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1685850" y="445025"/>
            <a:ext cx="57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 idx="2"/>
          </p:nvPr>
        </p:nvSpPr>
        <p:spPr>
          <a:xfrm>
            <a:off x="1290594" y="2884000"/>
            <a:ext cx="29097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1"/>
          </p:nvPr>
        </p:nvSpPr>
        <p:spPr>
          <a:xfrm>
            <a:off x="1290594" y="3235500"/>
            <a:ext cx="2909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title" idx="3"/>
          </p:nvPr>
        </p:nvSpPr>
        <p:spPr>
          <a:xfrm>
            <a:off x="4943700" y="2884000"/>
            <a:ext cx="29097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4"/>
          </p:nvPr>
        </p:nvSpPr>
        <p:spPr>
          <a:xfrm>
            <a:off x="4943700" y="3235500"/>
            <a:ext cx="2909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9"/>
          <p:cNvSpPr/>
          <p:nvPr/>
        </p:nvSpPr>
        <p:spPr>
          <a:xfrm rot="10800000">
            <a:off x="0" y="0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/>
          <p:nvPr/>
        </p:nvSpPr>
        <p:spPr>
          <a:xfrm rot="3600617">
            <a:off x="-2990262" y="3929040"/>
            <a:ext cx="4754679" cy="4754939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6814253" y="3500673"/>
            <a:ext cx="2403386" cy="1642748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10800000" flipH="1">
            <a:off x="-578202" y="-429897"/>
            <a:ext cx="1625509" cy="1303022"/>
          </a:xfrm>
          <a:custGeom>
            <a:avLst/>
            <a:gdLst/>
            <a:ahLst/>
            <a:cxnLst/>
            <a:rect l="l" t="t" r="r" b="b"/>
            <a:pathLst>
              <a:path w="63047" h="50539" extrusionOk="0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3224600" y="2999197"/>
            <a:ext cx="6063998" cy="2423161"/>
          </a:xfrm>
          <a:custGeom>
            <a:avLst/>
            <a:gdLst/>
            <a:ahLst/>
            <a:cxnLst/>
            <a:rect l="l" t="t" r="r" b="b"/>
            <a:pathLst>
              <a:path w="38804" h="15506" extrusionOk="0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"/>
          <p:cNvSpPr/>
          <p:nvPr/>
        </p:nvSpPr>
        <p:spPr>
          <a:xfrm rot="10800000" flipH="1">
            <a:off x="4441485" y="-574750"/>
            <a:ext cx="6737787" cy="2297888"/>
          </a:xfrm>
          <a:custGeom>
            <a:avLst/>
            <a:gdLst/>
            <a:ahLst/>
            <a:cxnLst/>
            <a:rect l="l" t="t" r="r" b="b"/>
            <a:pathLst>
              <a:path w="33456" h="11410" extrusionOk="0">
                <a:moveTo>
                  <a:pt x="22424" y="1"/>
                </a:moveTo>
                <a:cubicBezTo>
                  <a:pt x="16324" y="1"/>
                  <a:pt x="10216" y="1853"/>
                  <a:pt x="5291" y="5466"/>
                </a:cubicBezTo>
                <a:cubicBezTo>
                  <a:pt x="3145" y="7038"/>
                  <a:pt x="1158" y="9055"/>
                  <a:pt x="1" y="11410"/>
                </a:cubicBezTo>
                <a:lnTo>
                  <a:pt x="10841" y="11410"/>
                </a:lnTo>
                <a:cubicBezTo>
                  <a:pt x="13276" y="8184"/>
                  <a:pt x="17056" y="5854"/>
                  <a:pt x="20972" y="5009"/>
                </a:cubicBezTo>
                <a:cubicBezTo>
                  <a:pt x="22163" y="4754"/>
                  <a:pt x="23375" y="4631"/>
                  <a:pt x="24588" y="4631"/>
                </a:cubicBezTo>
                <a:cubicBezTo>
                  <a:pt x="27653" y="4631"/>
                  <a:pt x="30721" y="5417"/>
                  <a:pt x="33456" y="6840"/>
                </a:cubicBezTo>
                <a:lnTo>
                  <a:pt x="33456" y="2151"/>
                </a:lnTo>
                <a:cubicBezTo>
                  <a:pt x="29971" y="710"/>
                  <a:pt x="26199" y="1"/>
                  <a:pt x="224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"/>
          <p:cNvSpPr/>
          <p:nvPr/>
        </p:nvSpPr>
        <p:spPr>
          <a:xfrm rot="5400000">
            <a:off x="-352225" y="3675900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1"/>
          </p:nvPr>
        </p:nvSpPr>
        <p:spPr>
          <a:xfrm>
            <a:off x="2115750" y="2696050"/>
            <a:ext cx="49125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770300" y="1599561"/>
            <a:ext cx="5603400" cy="10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BODY_1_2_1_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/>
          <p:nvPr/>
        </p:nvSpPr>
        <p:spPr>
          <a:xfrm rot="10800000">
            <a:off x="0" y="0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rot="3600617">
            <a:off x="-2990262" y="3929040"/>
            <a:ext cx="4754679" cy="4754939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6814253" y="3500673"/>
            <a:ext cx="2403386" cy="1642748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63" name="Google Shape;263;p25"/>
          <p:cNvSpPr txBox="1">
            <a:spLocks noGrp="1"/>
          </p:cNvSpPr>
          <p:nvPr>
            <p:ph type="title" idx="2"/>
          </p:nvPr>
        </p:nvSpPr>
        <p:spPr>
          <a:xfrm>
            <a:off x="3062850" y="334827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64" name="Google Shape;264;p25"/>
          <p:cNvSpPr txBox="1">
            <a:spLocks noGrp="1"/>
          </p:cNvSpPr>
          <p:nvPr>
            <p:ph type="subTitle" idx="1"/>
          </p:nvPr>
        </p:nvSpPr>
        <p:spPr>
          <a:xfrm>
            <a:off x="3263250" y="3695775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 idx="3"/>
          </p:nvPr>
        </p:nvSpPr>
        <p:spPr>
          <a:xfrm>
            <a:off x="942525" y="1945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4"/>
          </p:nvPr>
        </p:nvSpPr>
        <p:spPr>
          <a:xfrm>
            <a:off x="1142925" y="2293075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title" idx="5"/>
          </p:nvPr>
        </p:nvSpPr>
        <p:spPr>
          <a:xfrm>
            <a:off x="5183175" y="1945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68" name="Google Shape;268;p25"/>
          <p:cNvSpPr txBox="1">
            <a:spLocks noGrp="1"/>
          </p:cNvSpPr>
          <p:nvPr>
            <p:ph type="subTitle" idx="6"/>
          </p:nvPr>
        </p:nvSpPr>
        <p:spPr>
          <a:xfrm>
            <a:off x="5383575" y="2285400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9C61A-391F-4D2B-B6D5-12B569FF4C0C}"/>
              </a:ext>
            </a:extLst>
          </p:cNvPr>
          <p:cNvSpPr txBox="1"/>
          <p:nvPr userDrawn="1"/>
        </p:nvSpPr>
        <p:spPr>
          <a:xfrm>
            <a:off x="311700" y="4706020"/>
            <a:ext cx="3462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mmissioner" pitchFamily="2" charset="0"/>
              </a:rPr>
              <a:t>kkarpou@panteion.gr - @kkarpou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0" r:id="rId3"/>
    <p:sldLayoutId id="2147483661" r:id="rId4"/>
    <p:sldLayoutId id="2147483663" r:id="rId5"/>
    <p:sldLayoutId id="2147483664" r:id="rId6"/>
    <p:sldLayoutId id="2147483665" r:id="rId7"/>
    <p:sldLayoutId id="2147483669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90" r:id="rId23"/>
    <p:sldLayoutId id="2147483691" r:id="rId24"/>
    <p:sldLayoutId id="2147483692" r:id="rId25"/>
    <p:sldLayoutId id="2147483694" r:id="rId26"/>
    <p:sldLayoutId id="2147483696" r:id="rId27"/>
    <p:sldLayoutId id="2147483697" r:id="rId28"/>
    <p:sldLayoutId id="2147483698" r:id="rId29"/>
    <p:sldLayoutId id="2147483699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missioner" pitchFamily="2" charset="0"/>
          <a:ea typeface="Commissioner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Commissioner" pitchFamily="2" charset="0"/>
          <a:ea typeface="Commissioner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adh.org/map" TargetMode="External"/><Relationship Id="rId2" Type="http://schemas.openxmlformats.org/officeDocument/2006/relationships/hyperlink" Target="https://programminghistorian.org/en/lessons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medium.com/dh-tools-for-beginners" TargetMode="External"/><Relationship Id="rId4" Type="http://schemas.openxmlformats.org/officeDocument/2006/relationships/hyperlink" Target="https://jeffreyschnapp.com/wp-content/uploads/2011/10/Manifesto_V2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6"/>
          <p:cNvSpPr txBox="1">
            <a:spLocks noGrp="1"/>
          </p:cNvSpPr>
          <p:nvPr>
            <p:ph type="ctrTitle"/>
          </p:nvPr>
        </p:nvSpPr>
        <p:spPr>
          <a:xfrm>
            <a:off x="1714776" y="495850"/>
            <a:ext cx="4852282" cy="2205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>
                <a:latin typeface="Commissioner" pitchFamily="2" charset="0"/>
              </a:rPr>
              <a:t>Πολιτισμική</a:t>
            </a:r>
            <a:r>
              <a:rPr lang="el-GR" sz="5400" dirty="0">
                <a:latin typeface="Commissioner" pitchFamily="2" charset="0"/>
              </a:rPr>
              <a:t> Πληροφορική</a:t>
            </a:r>
            <a:endParaRPr sz="5400" dirty="0">
              <a:latin typeface="Commissioner" pitchFamily="2" charset="0"/>
            </a:endParaRPr>
          </a:p>
        </p:txBody>
      </p:sp>
      <p:sp>
        <p:nvSpPr>
          <p:cNvPr id="582" name="Google Shape;582;p56"/>
          <p:cNvSpPr txBox="1">
            <a:spLocks noGrp="1"/>
          </p:cNvSpPr>
          <p:nvPr>
            <p:ph type="subTitle" idx="1"/>
          </p:nvPr>
        </p:nvSpPr>
        <p:spPr>
          <a:xfrm>
            <a:off x="1714763" y="2840182"/>
            <a:ext cx="2857237" cy="944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ommissioner" pitchFamily="2" charset="0"/>
              </a:rPr>
              <a:t>DH</a:t>
            </a:r>
            <a:r>
              <a:rPr lang="el-GR" sz="2800" b="1" dirty="0">
                <a:latin typeface="Commissioner" pitchFamily="2" charset="0"/>
              </a:rPr>
              <a:t> </a:t>
            </a:r>
            <a:r>
              <a:rPr lang="el-GR" sz="2800" dirty="0">
                <a:latin typeface="Commissioner" pitchFamily="2" charset="0"/>
              </a:rPr>
              <a:t>101</a:t>
            </a:r>
            <a:endParaRPr lang="en-US" sz="2800" dirty="0">
              <a:latin typeface="Commissioner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Commissioner" pitchFamily="2" charset="0"/>
              </a:rPr>
              <a:t>Μετα</a:t>
            </a:r>
            <a:r>
              <a:rPr lang="el-GR" sz="2800" dirty="0" err="1">
                <a:latin typeface="Commissioner" pitchFamily="2" charset="0"/>
              </a:rPr>
              <a:t>δεδομένα</a:t>
            </a:r>
            <a:endParaRPr sz="2800" b="1" dirty="0">
              <a:latin typeface="Commission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EDABA-9AC8-4F69-ADB1-DCAACBF9C310}"/>
              </a:ext>
            </a:extLst>
          </p:cNvPr>
          <p:cNvSpPr txBox="1"/>
          <p:nvPr/>
        </p:nvSpPr>
        <p:spPr>
          <a:xfrm>
            <a:off x="2286000" y="461939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ommissioner" pitchFamily="2" charset="0"/>
              </a:rPr>
              <a:t>kkarpou@panteion.gr - @kkarpou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CAE23-40D2-4485-B22E-C4798C3E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</a:t>
            </a:r>
            <a:r>
              <a:rPr lang="en-US" dirty="0"/>
              <a:t>DH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307B23-1AAF-4913-9396-5ADC3757D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51714"/>
              </p:ext>
            </p:extLst>
          </p:nvPr>
        </p:nvGraphicFramePr>
        <p:xfrm>
          <a:off x="462844" y="1017725"/>
          <a:ext cx="8218312" cy="3632200"/>
        </p:xfrm>
        <a:graphic>
          <a:graphicData uri="http://schemas.openxmlformats.org/drawingml/2006/table">
            <a:tbl>
              <a:tblPr firstRow="1" bandRow="1">
                <a:tableStyleId>{D3E3505E-F0F8-477A-B9AE-1FBC56E622D4}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521056127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549373256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1826728082"/>
                    </a:ext>
                  </a:extLst>
                </a:gridCol>
                <a:gridCol w="2054578">
                  <a:extLst>
                    <a:ext uri="{9D8B030D-6E8A-4147-A177-3AD203B41FA5}">
                      <a16:colId xmlns:a16="http://schemas.microsoft.com/office/drawing/2014/main" val="1231943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Μη δομημένα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Ημι</a:t>
                      </a:r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-δομημένα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Δομημένα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920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Τι είναι;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Δεν εμφανίζουν προκαθορισμένη δομή οργάνωσης ή μορφοποίηση (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format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Εμφανίζουν κάποια μορφή οργάνωσης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Καλά οργανωμένα, συχνά σε μορφή που μοιάζει με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spreadsheet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2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Πού τα βρίσκουμε;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Ό,τι δεν είναι </a:t>
                      </a:r>
                      <a:r>
                        <a:rPr lang="el-GR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ημι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-δομημένο ή δομημένο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Μπορεί να είναι ένα αρχείο κειμένου με κάποια δομικά στοιχεία (επικεφαλίδες, παραγράφους, κλπ.)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Λογιστικό φύλλο (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Excel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) ή δεδομένα σε μορφή πίνακα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22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Μορφοποιήσεις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Εικόνες (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jpg,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png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Video (mp4)</a:t>
                      </a: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Ήχος (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mp3, wav)</a:t>
                      </a: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απλού κειμένου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HTML</a:t>
                      </a:r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JSON</a:t>
                      </a:r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XML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Excel</a:t>
                      </a: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CSV</a:t>
                      </a: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Πίνακες σε Βάσεις Δεδομένων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50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1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694B64-6F99-47CA-A257-D8E069696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76909"/>
              </p:ext>
            </p:extLst>
          </p:nvPr>
        </p:nvGraphicFramePr>
        <p:xfrm>
          <a:off x="462844" y="406400"/>
          <a:ext cx="8218312" cy="4233333"/>
        </p:xfrm>
        <a:graphic>
          <a:graphicData uri="http://schemas.openxmlformats.org/drawingml/2006/table">
            <a:tbl>
              <a:tblPr firstRow="1" bandRow="1">
                <a:tableStyleId>{D3E3505E-F0F8-477A-B9AE-1FBC56E622D4}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521056127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549373256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1826728082"/>
                    </a:ext>
                  </a:extLst>
                </a:gridCol>
                <a:gridCol w="2054578">
                  <a:extLst>
                    <a:ext uri="{9D8B030D-6E8A-4147-A177-3AD203B41FA5}">
                      <a16:colId xmlns:a16="http://schemas.microsoft.com/office/drawing/2014/main" val="1231943975"/>
                    </a:ext>
                  </a:extLst>
                </a:gridCol>
              </a:tblGrid>
              <a:tr h="38389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Μη δομημένα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Ημι</a:t>
                      </a:r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-δομημένα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Δομημένα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920162"/>
                  </a:ext>
                </a:extLst>
              </a:tr>
              <a:tr h="3849441">
                <a:tc>
                  <a:txBody>
                    <a:bodyPr/>
                    <a:lstStyle/>
                    <a:p>
                      <a:pPr algn="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Χαρακτηριστικά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Μπορούν να πάρουν οποιαδήποτε μορφή και αποθηκεύονται σε οποιοδήποτε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format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 αρχείου, χωρίς δομή</a:t>
                      </a:r>
                    </a:p>
                    <a:p>
                      <a:pPr algn="ctr"/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Χρειάζεται προ-επεξεργασία πριν την ανάλυση, μπορεί να καταναλωθεί εύκολα από τους χρήστες</a:t>
                      </a:r>
                    </a:p>
                    <a:p>
                      <a:pPr algn="ctr"/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Το μεγαλύτερο μέρος των δεδομένων που δημιουργούνται είναι μη δομημένα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Αποθηκεύονται σε αρχεία με κάποια μορφή οργάνωσης και δομής</a:t>
                      </a:r>
                    </a:p>
                    <a:p>
                      <a:pPr algn="ctr"/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Χρήση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tags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 ή επισημειώσεων για τη διάκριση στοιχείων και τον ορισμό ιεραρχιών, χωρίς να έχει σημασία το μέγεθος ή η σειρά των στοιχείων</a:t>
                      </a:r>
                    </a:p>
                    <a:p>
                      <a:pPr algn="ctr"/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Χρειάζεται κάποια προ-επεξεργασία πριν την ανάλυση</a:t>
                      </a:r>
                    </a:p>
                    <a:p>
                      <a:pPr algn="ctr"/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Μεγάλη </a:t>
                      </a:r>
                      <a:r>
                        <a:rPr lang="el-GR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δημοφιλία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 με την έλευση του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Αποθηκεύονται σε μορφή πίνακα (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Excel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,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CSV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)</a:t>
                      </a:r>
                    </a:p>
                    <a:p>
                      <a:pPr algn="ctr"/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Μέσα στον πίνακα, τα στοιχεία έχουν την ίδια μορφή και μήκος και είναι στην ίδια σειρά</a:t>
                      </a:r>
                    </a:p>
                    <a:p>
                      <a:pPr algn="ctr"/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Εύκολη ανάγνωση και επεξεργασία από υπολογιστές</a:t>
                      </a:r>
                    </a:p>
                    <a:p>
                      <a:pPr algn="ctr"/>
                      <a:endParaRPr lang="el-GR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Αντιπροσωπεύουν περίπου το 20% των δεδομένων μας</a:t>
                      </a:r>
                      <a:endParaRPr lang="en-US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2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47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D67D6-C665-42C0-9E0C-E434FCB8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592"/>
            <a:ext cx="9144000" cy="46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910028-AE6E-4EF8-866E-E790EB7B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69" y="0"/>
            <a:ext cx="58652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3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A8C18-635C-4BCB-8B64-BE004AA6C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0"/>
            <a:ext cx="8195734" cy="4588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D64B1F-3862-4076-96C5-20A13C61478E}"/>
              </a:ext>
            </a:extLst>
          </p:cNvPr>
          <p:cNvSpPr txBox="1"/>
          <p:nvPr/>
        </p:nvSpPr>
        <p:spPr>
          <a:xfrm>
            <a:off x="3804356" y="4751135"/>
            <a:ext cx="5339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ommissioner" pitchFamily="2" charset="0"/>
              </a:rPr>
              <a:t>N. </a:t>
            </a:r>
            <a:r>
              <a:rPr lang="en-US" dirty="0" err="1">
                <a:latin typeface="Commissioner" pitchFamily="2" charset="0"/>
              </a:rPr>
              <a:t>Akkerman</a:t>
            </a:r>
            <a:r>
              <a:rPr lang="en-US" dirty="0">
                <a:latin typeface="Commissioner" pitchFamily="2" charset="0"/>
              </a:rPr>
              <a:t>, Correspondences of Queen Elizabeth Stuart</a:t>
            </a:r>
          </a:p>
        </p:txBody>
      </p:sp>
    </p:spTree>
    <p:extLst>
      <p:ext uri="{BB962C8B-B14F-4D97-AF65-F5344CB8AC3E}">
        <p14:creationId xmlns:p14="http://schemas.microsoft.com/office/powerpoint/2010/main" val="103417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FA5C2-0C38-496F-9E7F-8A95C6F6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2" y="0"/>
            <a:ext cx="87016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8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55AD0-6E32-48B2-9143-31BB7DD7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σε μορφή πίνακα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7E5D1-3678-46D4-8197-A5460D113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E7C5D-D9C0-49D5-A834-19121A87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8" y="1045040"/>
            <a:ext cx="5520266" cy="39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1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C1889C-7E3E-4DE8-AD37-62A0A9944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9BEC5B-7B05-4F98-89BE-08CC893D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σε μορφή ιεραρχίας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99B6D-0C55-4C29-BC79-05886E2E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2" y="1213224"/>
            <a:ext cx="6908509" cy="378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73753-6619-4EC1-A42D-224236508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3E11F-15A7-45B6-AC18-E6F7E190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Μεταδεδομένα</a:t>
            </a:r>
            <a:r>
              <a:rPr lang="el-GR" dirty="0"/>
              <a:t> σε μορφή ιεραρχίας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A0FCB-29D5-47E9-9068-7E9ACC1A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044" y="1113554"/>
            <a:ext cx="5937956" cy="4029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019A2-EBB9-4A8C-8EA6-00BBDDD4413C}"/>
              </a:ext>
            </a:extLst>
          </p:cNvPr>
          <p:cNvSpPr txBox="1"/>
          <p:nvPr/>
        </p:nvSpPr>
        <p:spPr>
          <a:xfrm>
            <a:off x="6750754" y="422846"/>
            <a:ext cx="2308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rgbClr val="002060"/>
                </a:solidFill>
                <a:effectLst/>
                <a:latin typeface="Commissioner" pitchFamily="2" charset="0"/>
              </a:rPr>
              <a:t>Encoded Archival Description (EAD)</a:t>
            </a:r>
            <a:endParaRPr lang="en-US" sz="1600" b="1" dirty="0">
              <a:solidFill>
                <a:srgbClr val="002060"/>
              </a:solidFill>
              <a:latin typeface="Commissioner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B02120-E97D-4C75-9965-8B78BF351089}"/>
              </a:ext>
            </a:extLst>
          </p:cNvPr>
          <p:cNvCxnSpPr/>
          <p:nvPr/>
        </p:nvCxnSpPr>
        <p:spPr>
          <a:xfrm flipH="1">
            <a:off x="8342489" y="1007621"/>
            <a:ext cx="135467" cy="730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87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5A442-FDB4-4557-9438-B0D9226CE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“Data about data”</a:t>
            </a:r>
          </a:p>
          <a:p>
            <a:pPr lvl="1"/>
            <a:r>
              <a:rPr lang="en-US" dirty="0"/>
              <a:t>“Statement about a resource”</a:t>
            </a:r>
          </a:p>
          <a:p>
            <a:r>
              <a:rPr lang="el-GR" dirty="0"/>
              <a:t>Περιεχόμενο: τι περιέχει ή με τι σχετίζεται το αντικείμενο (ενδογενής ιδιότητα, αφορά το ίδιο το αντικείμενο)</a:t>
            </a:r>
          </a:p>
          <a:p>
            <a:r>
              <a:rPr lang="el-GR" dirty="0"/>
              <a:t>Συμφραζόμενα (</a:t>
            </a:r>
            <a:r>
              <a:rPr lang="en-US" dirty="0"/>
              <a:t>context</a:t>
            </a:r>
            <a:r>
              <a:rPr lang="el-GR" dirty="0"/>
              <a:t>): απαντά στις ερωτήσεις </a:t>
            </a:r>
            <a:r>
              <a:rPr lang="en-US" dirty="0"/>
              <a:t>W5+ (who, what, where, why, how)</a:t>
            </a:r>
            <a:r>
              <a:rPr lang="el-GR" dirty="0"/>
              <a:t> σχετικά με τη δημιουργία και τη χρήση του αντικειμένου (εξωγενής ιδιότητα)</a:t>
            </a:r>
          </a:p>
          <a:p>
            <a:r>
              <a:rPr lang="el-GR" dirty="0"/>
              <a:t>Δομή: περιγράφει ένα τυπικό σύνολο συσχετίσεων μέσα στο αντικείμενο ή με άλλα (μπορεί να είναι </a:t>
            </a:r>
            <a:r>
              <a:rPr lang="el-GR" dirty="0" err="1"/>
              <a:t>ενδο</a:t>
            </a:r>
            <a:r>
              <a:rPr lang="el-GR" dirty="0"/>
              <a:t>/εξωγενής ιδιότητα ή και τα δύο)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0F3096-9B38-443A-8AA2-C47845BD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Μεταδεδομένα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7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4A0BED-0E78-4E0A-88B8-21BC1D50F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56583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CFB607-002E-4344-A101-5AA1E28BDE41}"/>
              </a:ext>
            </a:extLst>
          </p:cNvPr>
          <p:cNvSpPr txBox="1"/>
          <p:nvPr/>
        </p:nvSpPr>
        <p:spPr>
          <a:xfrm>
            <a:off x="4198620" y="2340917"/>
            <a:ext cx="7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Commissioner" pitchFamily="2" charset="0"/>
              </a:rPr>
              <a:t>DH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EC91E-446C-4E58-BD61-C48C77F8749D}"/>
              </a:ext>
            </a:extLst>
          </p:cNvPr>
          <p:cNvSpPr txBox="1"/>
          <p:nvPr/>
        </p:nvSpPr>
        <p:spPr>
          <a:xfrm>
            <a:off x="-121920" y="3215639"/>
            <a:ext cx="230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4"/>
                </a:solidFill>
                <a:latin typeface="Commissioner" pitchFamily="2" charset="0"/>
              </a:rPr>
              <a:t>Ποιοτικά ερωτήματα</a:t>
            </a:r>
            <a:endParaRPr lang="en-US" sz="2400" dirty="0">
              <a:solidFill>
                <a:schemeClr val="accent4"/>
              </a:solidFill>
              <a:latin typeface="Commissioner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BCE71A-4860-4C54-AB1B-1102B63CBCEB}"/>
              </a:ext>
            </a:extLst>
          </p:cNvPr>
          <p:cNvCxnSpPr>
            <a:cxnSpLocks/>
          </p:cNvCxnSpPr>
          <p:nvPr/>
        </p:nvCxnSpPr>
        <p:spPr>
          <a:xfrm flipV="1">
            <a:off x="1310640" y="2802584"/>
            <a:ext cx="1036320" cy="47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B7CB24-C6FB-4F96-97AA-7DCCEB034D28}"/>
              </a:ext>
            </a:extLst>
          </p:cNvPr>
          <p:cNvSpPr txBox="1"/>
          <p:nvPr/>
        </p:nvSpPr>
        <p:spPr>
          <a:xfrm>
            <a:off x="6972300" y="413055"/>
            <a:ext cx="230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4"/>
                </a:solidFill>
                <a:latin typeface="Commissioner" pitchFamily="2" charset="0"/>
              </a:rPr>
              <a:t>Ποσοτικές απαντήσεις</a:t>
            </a:r>
            <a:endParaRPr lang="en-US" sz="2400" dirty="0">
              <a:solidFill>
                <a:schemeClr val="accent4"/>
              </a:solidFill>
              <a:latin typeface="Commissioner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E95022-753B-4DF5-A015-BC9724EC95DA}"/>
              </a:ext>
            </a:extLst>
          </p:cNvPr>
          <p:cNvCxnSpPr>
            <a:cxnSpLocks/>
          </p:cNvCxnSpPr>
          <p:nvPr/>
        </p:nvCxnSpPr>
        <p:spPr>
          <a:xfrm flipH="1">
            <a:off x="6918960" y="1244052"/>
            <a:ext cx="914400" cy="653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6CDFD0-16A9-4B98-B701-20E2AF023FA7}"/>
              </a:ext>
            </a:extLst>
          </p:cNvPr>
          <p:cNvSpPr txBox="1"/>
          <p:nvPr/>
        </p:nvSpPr>
        <p:spPr>
          <a:xfrm>
            <a:off x="3992880" y="20777"/>
            <a:ext cx="230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4"/>
                </a:solidFill>
                <a:latin typeface="Commissioner" pitchFamily="2" charset="0"/>
              </a:rPr>
              <a:t>Ερμηνεία και </a:t>
            </a:r>
            <a:r>
              <a:rPr lang="el-GR" sz="2400" dirty="0" err="1">
                <a:solidFill>
                  <a:schemeClr val="accent4"/>
                </a:solidFill>
                <a:latin typeface="Commissioner" pitchFamily="2" charset="0"/>
              </a:rPr>
              <a:t>αναστοχασμός</a:t>
            </a:r>
            <a:endParaRPr lang="en-US" sz="2400" dirty="0">
              <a:solidFill>
                <a:schemeClr val="accent4"/>
              </a:solidFill>
              <a:latin typeface="Commissioner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623C56-DA8A-4631-98C4-AD7B9F7AFD3C}"/>
              </a:ext>
            </a:extLst>
          </p:cNvPr>
          <p:cNvCxnSpPr>
            <a:cxnSpLocks/>
          </p:cNvCxnSpPr>
          <p:nvPr/>
        </p:nvCxnSpPr>
        <p:spPr>
          <a:xfrm flipH="1">
            <a:off x="4556760" y="851774"/>
            <a:ext cx="144780" cy="1461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1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130EB9-E2FC-4229-B81D-29BFA46F1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424F6-4A31-483E-86B6-E7483EDD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Μεταδεδομένα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41CAEA-EF87-4F37-8F5D-2CA7B9E85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80786"/>
              </p:ext>
            </p:extLst>
          </p:nvPr>
        </p:nvGraphicFramePr>
        <p:xfrm>
          <a:off x="338667" y="1113722"/>
          <a:ext cx="8466666" cy="3540760"/>
        </p:xfrm>
        <a:graphic>
          <a:graphicData uri="http://schemas.openxmlformats.org/drawingml/2006/table">
            <a:tbl>
              <a:tblPr firstRow="1" bandRow="1">
                <a:tableStyleId>{D3E3505E-F0F8-477A-B9AE-1FBC56E622D4}</a:tableStyleId>
              </a:tblPr>
              <a:tblGrid>
                <a:gridCol w="2054577">
                  <a:extLst>
                    <a:ext uri="{9D8B030D-6E8A-4147-A177-3AD203B41FA5}">
                      <a16:colId xmlns:a16="http://schemas.microsoft.com/office/drawing/2014/main" val="3938488147"/>
                    </a:ext>
                  </a:extLst>
                </a:gridCol>
                <a:gridCol w="2901245">
                  <a:extLst>
                    <a:ext uri="{9D8B030D-6E8A-4147-A177-3AD203B41FA5}">
                      <a16:colId xmlns:a16="http://schemas.microsoft.com/office/drawing/2014/main" val="469987444"/>
                    </a:ext>
                  </a:extLst>
                </a:gridCol>
                <a:gridCol w="3510844">
                  <a:extLst>
                    <a:ext uri="{9D8B030D-6E8A-4147-A177-3AD203B41FA5}">
                      <a16:colId xmlns:a16="http://schemas.microsoft.com/office/drawing/2014/main" val="654958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Κατηγορία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Ορισμός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Παράδειγμα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8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Διαχειριστικά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Διαχείριση συλλογών και πηγών πληροφοριών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Πληροφορίες κτήσης και αποτίμησης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Δικαιώματα χρήσης και ιστορικό αναπαραγωγής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Τεκμηρίωση νομικών και πολιτιστικών απαιτήσεων για την πρόσβαση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Τόπος διατήρησης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Κριτήρια επιλογής για την ψηφιοποίηση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84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Περιγραφικά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Περιγραφή, ταυτοποίηση, διάκριση συλλογών και έμπιστων πηγών πληροφοριών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Μεταδεδομένα</a:t>
                      </a: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 που πρόσθεσε ο δημιουργός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</a:t>
                      </a:r>
                      <a:r>
                        <a:rPr lang="el-GR" b="0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καταλογογράφησης</a:t>
                      </a:r>
                      <a:endParaRPr lang="el-GR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Έλεγχος εκδόσεων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Σχόλια επιμελητών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Διασυνδεδεμένες περιγραφές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26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58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130EB9-E2FC-4229-B81D-29BFA46F1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424F6-4A31-483E-86B6-E7483EDD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Μεταδεδομένα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41CAEA-EF87-4F37-8F5D-2CA7B9E85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34750"/>
              </p:ext>
            </p:extLst>
          </p:nvPr>
        </p:nvGraphicFramePr>
        <p:xfrm>
          <a:off x="338667" y="1113722"/>
          <a:ext cx="8466666" cy="3845560"/>
        </p:xfrm>
        <a:graphic>
          <a:graphicData uri="http://schemas.openxmlformats.org/drawingml/2006/table">
            <a:tbl>
              <a:tblPr firstRow="1" bandRow="1">
                <a:tableStyleId>{D3E3505E-F0F8-477A-B9AE-1FBC56E622D4}</a:tableStyleId>
              </a:tblPr>
              <a:tblGrid>
                <a:gridCol w="2054577">
                  <a:extLst>
                    <a:ext uri="{9D8B030D-6E8A-4147-A177-3AD203B41FA5}">
                      <a16:colId xmlns:a16="http://schemas.microsoft.com/office/drawing/2014/main" val="3938488147"/>
                    </a:ext>
                  </a:extLst>
                </a:gridCol>
                <a:gridCol w="2901245">
                  <a:extLst>
                    <a:ext uri="{9D8B030D-6E8A-4147-A177-3AD203B41FA5}">
                      <a16:colId xmlns:a16="http://schemas.microsoft.com/office/drawing/2014/main" val="469987444"/>
                    </a:ext>
                  </a:extLst>
                </a:gridCol>
                <a:gridCol w="3510844">
                  <a:extLst>
                    <a:ext uri="{9D8B030D-6E8A-4147-A177-3AD203B41FA5}">
                      <a16:colId xmlns:a16="http://schemas.microsoft.com/office/drawing/2014/main" val="654958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Κατηγορία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Ορισμός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Παράδειγμα</a:t>
                      </a:r>
                      <a:endParaRPr lang="en-US" b="1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8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Διάσωση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Διαχείριση της διαδικασίας διάσωσης </a:t>
                      </a:r>
                      <a:r>
                        <a:rPr lang="en-US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(preservation)</a:t>
                      </a: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 συλλογών και πηγών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Τεκμηρίωση της κατάστασης των πηγών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Τεκμηρίωση των ενεργειών για τη διάσωση αναλογικών και ψηφιακών εκδόσεων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Τεκμηρίωση τυχόν αλλαγών κατά την ψηφιοποίηση ή τη διάσωση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84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Τεχνικά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Συμπεριφορά συστημάτων ή </a:t>
                      </a:r>
                      <a:r>
                        <a:rPr lang="el-GR" b="0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μεταδεδομένων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Τεκμηρίωση υλικού και λογισμικού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Πληροφορία παραγόμενη από το σύστημα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Τεχνικές πληροφορίες </a:t>
                      </a:r>
                      <a:r>
                        <a:rPr lang="el-GR" b="0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ψηφιοποίησης</a:t>
                      </a:r>
                      <a:endParaRPr lang="el-GR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Πιστοποίηση και ασφάλεια (</a:t>
                      </a:r>
                      <a:r>
                        <a:rPr lang="en-US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passwords</a:t>
                      </a: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)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2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Χρήση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Σχετίζονται με τη χρήση και τον τύπο χρήσης των συλλογών και των πηγών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κυκλοφορίας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φυσικών και ψηφιακών εκθέσεων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Αρχεία χρηστών και αναζήτησης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l-GR" b="0" dirty="0" err="1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Μεταδεδομένα</a:t>
                      </a:r>
                      <a:r>
                        <a:rPr lang="el-GR" b="0" dirty="0">
                          <a:solidFill>
                            <a:srgbClr val="002060"/>
                          </a:solidFill>
                          <a:latin typeface="Commissioner" pitchFamily="2" charset="0"/>
                        </a:rPr>
                        <a:t> δικαιωμάτων χρήσης</a:t>
                      </a:r>
                      <a:endParaRPr lang="en-US" b="0" dirty="0">
                        <a:solidFill>
                          <a:srgbClr val="002060"/>
                        </a:solidFill>
                        <a:latin typeface="Commission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03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935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0091CA-4600-469C-90C5-DD79DDEC1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50234-AECF-4F07-9E60-A891B6A6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DBBAB-06EB-4FF9-A6AD-680EC0BC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14"/>
          <a:stretch/>
        </p:blipFill>
        <p:spPr>
          <a:xfrm>
            <a:off x="-119751" y="0"/>
            <a:ext cx="9383502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B09648-445E-4BD8-B438-16A3205601A1}"/>
              </a:ext>
            </a:extLst>
          </p:cNvPr>
          <p:cNvSpPr/>
          <p:nvPr/>
        </p:nvSpPr>
        <p:spPr>
          <a:xfrm>
            <a:off x="2667000" y="98674"/>
            <a:ext cx="2743200" cy="57269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5FA72E-9F68-4494-8DF3-73A3BEA48D07}"/>
              </a:ext>
            </a:extLst>
          </p:cNvPr>
          <p:cNvSpPr/>
          <p:nvPr/>
        </p:nvSpPr>
        <p:spPr>
          <a:xfrm>
            <a:off x="2438400" y="1362349"/>
            <a:ext cx="2743200" cy="57269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025416-590E-4CFA-9A37-03028877A090}"/>
              </a:ext>
            </a:extLst>
          </p:cNvPr>
          <p:cNvSpPr/>
          <p:nvPr/>
        </p:nvSpPr>
        <p:spPr>
          <a:xfrm>
            <a:off x="2311400" y="2571750"/>
            <a:ext cx="2108200" cy="412173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25393-FE6A-4307-87C2-D30F7A3B5638}"/>
              </a:ext>
            </a:extLst>
          </p:cNvPr>
          <p:cNvSpPr/>
          <p:nvPr/>
        </p:nvSpPr>
        <p:spPr>
          <a:xfrm>
            <a:off x="1066800" y="226290"/>
            <a:ext cx="1371600" cy="1708758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2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0091CA-4600-469C-90C5-DD79DDEC1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50234-AECF-4F07-9E60-A891B6A6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DBBAB-06EB-4FF9-A6AD-680EC0BC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14"/>
          <a:stretch/>
        </p:blipFill>
        <p:spPr>
          <a:xfrm>
            <a:off x="0" y="0"/>
            <a:ext cx="9383502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7F5106-E0A4-4ADC-9375-EC1E3A42520D}"/>
              </a:ext>
            </a:extLst>
          </p:cNvPr>
          <p:cNvSpPr/>
          <p:nvPr/>
        </p:nvSpPr>
        <p:spPr>
          <a:xfrm>
            <a:off x="2794000" y="1943100"/>
            <a:ext cx="889000" cy="7366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8ADF6-A819-4D4B-AC8F-D6D243E6F54C}"/>
              </a:ext>
            </a:extLst>
          </p:cNvPr>
          <p:cNvSpPr/>
          <p:nvPr/>
        </p:nvSpPr>
        <p:spPr>
          <a:xfrm>
            <a:off x="6438900" y="492400"/>
            <a:ext cx="1778100" cy="7366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83ED5A-F4D2-4F61-9653-C2D5348DF8C3}"/>
              </a:ext>
            </a:extLst>
          </p:cNvPr>
          <p:cNvSpPr/>
          <p:nvPr/>
        </p:nvSpPr>
        <p:spPr>
          <a:xfrm>
            <a:off x="6591300" y="1318724"/>
            <a:ext cx="1625700" cy="115777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0F9EE0-AC50-4217-AAAC-2D81EF083392}"/>
              </a:ext>
            </a:extLst>
          </p:cNvPr>
          <p:cNvSpPr/>
          <p:nvPr/>
        </p:nvSpPr>
        <p:spPr>
          <a:xfrm>
            <a:off x="2794000" y="3418850"/>
            <a:ext cx="889000" cy="7366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03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FAF60-C3C0-4524-B9CE-68BD4A76B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Ανάκτηση περιεχομένου και πληροφοριών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Περιγραφή μιας πηγής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Διαχείριση μιας πηγής</a:t>
            </a:r>
          </a:p>
          <a:p>
            <a:endParaRPr lang="en-US" sz="2000" dirty="0"/>
          </a:p>
          <a:p>
            <a:r>
              <a:rPr lang="el-GR" sz="2000" dirty="0"/>
              <a:t>Προσδιορισμός ιδιοκτησίας</a:t>
            </a:r>
          </a:p>
          <a:p>
            <a:endParaRPr lang="en-US" sz="2000" dirty="0"/>
          </a:p>
          <a:p>
            <a:r>
              <a:rPr lang="el-GR" sz="2000" dirty="0" err="1"/>
              <a:t>Διαλειτουργικότητα</a:t>
            </a:r>
            <a:r>
              <a:rPr lang="el-GR" sz="2000" dirty="0"/>
              <a:t> (</a:t>
            </a:r>
            <a:r>
              <a:rPr lang="en-US" sz="2000" dirty="0"/>
              <a:t>interoperability)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F7F56-E295-428C-92DF-65D17704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Μεταδεδομένα</a:t>
            </a:r>
            <a:r>
              <a:rPr lang="el-GR" dirty="0"/>
              <a:t> στην πράξη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DF4A2-2144-4BF3-8C56-FFC0AA1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52" y="0"/>
            <a:ext cx="74096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0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CA3E8C-9381-41B0-B2FB-D61611954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Γενικές σχέσεις</a:t>
            </a:r>
          </a:p>
          <a:p>
            <a:pPr lvl="1"/>
            <a:r>
              <a:rPr lang="el-GR" sz="1800" dirty="0"/>
              <a:t>Από το γενικότερο στο ειδικότερο</a:t>
            </a:r>
          </a:p>
          <a:p>
            <a:pPr lvl="1"/>
            <a:r>
              <a:rPr lang="el-GR" sz="1800" dirty="0"/>
              <a:t>Αρχεία βίντεο </a:t>
            </a:r>
            <a:r>
              <a:rPr lang="el-GR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ym typeface="Wingdings" panose="05000000000000000000" pitchFamily="2" charset="2"/>
              </a:rPr>
              <a:t>mp4/m4v/</a:t>
            </a:r>
            <a:r>
              <a:rPr lang="en-US" sz="1800" dirty="0" err="1">
                <a:sym typeface="Wingdings" panose="05000000000000000000" pitchFamily="2" charset="2"/>
              </a:rPr>
              <a:t>avi</a:t>
            </a:r>
            <a:endParaRPr lang="el-GR" sz="1800" dirty="0">
              <a:sym typeface="Wingdings" panose="05000000000000000000" pitchFamily="2" charset="2"/>
            </a:endParaRPr>
          </a:p>
          <a:p>
            <a:r>
              <a:rPr lang="el-GR" sz="2000" dirty="0">
                <a:sym typeface="Wingdings" panose="05000000000000000000" pitchFamily="2" charset="2"/>
              </a:rPr>
              <a:t>Όλο-μέρος</a:t>
            </a: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Συστήματα και όργανα του σώματος</a:t>
            </a: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Γεωγραφικές σχέσεις (Ευρώπη  Ελλάδα)</a:t>
            </a:r>
          </a:p>
          <a:p>
            <a:r>
              <a:rPr lang="el-GR" sz="2000" dirty="0">
                <a:sym typeface="Wingdings" panose="05000000000000000000" pitchFamily="2" charset="2"/>
              </a:rPr>
              <a:t>Σχέση </a:t>
            </a:r>
            <a:r>
              <a:rPr lang="el-GR" sz="2000" dirty="0" err="1">
                <a:sym typeface="Wingdings" panose="05000000000000000000" pitchFamily="2" charset="2"/>
              </a:rPr>
              <a:t>στιγμιοτύπου</a:t>
            </a:r>
            <a:endParaRPr lang="el-GR" sz="2000" dirty="0">
              <a:sym typeface="Wingdings" panose="05000000000000000000" pitchFamily="2" charset="2"/>
            </a:endParaRP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Στιγμιότυπο ενός γενικότερου όρου</a:t>
            </a: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Αιγαίο  στιγμιότυπο Θαλάσσιου όγκου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0746D-FEB2-41E7-B011-F45E8397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Σχέσεις σε Ιεραρχικά </a:t>
            </a:r>
            <a:r>
              <a:rPr lang="el-GR" dirty="0" err="1"/>
              <a:t>μεταδεδομένα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5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6D94C2-D740-4D8D-9133-E089AAC8F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C30B0-EB03-450E-8DA3-48E694A2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Διασυνδεδεμένα </a:t>
            </a:r>
            <a:r>
              <a:rPr lang="en-US" dirty="0"/>
              <a:t>(Linked)</a:t>
            </a:r>
            <a:r>
              <a:rPr lang="el-GR" dirty="0"/>
              <a:t> δεδομένα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4CBE1-1236-43E0-B097-3BF8FB529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1021630"/>
            <a:ext cx="5918200" cy="41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6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245D0-536C-4B60-9B29-2C17FF357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Διεργασία δημιουργίας και επεξεργασίας της αναπαράστασης ενός αντικειμένου</a:t>
            </a:r>
          </a:p>
          <a:p>
            <a:endParaRPr lang="el-GR" sz="2000" dirty="0"/>
          </a:p>
          <a:p>
            <a:r>
              <a:rPr lang="el-GR" sz="2000" dirty="0"/>
              <a:t>Περιγράφει</a:t>
            </a:r>
          </a:p>
          <a:p>
            <a:pPr lvl="1"/>
            <a:r>
              <a:rPr lang="el-GR" sz="1800" dirty="0"/>
              <a:t>Δεδομένα</a:t>
            </a:r>
          </a:p>
          <a:p>
            <a:pPr lvl="1"/>
            <a:r>
              <a:rPr lang="el-GR" sz="1800" dirty="0"/>
              <a:t>Σχέσεις ανάμεσα στα δεδομένα</a:t>
            </a:r>
          </a:p>
          <a:p>
            <a:pPr lvl="1"/>
            <a:r>
              <a:rPr lang="el-GR" sz="1800" dirty="0"/>
              <a:t>Σημασιολογία δεδομένων</a:t>
            </a:r>
          </a:p>
          <a:p>
            <a:pPr lvl="1"/>
            <a:r>
              <a:rPr lang="el-GR" sz="1800" dirty="0"/>
              <a:t>Περιορισμοί αξιοπιστίας (ποιες τιμές μπορεί να πάρει ένα είδος δεδομένων)</a:t>
            </a:r>
          </a:p>
          <a:p>
            <a:pPr lvl="1"/>
            <a:endParaRPr lang="el-GR" sz="1800" dirty="0"/>
          </a:p>
          <a:p>
            <a:r>
              <a:rPr lang="el-GR" sz="2000" dirty="0"/>
              <a:t>Αναπαριστά πολύπλοκα αντικείμενα με αφαιρετικές περιγραφές και τυπικές συσχετίσεις </a:t>
            </a:r>
          </a:p>
          <a:p>
            <a:pPr lvl="1"/>
            <a:r>
              <a:rPr lang="el-GR" sz="1800" dirty="0"/>
              <a:t>Εύκολη ανάγνωση από υπολογιστές!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D382FA-CF5E-4112-943C-CCE51C24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Μοντελοποίηση</a:t>
            </a:r>
            <a:r>
              <a:rPr lang="el-GR" dirty="0"/>
              <a:t> (</a:t>
            </a:r>
            <a:r>
              <a:rPr lang="en-US" dirty="0"/>
              <a:t>modelling</a:t>
            </a:r>
            <a:r>
              <a:rPr lang="el-G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66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7BECC8-B668-4B37-9799-3DDF96324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9F65DE-702D-425C-8C91-51C7D9E6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B46A0-F9C9-4C49-85AF-FC71457D4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5" y="0"/>
            <a:ext cx="77995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2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164D820-BB5D-4B75-B40F-A04F2397F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0"/>
            <a:ext cx="469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0BDFED-76BA-4D76-B4E2-471EDC96E3D1}"/>
              </a:ext>
            </a:extLst>
          </p:cNvPr>
          <p:cNvSpPr txBox="1"/>
          <p:nvPr/>
        </p:nvSpPr>
        <p:spPr>
          <a:xfrm>
            <a:off x="6842760" y="4189393"/>
            <a:ext cx="2301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ommissioner" pitchFamily="2" charset="0"/>
              </a:rPr>
              <a:t>https://dhs.stanford.edu/the-digital-humanities-as/the-digital-humanities-as-thatcamp/</a:t>
            </a:r>
          </a:p>
        </p:txBody>
      </p:sp>
    </p:spTree>
    <p:extLst>
      <p:ext uri="{BB962C8B-B14F-4D97-AF65-F5344CB8AC3E}">
        <p14:creationId xmlns:p14="http://schemas.microsoft.com/office/powerpoint/2010/main" val="964400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2FFED-6E65-4778-83AA-ABD6F553C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01F8ED-7C1F-4DE0-8591-76FE4BF6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0EECE5-9BEF-4740-B0BD-7995F483B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743277"/>
              </p:ext>
            </p:extLst>
          </p:nvPr>
        </p:nvGraphicFramePr>
        <p:xfrm>
          <a:off x="713850" y="114300"/>
          <a:ext cx="77163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75AC03FD-D9EF-4F6E-B69C-9326EE39982C}"/>
              </a:ext>
            </a:extLst>
          </p:cNvPr>
          <p:cNvSpPr/>
          <p:nvPr/>
        </p:nvSpPr>
        <p:spPr>
          <a:xfrm>
            <a:off x="7162800" y="1244600"/>
            <a:ext cx="340350" cy="264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B4CA8-A542-476E-86A9-D8B514EE0144}"/>
              </a:ext>
            </a:extLst>
          </p:cNvPr>
          <p:cNvSpPr txBox="1"/>
          <p:nvPr/>
        </p:nvSpPr>
        <p:spPr>
          <a:xfrm>
            <a:off x="2605585" y="4283484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  <a:latin typeface="Commissioner" pitchFamily="2" charset="0"/>
              </a:rPr>
              <a:t>αποκατάσταση</a:t>
            </a:r>
            <a:endParaRPr lang="en-US" sz="3600" b="1" dirty="0">
              <a:solidFill>
                <a:srgbClr val="002060"/>
              </a:solidFill>
              <a:latin typeface="Commissio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9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F629D5-363B-4D5C-A7FB-BEAD40BA5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“When you call something data, you imply that it exists in </a:t>
            </a:r>
            <a:r>
              <a:rPr lang="en-US" b="1" dirty="0"/>
              <a:t>discrete, fungible units</a:t>
            </a:r>
            <a:r>
              <a:rPr lang="en-US" dirty="0"/>
              <a:t>; that it is computationally tractable; that its meaningful qualities can be enumerated in a finite list; that someone else performing the same operations on the same data will come up with the same results. This is not how humanists think of the material they work with.”</a:t>
            </a:r>
            <a:endParaRPr lang="el-GR" dirty="0"/>
          </a:p>
          <a:p>
            <a:pPr lvl="1"/>
            <a:r>
              <a:rPr lang="en-US" dirty="0"/>
              <a:t>Miriam Posner</a:t>
            </a:r>
          </a:p>
          <a:p>
            <a:pPr lvl="1"/>
            <a:endParaRPr lang="en-US" dirty="0"/>
          </a:p>
          <a:p>
            <a:r>
              <a:rPr lang="en-US" dirty="0"/>
              <a:t>“Data in the humanities could be considered a digital</a:t>
            </a:r>
            <a:r>
              <a:rPr lang="en-US" b="1" dirty="0"/>
              <a:t>, selectively constructed, machine-actionable abstraction</a:t>
            </a:r>
            <a:r>
              <a:rPr lang="en-US" dirty="0"/>
              <a:t> representing </a:t>
            </a:r>
            <a:r>
              <a:rPr lang="en-US" b="1" dirty="0"/>
              <a:t>some aspects</a:t>
            </a:r>
            <a:r>
              <a:rPr lang="en-US" dirty="0"/>
              <a:t> of a given object of humanistic inquiry.”</a:t>
            </a:r>
          </a:p>
          <a:p>
            <a:pPr lvl="1"/>
            <a:r>
              <a:rPr lang="en-US" dirty="0"/>
              <a:t>Christof </a:t>
            </a:r>
            <a:r>
              <a:rPr lang="en-US" dirty="0" err="1"/>
              <a:t>Schoech</a:t>
            </a:r>
            <a:r>
              <a:rPr lang="en-US" dirty="0"/>
              <a:t>, 2014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23ACA-F94E-4EF1-8378-74051452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DH</a:t>
            </a:r>
          </a:p>
        </p:txBody>
      </p:sp>
    </p:spTree>
    <p:extLst>
      <p:ext uri="{BB962C8B-B14F-4D97-AF65-F5344CB8AC3E}">
        <p14:creationId xmlns:p14="http://schemas.microsoft.com/office/powerpoint/2010/main" val="3693705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FA6AD-5BF6-48B5-9CD5-4B36938AA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historian, </a:t>
            </a:r>
            <a:r>
              <a:rPr lang="en-US" dirty="0">
                <a:hlinkClick r:id="rId2"/>
              </a:rPr>
              <a:t>https://programminghistorian.org/en/lessons/</a:t>
            </a:r>
            <a:r>
              <a:rPr lang="en-US" dirty="0"/>
              <a:t> </a:t>
            </a:r>
          </a:p>
          <a:p>
            <a:r>
              <a:rPr lang="en-US" dirty="0"/>
              <a:t>Willard McCarty and Harold Short. “The map of the Digital Humanities: Mapping the Field”, International Symposium (Pisa, 2001), </a:t>
            </a:r>
            <a:r>
              <a:rPr lang="en-US" dirty="0">
                <a:hlinkClick r:id="rId3"/>
              </a:rPr>
              <a:t>https://eadh.org/map</a:t>
            </a:r>
            <a:endParaRPr lang="en-US" dirty="0"/>
          </a:p>
          <a:p>
            <a:r>
              <a:rPr lang="en-US" dirty="0"/>
              <a:t>Digital Humanities Manifesto 2.0 (2009), </a:t>
            </a:r>
            <a:r>
              <a:rPr lang="en-US" dirty="0">
                <a:hlinkClick r:id="rId4"/>
              </a:rPr>
              <a:t>https://jeffreyschnapp.com/wp-content/uploads/2011/10/Manifesto_V2.pdf</a:t>
            </a:r>
            <a:r>
              <a:rPr lang="en-US" dirty="0"/>
              <a:t> </a:t>
            </a:r>
          </a:p>
          <a:p>
            <a:r>
              <a:rPr lang="en-US" dirty="0"/>
              <a:t>R</a:t>
            </a:r>
            <a:r>
              <a:rPr lang="el-GR" dirty="0"/>
              <a:t>. </a:t>
            </a:r>
            <a:r>
              <a:rPr lang="en-US" dirty="0" err="1"/>
              <a:t>Kitchin</a:t>
            </a:r>
            <a:r>
              <a:rPr lang="el-GR" dirty="0"/>
              <a:t>, </a:t>
            </a:r>
            <a:r>
              <a:rPr lang="en-US" dirty="0"/>
              <a:t>The Data Revolution</a:t>
            </a:r>
            <a:r>
              <a:rPr lang="el-GR" dirty="0"/>
              <a:t>: </a:t>
            </a:r>
            <a:r>
              <a:rPr lang="en-US" dirty="0"/>
              <a:t>Big Data, Open Data, Data Infrastructures and Their Consequences</a:t>
            </a:r>
            <a:r>
              <a:rPr lang="el-GR" dirty="0"/>
              <a:t>, </a:t>
            </a:r>
            <a:r>
              <a:rPr lang="en-US" dirty="0"/>
              <a:t>Sage Publishing</a:t>
            </a:r>
          </a:p>
          <a:p>
            <a:r>
              <a:rPr lang="en-US"/>
              <a:t>DH Tools for beginners, </a:t>
            </a:r>
            <a:r>
              <a:rPr lang="en-US">
                <a:hlinkClick r:id="rId5"/>
              </a:rPr>
              <a:t>https://medium.com/dh-tools-for-beginners</a:t>
            </a:r>
            <a:r>
              <a:rPr lang="en-US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4C941A-F97D-4D4F-915B-4DF1FF83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Σύνδεσμοι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79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4B72D1-E2DF-4620-B9C3-987F487F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Περιγράψτε ένα συνεργατικό </a:t>
            </a:r>
            <a:r>
              <a:rPr lang="en-US" dirty="0"/>
              <a:t>project</a:t>
            </a:r>
            <a:r>
              <a:rPr lang="el-GR" dirty="0"/>
              <a:t> στο οποίο έχετε συμμετάσχει (μπορεί να είναι κάποιο από τη σχολική σας ζωή)</a:t>
            </a:r>
          </a:p>
          <a:p>
            <a:r>
              <a:rPr lang="el-GR" dirty="0"/>
              <a:t>Ποιους ρόλους μπορεί να χρειάζεται ένα </a:t>
            </a:r>
            <a:r>
              <a:rPr lang="en-US" dirty="0"/>
              <a:t>DH project</a:t>
            </a:r>
            <a:r>
              <a:rPr lang="el-GR" dirty="0"/>
              <a:t>;</a:t>
            </a:r>
          </a:p>
          <a:p>
            <a:r>
              <a:rPr lang="el-GR" dirty="0"/>
              <a:t>Ποια </a:t>
            </a:r>
            <a:r>
              <a:rPr lang="el-GR" dirty="0" err="1"/>
              <a:t>μεταδεδομένα</a:t>
            </a:r>
            <a:r>
              <a:rPr lang="el-GR" dirty="0"/>
              <a:t> μπορεί να συνοδεύουν ένα</a:t>
            </a:r>
            <a:r>
              <a:rPr lang="en-US" dirty="0"/>
              <a:t> tweet</a:t>
            </a:r>
            <a:r>
              <a:rPr lang="el-GR" dirty="0"/>
              <a:t>;</a:t>
            </a:r>
          </a:p>
          <a:p>
            <a:pPr lvl="1"/>
            <a:r>
              <a:rPr lang="el-GR" dirty="0"/>
              <a:t>Και ποια το συνοδεύουν στην πράξη;</a:t>
            </a:r>
          </a:p>
          <a:p>
            <a:r>
              <a:rPr lang="el-GR" dirty="0"/>
              <a:t>Δώστε παραδείγματα </a:t>
            </a:r>
            <a:r>
              <a:rPr lang="el-GR" dirty="0" err="1"/>
              <a:t>μεταδεδομένων</a:t>
            </a:r>
            <a:r>
              <a:rPr lang="el-GR" dirty="0"/>
              <a:t> ανάλογα με το είδος της χρήσης (επαγγελματική, ερευνητική, </a:t>
            </a:r>
            <a:r>
              <a:rPr lang="en-US" dirty="0"/>
              <a:t>casual</a:t>
            </a:r>
            <a:r>
              <a:rPr lang="el-GR" dirty="0"/>
              <a:t>)</a:t>
            </a:r>
          </a:p>
          <a:p>
            <a:r>
              <a:rPr lang="el-GR" dirty="0"/>
              <a:t>Τα δεδομένα έχουν πάντα συγκεκριμένη τιμή και έννοια </a:t>
            </a:r>
          </a:p>
          <a:p>
            <a:pPr lvl="1"/>
            <a:r>
              <a:rPr lang="el-GR" dirty="0"/>
              <a:t>Γι’ αυτό και τα λέμε δεδομένα </a:t>
            </a:r>
            <a:r>
              <a:rPr lang="el-GR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Γιατί αυτό μπορεί να είναι προβληματικό</a:t>
            </a:r>
          </a:p>
          <a:p>
            <a:r>
              <a:rPr lang="el-GR" dirty="0">
                <a:sym typeface="Wingdings" panose="05000000000000000000" pitchFamily="2" charset="2"/>
              </a:rPr>
              <a:t>Δώστε ένα παράδειγμα ιεραρχικών δεδομένων και μια περίπτωση χρήσης στην οποία βολεύουν</a:t>
            </a:r>
            <a:endParaRPr lang="el-GR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BE392-0420-4C2F-BCE3-5CE31C7E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Αυτοαξιολόγηση</a:t>
            </a:r>
            <a:r>
              <a:rPr lang="el-GR" dirty="0"/>
              <a:t> (σε κάθε διάλεξη)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5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6"/>
          <p:cNvSpPr txBox="1">
            <a:spLocks noGrp="1"/>
          </p:cNvSpPr>
          <p:nvPr>
            <p:ph type="ctrTitle"/>
          </p:nvPr>
        </p:nvSpPr>
        <p:spPr>
          <a:xfrm>
            <a:off x="1714776" y="495850"/>
            <a:ext cx="4852282" cy="2205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>
                <a:latin typeface="Commissioner" pitchFamily="2" charset="0"/>
              </a:rPr>
              <a:t>Πολιτισμική</a:t>
            </a:r>
            <a:r>
              <a:rPr lang="el-GR" sz="5400" dirty="0">
                <a:latin typeface="Commissioner" pitchFamily="2" charset="0"/>
              </a:rPr>
              <a:t> Πληροφορική</a:t>
            </a:r>
            <a:endParaRPr sz="5400" dirty="0">
              <a:latin typeface="Commissioner" pitchFamily="2" charset="0"/>
            </a:endParaRPr>
          </a:p>
        </p:txBody>
      </p:sp>
      <p:sp>
        <p:nvSpPr>
          <p:cNvPr id="582" name="Google Shape;582;p56"/>
          <p:cNvSpPr txBox="1">
            <a:spLocks noGrp="1"/>
          </p:cNvSpPr>
          <p:nvPr>
            <p:ph type="subTitle" idx="1"/>
          </p:nvPr>
        </p:nvSpPr>
        <p:spPr>
          <a:xfrm>
            <a:off x="1714763" y="2840182"/>
            <a:ext cx="2857237" cy="944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ommissioner" pitchFamily="2" charset="0"/>
              </a:rPr>
              <a:t>DH</a:t>
            </a:r>
            <a:r>
              <a:rPr lang="el-GR" sz="2800" b="1" dirty="0">
                <a:latin typeface="Commissioner" pitchFamily="2" charset="0"/>
              </a:rPr>
              <a:t> </a:t>
            </a:r>
            <a:r>
              <a:rPr lang="el-GR" sz="2800" dirty="0">
                <a:latin typeface="Commissioner" pitchFamily="2" charset="0"/>
              </a:rPr>
              <a:t>101</a:t>
            </a:r>
            <a:endParaRPr lang="en-US" sz="2800" dirty="0">
              <a:latin typeface="Commissioner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Commissioner" pitchFamily="2" charset="0"/>
              </a:rPr>
              <a:t>Μετα</a:t>
            </a:r>
            <a:r>
              <a:rPr lang="el-GR" sz="2800" dirty="0" err="1">
                <a:latin typeface="Commissioner" pitchFamily="2" charset="0"/>
              </a:rPr>
              <a:t>δεδομένα</a:t>
            </a:r>
            <a:endParaRPr sz="2800" b="1" dirty="0">
              <a:latin typeface="Commission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EDABA-9AC8-4F69-ADB1-DCAACBF9C310}"/>
              </a:ext>
            </a:extLst>
          </p:cNvPr>
          <p:cNvSpPr txBox="1"/>
          <p:nvPr/>
        </p:nvSpPr>
        <p:spPr>
          <a:xfrm>
            <a:off x="2286000" y="461939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ommissioner" pitchFamily="2" charset="0"/>
              </a:rPr>
              <a:t>kkarpou@panteion.gr - @kkarpou</a:t>
            </a:r>
          </a:p>
        </p:txBody>
      </p:sp>
    </p:spTree>
    <p:extLst>
      <p:ext uri="{BB962C8B-B14F-4D97-AF65-F5344CB8AC3E}">
        <p14:creationId xmlns:p14="http://schemas.microsoft.com/office/powerpoint/2010/main" val="400195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32B5D3C-2FA1-4A83-8DBB-18F7AB85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0"/>
            <a:ext cx="56657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5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894ABC-1E47-4F11-9887-8AA95414D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002060"/>
                </a:solidFill>
                <a:effectLst/>
              </a:rPr>
              <a:t>“In scientific research you start from </a:t>
            </a:r>
            <a:r>
              <a:rPr lang="en-US" b="1" i="0" dirty="0">
                <a:solidFill>
                  <a:srgbClr val="002060"/>
                </a:solidFill>
                <a:effectLst/>
              </a:rPr>
              <a:t>two beginnings</a:t>
            </a:r>
            <a:r>
              <a:rPr lang="en-US" b="0" i="0" dirty="0">
                <a:solidFill>
                  <a:srgbClr val="002060"/>
                </a:solidFill>
                <a:effectLst/>
              </a:rPr>
              <a:t>, each of which has its own kind of authority: the </a:t>
            </a:r>
            <a:r>
              <a:rPr lang="en-US" b="1" i="0" dirty="0">
                <a:solidFill>
                  <a:srgbClr val="002060"/>
                </a:solidFill>
                <a:effectLst/>
              </a:rPr>
              <a:t>observations cannot be denied</a:t>
            </a:r>
            <a:r>
              <a:rPr lang="en-US" b="0" i="0" dirty="0">
                <a:solidFill>
                  <a:srgbClr val="002060"/>
                </a:solidFill>
                <a:effectLst/>
              </a:rPr>
              <a:t>, and the </a:t>
            </a:r>
            <a:r>
              <a:rPr lang="en-US" b="1" i="0" dirty="0">
                <a:solidFill>
                  <a:srgbClr val="002060"/>
                </a:solidFill>
                <a:effectLst/>
              </a:rPr>
              <a:t>fundamentals must be fitted</a:t>
            </a:r>
            <a:r>
              <a:rPr lang="en-US" b="0" i="0" dirty="0">
                <a:solidFill>
                  <a:srgbClr val="002060"/>
                </a:solidFill>
                <a:effectLst/>
              </a:rPr>
              <a:t>. You must achieve a sort of pincers maneuver.”</a:t>
            </a:r>
          </a:p>
          <a:p>
            <a:pPr lvl="1" fontAlgn="base"/>
            <a:r>
              <a:rPr lang="en-US" b="0" i="0" dirty="0">
                <a:solidFill>
                  <a:srgbClr val="002060"/>
                </a:solidFill>
                <a:effectLst/>
              </a:rPr>
              <a:t>Gregory Bateson, </a:t>
            </a:r>
            <a:r>
              <a:rPr lang="en-US" b="0" i="1" dirty="0">
                <a:solidFill>
                  <a:srgbClr val="002060"/>
                </a:solidFill>
                <a:effectLst/>
              </a:rPr>
              <a:t>Steps to an Ecology of Mind</a:t>
            </a:r>
            <a:r>
              <a:rPr lang="en-US" b="0" i="0" dirty="0">
                <a:solidFill>
                  <a:srgbClr val="002060"/>
                </a:solidFill>
                <a:effectLst/>
              </a:rPr>
              <a:t> (Chicago, 1972: xxviii)</a:t>
            </a:r>
            <a:endParaRPr lang="el-GR" b="0" i="0" dirty="0">
              <a:solidFill>
                <a:srgbClr val="002060"/>
              </a:solidFill>
              <a:effectLst/>
            </a:endParaRPr>
          </a:p>
          <a:p>
            <a:pPr lvl="1" fontAlgn="base"/>
            <a:endParaRPr lang="el-GR" b="0" i="0" dirty="0">
              <a:solidFill>
                <a:srgbClr val="002060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rgbClr val="002060"/>
                </a:solidFill>
                <a:effectLst/>
              </a:rPr>
              <a:t>Humanities are “the areas of cultural activity that are</a:t>
            </a:r>
            <a:r>
              <a:rPr lang="el-GR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b="1" i="0" dirty="0">
                <a:solidFill>
                  <a:srgbClr val="002060"/>
                </a:solidFill>
                <a:effectLst/>
              </a:rPr>
              <a:t>explicitly concerned with human existence and</a:t>
            </a:r>
            <a:r>
              <a:rPr lang="el-GR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b="1" i="0" dirty="0">
                <a:solidFill>
                  <a:srgbClr val="002060"/>
                </a:solidFill>
                <a:effectLst/>
              </a:rPr>
              <a:t>experience</a:t>
            </a:r>
            <a:r>
              <a:rPr lang="en-US" b="0" i="0" dirty="0">
                <a:solidFill>
                  <a:srgbClr val="002060"/>
                </a:solidFill>
                <a:effectLst/>
              </a:rPr>
              <a:t>, such as history, literature, the arts,</a:t>
            </a:r>
            <a:r>
              <a:rPr lang="el-GR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dirty="0">
                <a:solidFill>
                  <a:srgbClr val="002060"/>
                </a:solidFill>
                <a:effectLst/>
              </a:rPr>
              <a:t>performance, and cultural traditions across</a:t>
            </a:r>
            <a:r>
              <a:rPr lang="el-GR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b="0" i="0" dirty="0">
                <a:solidFill>
                  <a:srgbClr val="002060"/>
                </a:solidFill>
                <a:effectLst/>
              </a:rPr>
              <a:t>geographical realms and time periods”</a:t>
            </a:r>
            <a:endParaRPr lang="el-GR" b="0" i="0" dirty="0">
              <a:solidFill>
                <a:srgbClr val="002060"/>
              </a:solidFill>
              <a:effectLst/>
            </a:endParaRPr>
          </a:p>
          <a:p>
            <a:pPr lvl="1" fontAlgn="base"/>
            <a:r>
              <a:rPr lang="en-US" b="0" i="0" dirty="0">
                <a:solidFill>
                  <a:srgbClr val="002060"/>
                </a:solidFill>
                <a:effectLst/>
              </a:rPr>
              <a:t>Johanna Drucker (2020)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6FAB7C-0D2E-47EB-96E9-9474F80E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Χαρτογράφηση του πεδίου των </a:t>
            </a:r>
            <a:r>
              <a:rPr lang="en-US" dirty="0"/>
              <a:t>DH</a:t>
            </a:r>
          </a:p>
        </p:txBody>
      </p:sp>
    </p:spTree>
    <p:extLst>
      <p:ext uri="{BB962C8B-B14F-4D97-AF65-F5344CB8AC3E}">
        <p14:creationId xmlns:p14="http://schemas.microsoft.com/office/powerpoint/2010/main" val="311810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F62A8-335D-4AC1-8035-49D5FD936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“The first wave of digital humanities work was </a:t>
            </a:r>
            <a:r>
              <a:rPr lang="en-US" sz="2000" b="1" dirty="0"/>
              <a:t>quantitative</a:t>
            </a:r>
            <a:r>
              <a:rPr lang="en-US" sz="2000" dirty="0"/>
              <a:t>, mobilizing the search and retrieval powers of the database, automating corpus linguistics, stacking </a:t>
            </a:r>
            <a:r>
              <a:rPr lang="en-US" sz="2000" dirty="0" err="1"/>
              <a:t>hypercards</a:t>
            </a:r>
            <a:r>
              <a:rPr lang="en-US" sz="2000" dirty="0"/>
              <a:t> into critical arrays. The second wave is </a:t>
            </a:r>
            <a:r>
              <a:rPr lang="en-US" sz="2000" b="1" dirty="0"/>
              <a:t>qualitative</a:t>
            </a:r>
            <a:r>
              <a:rPr lang="en-US" sz="2000" dirty="0"/>
              <a:t>, interpretive, experiential, emotive, generative in character. It harnesses digital toolkits in the service of the Humanities’ core </a:t>
            </a:r>
            <a:r>
              <a:rPr lang="en-US" sz="2000" b="1" dirty="0"/>
              <a:t>methodological strengths</a:t>
            </a:r>
            <a:r>
              <a:rPr lang="en-US" sz="2000" dirty="0"/>
              <a:t>: attention to complexity, medium specificity, historical context, analytical depth, critique and interpretation.”</a:t>
            </a:r>
          </a:p>
          <a:p>
            <a:pPr lvl="1"/>
            <a:r>
              <a:rPr lang="en-US" sz="1800" dirty="0"/>
              <a:t>Digital Humanities Manifesto 2.0 (2009)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EE1CE-B7FF-4046-89E5-6DD6EE65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Χαρτογράφηση του πεδίου των </a:t>
            </a:r>
            <a:r>
              <a:rPr lang="en-US"/>
              <a:t>DH</a:t>
            </a:r>
          </a:p>
        </p:txBody>
      </p:sp>
    </p:spTree>
    <p:extLst>
      <p:ext uri="{BB962C8B-B14F-4D97-AF65-F5344CB8AC3E}">
        <p14:creationId xmlns:p14="http://schemas.microsoft.com/office/powerpoint/2010/main" val="231904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F4C81-9A17-4F1B-9CCB-F53DBBDE1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Συνεργατική φύση (</a:t>
            </a:r>
            <a:r>
              <a:rPr lang="en-US" sz="2000" dirty="0"/>
              <a:t>collaborative</a:t>
            </a:r>
            <a:r>
              <a:rPr lang="el-GR" sz="2000" dirty="0"/>
              <a:t>)</a:t>
            </a:r>
          </a:p>
          <a:p>
            <a:pPr lvl="1"/>
            <a:r>
              <a:rPr lang="el-GR" sz="1800" dirty="0"/>
              <a:t>Πολλά διαφορετικά γνωστικά αντικείμενα</a:t>
            </a:r>
          </a:p>
          <a:p>
            <a:endParaRPr lang="en-US" sz="2000" dirty="0"/>
          </a:p>
          <a:p>
            <a:r>
              <a:rPr lang="el-GR" sz="2000" dirty="0"/>
              <a:t>Κοινότητα (</a:t>
            </a:r>
            <a:r>
              <a:rPr lang="en-US" sz="2000" dirty="0"/>
              <a:t>community</a:t>
            </a:r>
            <a:r>
              <a:rPr lang="el-GR" sz="2000" dirty="0"/>
              <a:t>)</a:t>
            </a:r>
          </a:p>
          <a:p>
            <a:endParaRPr lang="en-US" sz="2000" dirty="0"/>
          </a:p>
          <a:p>
            <a:r>
              <a:rPr lang="el-GR" sz="2000" dirty="0"/>
              <a:t>Δημιουργικότητα (</a:t>
            </a:r>
            <a:r>
              <a:rPr lang="en-US" sz="2000" dirty="0"/>
              <a:t>creativity</a:t>
            </a:r>
            <a:r>
              <a:rPr lang="el-GR" sz="2000" dirty="0"/>
              <a:t>)</a:t>
            </a:r>
          </a:p>
          <a:p>
            <a:endParaRPr lang="en-US" sz="2000" dirty="0"/>
          </a:p>
          <a:p>
            <a:r>
              <a:rPr lang="el-GR" sz="2000" dirty="0"/>
              <a:t>Όλα μαζί συνυπάρχουν σε ένα </a:t>
            </a:r>
            <a:r>
              <a:rPr lang="en-US" sz="2000" dirty="0"/>
              <a:t>DH project</a:t>
            </a:r>
            <a:endParaRPr lang="el-GR" sz="2000" dirty="0"/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1FA3D-C81D-4DC3-83B8-3F8C4F07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κάνει τις </a:t>
            </a:r>
            <a:r>
              <a:rPr lang="en-US" dirty="0"/>
              <a:t>DH</a:t>
            </a:r>
            <a:r>
              <a:rPr lang="el-GR" dirty="0"/>
              <a:t> να ξεχωρίζουν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826C19-3B0D-41F4-BDEA-CBBAD1992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“Digital Humanities projects typically involve multiple circles of researchers, from faculty and staff to students and community partners. A project’s complexity and scale generally implies the involvement of multiple strata of personnel from within and across institutions of learning.”</a:t>
            </a:r>
            <a:endParaRPr lang="el-GR" dirty="0"/>
          </a:p>
          <a:p>
            <a:pPr lvl="1"/>
            <a:r>
              <a:rPr lang="en-US" dirty="0"/>
              <a:t>A</a:t>
            </a:r>
            <a:r>
              <a:rPr lang="el-GR" dirty="0"/>
              <a:t>. </a:t>
            </a:r>
            <a:r>
              <a:rPr lang="en-US" dirty="0"/>
              <a:t>Burdick, J</a:t>
            </a:r>
            <a:r>
              <a:rPr lang="el-GR" dirty="0"/>
              <a:t>. </a:t>
            </a:r>
            <a:r>
              <a:rPr lang="en-US" dirty="0"/>
              <a:t>Drucker, P</a:t>
            </a:r>
            <a:r>
              <a:rPr lang="el-GR" dirty="0"/>
              <a:t>. </a:t>
            </a:r>
            <a:r>
              <a:rPr lang="en-US" dirty="0" err="1"/>
              <a:t>Lunenfeld</a:t>
            </a:r>
            <a:r>
              <a:rPr lang="en-US" dirty="0"/>
              <a:t>, T</a:t>
            </a:r>
            <a:r>
              <a:rPr lang="el-GR" dirty="0"/>
              <a:t>. </a:t>
            </a:r>
            <a:r>
              <a:rPr lang="en-US" dirty="0" err="1"/>
              <a:t>Presner</a:t>
            </a:r>
            <a:r>
              <a:rPr lang="el-GR" dirty="0"/>
              <a:t>, </a:t>
            </a:r>
            <a:r>
              <a:rPr lang="en-US" dirty="0"/>
              <a:t>S</a:t>
            </a:r>
            <a:r>
              <a:rPr lang="el-GR" dirty="0"/>
              <a:t>. </a:t>
            </a:r>
            <a:r>
              <a:rPr lang="en-US" dirty="0"/>
              <a:t>Jeffrey</a:t>
            </a:r>
            <a:r>
              <a:rPr lang="el-GR" dirty="0"/>
              <a:t>, </a:t>
            </a:r>
            <a:r>
              <a:rPr lang="en-US" dirty="0" err="1"/>
              <a:t>Digital_Humanities</a:t>
            </a:r>
            <a:r>
              <a:rPr lang="el-GR" dirty="0"/>
              <a:t>, </a:t>
            </a:r>
            <a:r>
              <a:rPr lang="en-US" dirty="0"/>
              <a:t>MIT Press</a:t>
            </a:r>
          </a:p>
          <a:p>
            <a:pPr lvl="1"/>
            <a:endParaRPr lang="en-US" dirty="0"/>
          </a:p>
          <a:p>
            <a:r>
              <a:rPr lang="el-GR" dirty="0"/>
              <a:t>Αυτό σημαίνει</a:t>
            </a:r>
          </a:p>
          <a:p>
            <a:pPr lvl="1"/>
            <a:r>
              <a:rPr lang="el-GR" dirty="0"/>
              <a:t>Δομές υποστήριξης που μπορεί να διατρέχουν τα συνηθισμένα οργανωτικά όρια</a:t>
            </a:r>
          </a:p>
          <a:p>
            <a:pPr lvl="1"/>
            <a:r>
              <a:rPr lang="el-GR" dirty="0"/>
              <a:t>(Συχνά εξωτερικές) πηγές χρηματοδότησης</a:t>
            </a:r>
          </a:p>
          <a:p>
            <a:pPr lvl="1"/>
            <a:r>
              <a:rPr lang="el-GR" dirty="0"/>
              <a:t>Αναγνώριση των πηγών, του περιεχομένου και αποτελεσμάτων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47CC32-989D-41F0-9DBD-F1CCF000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κάνει τις </a:t>
            </a:r>
            <a:r>
              <a:rPr lang="en-US" dirty="0"/>
              <a:t>DH</a:t>
            </a:r>
            <a:r>
              <a:rPr lang="el-GR" dirty="0"/>
              <a:t> να ξεχωρίζουν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4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F1EA98-C073-4C02-9351-5C3E3E3F5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Assets (</a:t>
            </a:r>
            <a:r>
              <a:rPr lang="el-GR" sz="2000" dirty="0"/>
              <a:t>πρωτογενές περιεχόμενο)</a:t>
            </a:r>
          </a:p>
          <a:p>
            <a:pPr lvl="1"/>
            <a:r>
              <a:rPr lang="el-GR" sz="1800" dirty="0"/>
              <a:t>Εικόνες, χάρτες, κείμενα, ήχοι, βίντεο, 3Δ αντικείμενα</a:t>
            </a:r>
          </a:p>
          <a:p>
            <a:r>
              <a:rPr lang="en-US" sz="2000" dirty="0"/>
              <a:t>Data </a:t>
            </a:r>
            <a:r>
              <a:rPr lang="el-GR" sz="2000" dirty="0"/>
              <a:t>(ψηφιακά δεδομένα)</a:t>
            </a:r>
          </a:p>
          <a:p>
            <a:pPr lvl="1"/>
            <a:r>
              <a:rPr lang="el-GR" sz="1800" dirty="0"/>
              <a:t>Σε αντίθεση με την αναλογική τους έκδοση</a:t>
            </a:r>
          </a:p>
          <a:p>
            <a:pPr lvl="1"/>
            <a:r>
              <a:rPr lang="el-GR" sz="1800" dirty="0"/>
              <a:t>Μετρήσιμα, διακριτά, καλά ορισμένα, κατηγορικά, με συγκεκριμένο πεδίο ορισμού</a:t>
            </a:r>
            <a:endParaRPr lang="en-US" sz="1800" dirty="0"/>
          </a:p>
          <a:p>
            <a:r>
              <a:rPr lang="en-US" sz="2000" dirty="0"/>
              <a:t>Rob </a:t>
            </a:r>
            <a:r>
              <a:rPr lang="en-US" sz="2000" dirty="0" err="1"/>
              <a:t>Kitchin</a:t>
            </a:r>
            <a:r>
              <a:rPr lang="en-US" sz="2000" dirty="0"/>
              <a:t> (2014) The Data Revolution</a:t>
            </a:r>
          </a:p>
          <a:p>
            <a:pPr lvl="1"/>
            <a:r>
              <a:rPr lang="en-US" sz="1800" dirty="0"/>
              <a:t>Big data can capture the whole of a domain and</a:t>
            </a:r>
            <a:r>
              <a:rPr lang="el-GR" sz="1800" dirty="0"/>
              <a:t> </a:t>
            </a:r>
            <a:r>
              <a:rPr lang="en-US" sz="1800" dirty="0"/>
              <a:t>provide full resolution</a:t>
            </a:r>
          </a:p>
          <a:p>
            <a:pPr lvl="1"/>
            <a:r>
              <a:rPr lang="en-US" sz="1800" dirty="0"/>
              <a:t>There is no need for a prior theory, models or</a:t>
            </a:r>
            <a:r>
              <a:rPr lang="el-GR" sz="1800" dirty="0"/>
              <a:t> </a:t>
            </a:r>
            <a:r>
              <a:rPr lang="en-US" sz="1800" dirty="0"/>
              <a:t>hypotheses</a:t>
            </a:r>
          </a:p>
          <a:p>
            <a:pPr lvl="1"/>
            <a:r>
              <a:rPr lang="en-US" sz="1800" dirty="0"/>
              <a:t>Data can speak for themselves free of human bias</a:t>
            </a:r>
            <a:r>
              <a:rPr lang="el-GR" sz="1800" dirty="0"/>
              <a:t> </a:t>
            </a:r>
            <a:r>
              <a:rPr lang="en-US" sz="1800" dirty="0"/>
              <a:t>or framing</a:t>
            </a:r>
          </a:p>
          <a:p>
            <a:pPr lvl="1"/>
            <a:r>
              <a:rPr lang="en-US" sz="1800" dirty="0"/>
              <a:t>Meaning transcends context or domain-specific</a:t>
            </a:r>
            <a:r>
              <a:rPr lang="el-GR" sz="1800" dirty="0"/>
              <a:t> </a:t>
            </a:r>
            <a:r>
              <a:rPr lang="en-US" sz="1800" dirty="0"/>
              <a:t>knowledge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35154-6203-42D3-AD4A-B14DEBDE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των </a:t>
            </a:r>
            <a:r>
              <a:rPr lang="en-US" dirty="0"/>
              <a:t>DH projects</a:t>
            </a:r>
          </a:p>
        </p:txBody>
      </p:sp>
    </p:spTree>
    <p:extLst>
      <p:ext uri="{BB962C8B-B14F-4D97-AF65-F5344CB8AC3E}">
        <p14:creationId xmlns:p14="http://schemas.microsoft.com/office/powerpoint/2010/main" val="87781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 Newsletter by Slidesgo">
  <a:themeElements>
    <a:clrScheme name="Simple Light">
      <a:dk1>
        <a:srgbClr val="F4F0E9"/>
      </a:dk1>
      <a:lt1>
        <a:srgbClr val="18BCBE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1404</Words>
  <Application>Microsoft Office PowerPoint</Application>
  <PresentationFormat>On-screen Show (16:9)</PresentationFormat>
  <Paragraphs>209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Lexend Deca</vt:lpstr>
      <vt:lpstr>Wingdings</vt:lpstr>
      <vt:lpstr>Lato</vt:lpstr>
      <vt:lpstr>Arial</vt:lpstr>
      <vt:lpstr>Commissioner</vt:lpstr>
      <vt:lpstr>Black Han Sans</vt:lpstr>
      <vt:lpstr>Montserrat</vt:lpstr>
      <vt:lpstr>Titan One</vt:lpstr>
      <vt:lpstr>Teacher Newsletter by Slidesgo</vt:lpstr>
      <vt:lpstr>Πολιτισμική Πληροφορική</vt:lpstr>
      <vt:lpstr>PowerPoint Presentation</vt:lpstr>
      <vt:lpstr>PowerPoint Presentation</vt:lpstr>
      <vt:lpstr>PowerPoint Presentation</vt:lpstr>
      <vt:lpstr>Χαρτογράφηση του πεδίου των DH</vt:lpstr>
      <vt:lpstr>Χαρτογράφηση του πεδίου των DH</vt:lpstr>
      <vt:lpstr>Τι κάνει τις DH να ξεχωρίζουν</vt:lpstr>
      <vt:lpstr>Τι κάνει τις DH να ξεχωρίζουν</vt:lpstr>
      <vt:lpstr>Ανατομία των DH projects</vt:lpstr>
      <vt:lpstr>Δεδομένα DH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Δεδομένα σε μορφή πίνακα</vt:lpstr>
      <vt:lpstr>Δεδομένα σε μορφή ιεραρχίας</vt:lpstr>
      <vt:lpstr>Μεταδεδομένα σε μορφή ιεραρχίας</vt:lpstr>
      <vt:lpstr>Μεταδεδομένα</vt:lpstr>
      <vt:lpstr>Μεταδεδομένα</vt:lpstr>
      <vt:lpstr>Μεταδεδομένα</vt:lpstr>
      <vt:lpstr>PowerPoint Presentation</vt:lpstr>
      <vt:lpstr>PowerPoint Presentation</vt:lpstr>
      <vt:lpstr>Μεταδεδομένα στην πράξη</vt:lpstr>
      <vt:lpstr>PowerPoint Presentation</vt:lpstr>
      <vt:lpstr>Σχέσεις σε Ιεραρχικά μεταδεδομένα</vt:lpstr>
      <vt:lpstr>Διασυνδεδεμένα (Linked) δεδομένα</vt:lpstr>
      <vt:lpstr>Μοντελοποίηση (modelling)</vt:lpstr>
      <vt:lpstr>PowerPoint Presentation</vt:lpstr>
      <vt:lpstr>PowerPoint Presentation</vt:lpstr>
      <vt:lpstr>Data and DH</vt:lpstr>
      <vt:lpstr>Σύνδεσμοι</vt:lpstr>
      <vt:lpstr>Αυτοαξιολόγηση (σε κάθε διάλεξη)</vt:lpstr>
      <vt:lpstr>Πολιτισμική Πληροφορική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διάλεξη 1 - δεδομένα</dc:title>
  <dc:creator>Kostas Karpouzis</dc:creator>
  <cp:lastModifiedBy>Kostas Karpouzis</cp:lastModifiedBy>
  <cp:revision>3</cp:revision>
  <dcterms:modified xsi:type="dcterms:W3CDTF">2025-10-14T18:47:47Z</dcterms:modified>
</cp:coreProperties>
</file>