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2"/>
  </p:notesMasterIdLst>
  <p:sldIdLst>
    <p:sldId id="258" r:id="rId3"/>
    <p:sldId id="374" r:id="rId4"/>
    <p:sldId id="384" r:id="rId5"/>
    <p:sldId id="385" r:id="rId6"/>
    <p:sldId id="386" r:id="rId7"/>
    <p:sldId id="387" r:id="rId8"/>
    <p:sldId id="379" r:id="rId9"/>
    <p:sldId id="377" r:id="rId10"/>
    <p:sldId id="391" r:id="rId11"/>
    <p:sldId id="389" r:id="rId12"/>
    <p:sldId id="390" r:id="rId13"/>
    <p:sldId id="376" r:id="rId14"/>
    <p:sldId id="378" r:id="rId15"/>
    <p:sldId id="393" r:id="rId16"/>
    <p:sldId id="260" r:id="rId17"/>
    <p:sldId id="261" r:id="rId18"/>
    <p:sldId id="266" r:id="rId19"/>
    <p:sldId id="392" r:id="rId20"/>
    <p:sldId id="395" r:id="rId21"/>
    <p:sldId id="382" r:id="rId22"/>
    <p:sldId id="394" r:id="rId23"/>
    <p:sldId id="396" r:id="rId24"/>
    <p:sldId id="259" r:id="rId25"/>
    <p:sldId id="383" r:id="rId26"/>
    <p:sldId id="397" r:id="rId27"/>
    <p:sldId id="336" r:id="rId28"/>
    <p:sldId id="398" r:id="rId29"/>
    <p:sldId id="399" r:id="rId30"/>
    <p:sldId id="4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CF914-66D6-498F-8A9B-1A5B791A05DB}" type="doc">
      <dgm:prSet loTypeId="urn:microsoft.com/office/officeart/2005/8/layout/radial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FFEC234-1ED2-475E-8E65-EB51A2A58DC0}">
      <dgm:prSet phldrT="[Text]"/>
      <dgm:spPr/>
      <dgm:t>
        <a:bodyPr/>
        <a:lstStyle/>
        <a:p>
          <a:r>
            <a:rPr lang="el-GR" dirty="0"/>
            <a:t>Αλλαγή συμπεριφοράς</a:t>
          </a:r>
        </a:p>
        <a:p>
          <a:r>
            <a:rPr lang="el-GR" dirty="0"/>
            <a:t>Προσαρμογή</a:t>
          </a:r>
        </a:p>
        <a:p>
          <a:r>
            <a:rPr lang="el-GR" dirty="0"/>
            <a:t>Μάθηση</a:t>
          </a:r>
          <a:endParaRPr lang="en-GB" dirty="0"/>
        </a:p>
      </dgm:t>
    </dgm:pt>
    <dgm:pt modelId="{CD4DAB52-9E55-4463-A15C-D8BF262A50EA}" type="parTrans" cxnId="{C264562D-3243-46AA-8768-A0BA3A3C6FCD}">
      <dgm:prSet/>
      <dgm:spPr/>
      <dgm:t>
        <a:bodyPr/>
        <a:lstStyle/>
        <a:p>
          <a:endParaRPr lang="en-GB"/>
        </a:p>
      </dgm:t>
    </dgm:pt>
    <dgm:pt modelId="{451E725E-250F-4266-B989-49E758D41FC1}" type="sibTrans" cxnId="{C264562D-3243-46AA-8768-A0BA3A3C6FCD}">
      <dgm:prSet/>
      <dgm:spPr/>
      <dgm:t>
        <a:bodyPr/>
        <a:lstStyle/>
        <a:p>
          <a:endParaRPr lang="en-GB"/>
        </a:p>
      </dgm:t>
    </dgm:pt>
    <dgm:pt modelId="{CF2886E4-7F50-4A52-8384-645933016696}">
      <dgm:prSet phldrT="[Text]"/>
      <dgm:spPr/>
      <dgm:t>
        <a:bodyPr/>
        <a:lstStyle/>
        <a:p>
          <a:r>
            <a:rPr lang="el-GR" dirty="0" err="1"/>
            <a:t>Συναπτογένεση</a:t>
          </a:r>
          <a:endParaRPr lang="en-GB" dirty="0"/>
        </a:p>
      </dgm:t>
    </dgm:pt>
    <dgm:pt modelId="{63C10B46-5432-42D4-BE48-A9DE489A7C81}" type="parTrans" cxnId="{B9747AD9-C238-4E62-8DA5-9B3E67BF6A7F}">
      <dgm:prSet/>
      <dgm:spPr/>
      <dgm:t>
        <a:bodyPr/>
        <a:lstStyle/>
        <a:p>
          <a:endParaRPr lang="en-GB"/>
        </a:p>
      </dgm:t>
    </dgm:pt>
    <dgm:pt modelId="{1B71EC76-96DA-4FF4-868D-14F7C5625E97}" type="sibTrans" cxnId="{B9747AD9-C238-4E62-8DA5-9B3E67BF6A7F}">
      <dgm:prSet/>
      <dgm:spPr/>
      <dgm:t>
        <a:bodyPr/>
        <a:lstStyle/>
        <a:p>
          <a:endParaRPr lang="en-GB"/>
        </a:p>
      </dgm:t>
    </dgm:pt>
    <dgm:pt modelId="{A678DA03-1A73-44D1-AC99-A8B614E36E1B}">
      <dgm:prSet phldrT="[Text]" custT="1"/>
      <dgm:spPr/>
      <dgm:t>
        <a:bodyPr/>
        <a:lstStyle/>
        <a:p>
          <a:r>
            <a:rPr lang="el-GR" sz="1200" dirty="0" err="1"/>
            <a:t>Νευρογένεση</a:t>
          </a:r>
          <a:endParaRPr lang="en-GB" sz="1200" dirty="0"/>
        </a:p>
      </dgm:t>
    </dgm:pt>
    <dgm:pt modelId="{ABCA9097-9279-4197-B17F-95758A91C394}" type="parTrans" cxnId="{A4A9C855-27A6-4B4E-A20D-F875A828AF81}">
      <dgm:prSet/>
      <dgm:spPr/>
      <dgm:t>
        <a:bodyPr/>
        <a:lstStyle/>
        <a:p>
          <a:endParaRPr lang="en-GB"/>
        </a:p>
      </dgm:t>
    </dgm:pt>
    <dgm:pt modelId="{B0BDABEE-A41F-460A-A33B-8D3E051AA615}" type="sibTrans" cxnId="{A4A9C855-27A6-4B4E-A20D-F875A828AF81}">
      <dgm:prSet/>
      <dgm:spPr/>
      <dgm:t>
        <a:bodyPr/>
        <a:lstStyle/>
        <a:p>
          <a:endParaRPr lang="en-GB"/>
        </a:p>
      </dgm:t>
    </dgm:pt>
    <dgm:pt modelId="{4E577F6C-73DA-436F-8F0A-F76B5C015AA4}">
      <dgm:prSet phldrT="[Text]"/>
      <dgm:spPr/>
      <dgm:t>
        <a:bodyPr/>
        <a:lstStyle/>
        <a:p>
          <a:r>
            <a:rPr lang="el-GR" dirty="0"/>
            <a:t>Νέοι </a:t>
          </a:r>
          <a:r>
            <a:rPr lang="el-GR" dirty="0" err="1"/>
            <a:t>δενδρίτες</a:t>
          </a:r>
          <a:endParaRPr lang="en-GB" dirty="0"/>
        </a:p>
      </dgm:t>
    </dgm:pt>
    <dgm:pt modelId="{1456C03C-7B18-49D5-8ACF-BA9CE36388CE}" type="parTrans" cxnId="{2A7FC1AB-7EFC-4EC9-A0D4-35A35BA2D7A6}">
      <dgm:prSet/>
      <dgm:spPr/>
      <dgm:t>
        <a:bodyPr/>
        <a:lstStyle/>
        <a:p>
          <a:endParaRPr lang="en-GB"/>
        </a:p>
      </dgm:t>
    </dgm:pt>
    <dgm:pt modelId="{F2396EF2-D2AA-46E4-9328-F244002502D3}" type="sibTrans" cxnId="{2A7FC1AB-7EFC-4EC9-A0D4-35A35BA2D7A6}">
      <dgm:prSet/>
      <dgm:spPr/>
      <dgm:t>
        <a:bodyPr/>
        <a:lstStyle/>
        <a:p>
          <a:endParaRPr lang="en-GB"/>
        </a:p>
      </dgm:t>
    </dgm:pt>
    <dgm:pt modelId="{E377C3A9-13EF-470B-AFF0-A428F9CA4125}" type="pres">
      <dgm:prSet presAssocID="{7A7CF914-66D6-498F-8A9B-1A5B791A05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D71B817-0A05-4E80-A812-7B23E86817A4}" type="pres">
      <dgm:prSet presAssocID="{DFFEC234-1ED2-475E-8E65-EB51A2A58DC0}" presName="centerShape" presStyleLbl="node0" presStyleIdx="0" presStyleCnt="1"/>
      <dgm:spPr/>
    </dgm:pt>
    <dgm:pt modelId="{FDCC2379-0EE5-4C17-9D16-E49FA10B33FE}" type="pres">
      <dgm:prSet presAssocID="{CF2886E4-7F50-4A52-8384-645933016696}" presName="node" presStyleLbl="node1" presStyleIdx="0" presStyleCnt="3">
        <dgm:presLayoutVars>
          <dgm:bulletEnabled val="1"/>
        </dgm:presLayoutVars>
      </dgm:prSet>
      <dgm:spPr/>
    </dgm:pt>
    <dgm:pt modelId="{B4C9F5D4-C6A2-49D3-87F3-9117F26CE970}" type="pres">
      <dgm:prSet presAssocID="{CF2886E4-7F50-4A52-8384-645933016696}" presName="dummy" presStyleCnt="0"/>
      <dgm:spPr/>
    </dgm:pt>
    <dgm:pt modelId="{2E760D63-1AD2-450D-87AF-62EEBCA3B3AB}" type="pres">
      <dgm:prSet presAssocID="{1B71EC76-96DA-4FF4-868D-14F7C5625E97}" presName="sibTrans" presStyleLbl="sibTrans2D1" presStyleIdx="0" presStyleCnt="3"/>
      <dgm:spPr/>
    </dgm:pt>
    <dgm:pt modelId="{7D846391-0DEB-47E1-8FB9-636AAB0D6FD9}" type="pres">
      <dgm:prSet presAssocID="{A678DA03-1A73-44D1-AC99-A8B614E36E1B}" presName="node" presStyleLbl="node1" presStyleIdx="1" presStyleCnt="3">
        <dgm:presLayoutVars>
          <dgm:bulletEnabled val="1"/>
        </dgm:presLayoutVars>
      </dgm:prSet>
      <dgm:spPr/>
    </dgm:pt>
    <dgm:pt modelId="{21753C58-30F3-4194-A680-639E422D6A8D}" type="pres">
      <dgm:prSet presAssocID="{A678DA03-1A73-44D1-AC99-A8B614E36E1B}" presName="dummy" presStyleCnt="0"/>
      <dgm:spPr/>
    </dgm:pt>
    <dgm:pt modelId="{105EB810-A54E-4114-ABE4-872164F3E3B1}" type="pres">
      <dgm:prSet presAssocID="{B0BDABEE-A41F-460A-A33B-8D3E051AA615}" presName="sibTrans" presStyleLbl="sibTrans2D1" presStyleIdx="1" presStyleCnt="3"/>
      <dgm:spPr/>
    </dgm:pt>
    <dgm:pt modelId="{42FA5BA8-9993-453C-8F45-C97307A4F993}" type="pres">
      <dgm:prSet presAssocID="{4E577F6C-73DA-436F-8F0A-F76B5C015AA4}" presName="node" presStyleLbl="node1" presStyleIdx="2" presStyleCnt="3">
        <dgm:presLayoutVars>
          <dgm:bulletEnabled val="1"/>
        </dgm:presLayoutVars>
      </dgm:prSet>
      <dgm:spPr/>
    </dgm:pt>
    <dgm:pt modelId="{CA44629B-1C27-4CD3-8BB7-BCE722452B6C}" type="pres">
      <dgm:prSet presAssocID="{4E577F6C-73DA-436F-8F0A-F76B5C015AA4}" presName="dummy" presStyleCnt="0"/>
      <dgm:spPr/>
    </dgm:pt>
    <dgm:pt modelId="{8BC057E4-6D06-49C0-94C6-7A5D034F6B28}" type="pres">
      <dgm:prSet presAssocID="{F2396EF2-D2AA-46E4-9328-F244002502D3}" presName="sibTrans" presStyleLbl="sibTrans2D1" presStyleIdx="2" presStyleCnt="3"/>
      <dgm:spPr/>
    </dgm:pt>
  </dgm:ptLst>
  <dgm:cxnLst>
    <dgm:cxn modelId="{83E53D05-FFEC-4481-8224-5129EFA81F7C}" type="presOf" srcId="{1B71EC76-96DA-4FF4-868D-14F7C5625E97}" destId="{2E760D63-1AD2-450D-87AF-62EEBCA3B3AB}" srcOrd="0" destOrd="0" presId="urn:microsoft.com/office/officeart/2005/8/layout/radial6"/>
    <dgm:cxn modelId="{2D311B1C-DDD8-484D-B82B-C0B692AE6587}" type="presOf" srcId="{B0BDABEE-A41F-460A-A33B-8D3E051AA615}" destId="{105EB810-A54E-4114-ABE4-872164F3E3B1}" srcOrd="0" destOrd="0" presId="urn:microsoft.com/office/officeart/2005/8/layout/radial6"/>
    <dgm:cxn modelId="{C264562D-3243-46AA-8768-A0BA3A3C6FCD}" srcId="{7A7CF914-66D6-498F-8A9B-1A5B791A05DB}" destId="{DFFEC234-1ED2-475E-8E65-EB51A2A58DC0}" srcOrd="0" destOrd="0" parTransId="{CD4DAB52-9E55-4463-A15C-D8BF262A50EA}" sibTransId="{451E725E-250F-4266-B989-49E758D41FC1}"/>
    <dgm:cxn modelId="{0ADF842E-E54A-4AE5-B123-99C7A1042141}" type="presOf" srcId="{DFFEC234-1ED2-475E-8E65-EB51A2A58DC0}" destId="{0D71B817-0A05-4E80-A812-7B23E86817A4}" srcOrd="0" destOrd="0" presId="urn:microsoft.com/office/officeart/2005/8/layout/radial6"/>
    <dgm:cxn modelId="{F23A3330-15E4-4F1A-9728-72DC24201D87}" type="presOf" srcId="{CF2886E4-7F50-4A52-8384-645933016696}" destId="{FDCC2379-0EE5-4C17-9D16-E49FA10B33FE}" srcOrd="0" destOrd="0" presId="urn:microsoft.com/office/officeart/2005/8/layout/radial6"/>
    <dgm:cxn modelId="{F5598F75-1AB3-4D72-953E-57538AD4EF22}" type="presOf" srcId="{4E577F6C-73DA-436F-8F0A-F76B5C015AA4}" destId="{42FA5BA8-9993-453C-8F45-C97307A4F993}" srcOrd="0" destOrd="0" presId="urn:microsoft.com/office/officeart/2005/8/layout/radial6"/>
    <dgm:cxn modelId="{A4A9C855-27A6-4B4E-A20D-F875A828AF81}" srcId="{DFFEC234-1ED2-475E-8E65-EB51A2A58DC0}" destId="{A678DA03-1A73-44D1-AC99-A8B614E36E1B}" srcOrd="1" destOrd="0" parTransId="{ABCA9097-9279-4197-B17F-95758A91C394}" sibTransId="{B0BDABEE-A41F-460A-A33B-8D3E051AA615}"/>
    <dgm:cxn modelId="{915ED2A1-1E18-4C2C-86E3-EC7CC4181DB9}" type="presOf" srcId="{7A7CF914-66D6-498F-8A9B-1A5B791A05DB}" destId="{E377C3A9-13EF-470B-AFF0-A428F9CA4125}" srcOrd="0" destOrd="0" presId="urn:microsoft.com/office/officeart/2005/8/layout/radial6"/>
    <dgm:cxn modelId="{2A7FC1AB-7EFC-4EC9-A0D4-35A35BA2D7A6}" srcId="{DFFEC234-1ED2-475E-8E65-EB51A2A58DC0}" destId="{4E577F6C-73DA-436F-8F0A-F76B5C015AA4}" srcOrd="2" destOrd="0" parTransId="{1456C03C-7B18-49D5-8ACF-BA9CE36388CE}" sibTransId="{F2396EF2-D2AA-46E4-9328-F244002502D3}"/>
    <dgm:cxn modelId="{B9747AD9-C238-4E62-8DA5-9B3E67BF6A7F}" srcId="{DFFEC234-1ED2-475E-8E65-EB51A2A58DC0}" destId="{CF2886E4-7F50-4A52-8384-645933016696}" srcOrd="0" destOrd="0" parTransId="{63C10B46-5432-42D4-BE48-A9DE489A7C81}" sibTransId="{1B71EC76-96DA-4FF4-868D-14F7C5625E97}"/>
    <dgm:cxn modelId="{23337DF2-A93C-4111-88F0-ABC4318A8FB2}" type="presOf" srcId="{A678DA03-1A73-44D1-AC99-A8B614E36E1B}" destId="{7D846391-0DEB-47E1-8FB9-636AAB0D6FD9}" srcOrd="0" destOrd="0" presId="urn:microsoft.com/office/officeart/2005/8/layout/radial6"/>
    <dgm:cxn modelId="{453169F9-FFF1-45D7-9CFF-98B33F3C88E5}" type="presOf" srcId="{F2396EF2-D2AA-46E4-9328-F244002502D3}" destId="{8BC057E4-6D06-49C0-94C6-7A5D034F6B28}" srcOrd="0" destOrd="0" presId="urn:microsoft.com/office/officeart/2005/8/layout/radial6"/>
    <dgm:cxn modelId="{814B7CB4-E894-4A97-89B4-CDF28C8FA19E}" type="presParOf" srcId="{E377C3A9-13EF-470B-AFF0-A428F9CA4125}" destId="{0D71B817-0A05-4E80-A812-7B23E86817A4}" srcOrd="0" destOrd="0" presId="urn:microsoft.com/office/officeart/2005/8/layout/radial6"/>
    <dgm:cxn modelId="{F52C11DC-8F69-43F0-8EE4-3248436F3B49}" type="presParOf" srcId="{E377C3A9-13EF-470B-AFF0-A428F9CA4125}" destId="{FDCC2379-0EE5-4C17-9D16-E49FA10B33FE}" srcOrd="1" destOrd="0" presId="urn:microsoft.com/office/officeart/2005/8/layout/radial6"/>
    <dgm:cxn modelId="{57FE714B-F519-4FBA-823C-827CA458EB2F}" type="presParOf" srcId="{E377C3A9-13EF-470B-AFF0-A428F9CA4125}" destId="{B4C9F5D4-C6A2-49D3-87F3-9117F26CE970}" srcOrd="2" destOrd="0" presId="urn:microsoft.com/office/officeart/2005/8/layout/radial6"/>
    <dgm:cxn modelId="{4EA92644-096C-4724-83FA-9DCF76B2564B}" type="presParOf" srcId="{E377C3A9-13EF-470B-AFF0-A428F9CA4125}" destId="{2E760D63-1AD2-450D-87AF-62EEBCA3B3AB}" srcOrd="3" destOrd="0" presId="urn:microsoft.com/office/officeart/2005/8/layout/radial6"/>
    <dgm:cxn modelId="{454A9308-7AFA-4DAE-BE3B-54E04371FA2D}" type="presParOf" srcId="{E377C3A9-13EF-470B-AFF0-A428F9CA4125}" destId="{7D846391-0DEB-47E1-8FB9-636AAB0D6FD9}" srcOrd="4" destOrd="0" presId="urn:microsoft.com/office/officeart/2005/8/layout/radial6"/>
    <dgm:cxn modelId="{F64C7DB6-9483-4AD4-B66B-09181CF373ED}" type="presParOf" srcId="{E377C3A9-13EF-470B-AFF0-A428F9CA4125}" destId="{21753C58-30F3-4194-A680-639E422D6A8D}" srcOrd="5" destOrd="0" presId="urn:microsoft.com/office/officeart/2005/8/layout/radial6"/>
    <dgm:cxn modelId="{44C9C38E-7061-4C20-90A1-C78CA297A258}" type="presParOf" srcId="{E377C3A9-13EF-470B-AFF0-A428F9CA4125}" destId="{105EB810-A54E-4114-ABE4-872164F3E3B1}" srcOrd="6" destOrd="0" presId="urn:microsoft.com/office/officeart/2005/8/layout/radial6"/>
    <dgm:cxn modelId="{7C72E21C-EF5F-4849-86ED-32C60F08D2A1}" type="presParOf" srcId="{E377C3A9-13EF-470B-AFF0-A428F9CA4125}" destId="{42FA5BA8-9993-453C-8F45-C97307A4F993}" srcOrd="7" destOrd="0" presId="urn:microsoft.com/office/officeart/2005/8/layout/radial6"/>
    <dgm:cxn modelId="{723E41A4-9659-4509-BFAF-1AF61D31902B}" type="presParOf" srcId="{E377C3A9-13EF-470B-AFF0-A428F9CA4125}" destId="{CA44629B-1C27-4CD3-8BB7-BCE722452B6C}" srcOrd="8" destOrd="0" presId="urn:microsoft.com/office/officeart/2005/8/layout/radial6"/>
    <dgm:cxn modelId="{7371172D-9F45-4CEC-BBFF-413B312E0DB2}" type="presParOf" srcId="{E377C3A9-13EF-470B-AFF0-A428F9CA4125}" destId="{8BC057E4-6D06-49C0-94C6-7A5D034F6B2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FC2EFD-800D-40A6-8FD5-B7C219FDFF98}" type="doc">
      <dgm:prSet loTypeId="urn:microsoft.com/office/officeart/2005/8/layout/gear1" loCatId="cycle" qsTypeId="urn:microsoft.com/office/officeart/2005/8/quickstyle/3d1" qsCatId="3D" csTypeId="urn:microsoft.com/office/officeart/2005/8/colors/accent0_3" csCatId="mainScheme" phldr="1"/>
      <dgm:spPr/>
    </dgm:pt>
    <dgm:pt modelId="{14460441-B8B4-4A0D-AF46-31DFA2C9AEAE}">
      <dgm:prSet phldrT="[Text]"/>
      <dgm:spPr/>
      <dgm:t>
        <a:bodyPr/>
        <a:lstStyle/>
        <a:p>
          <a:r>
            <a:rPr lang="el-GR" dirty="0"/>
            <a:t>Αναδιοργάνωση δικτύων</a:t>
          </a:r>
          <a:endParaRPr lang="en-GB" dirty="0"/>
        </a:p>
      </dgm:t>
    </dgm:pt>
    <dgm:pt modelId="{FE80D618-545D-4711-8A37-DC8D6DF875D2}" type="parTrans" cxnId="{247B82FE-27B4-4D37-88F3-AAB7D7AEC3D2}">
      <dgm:prSet/>
      <dgm:spPr/>
      <dgm:t>
        <a:bodyPr/>
        <a:lstStyle/>
        <a:p>
          <a:endParaRPr lang="en-GB"/>
        </a:p>
      </dgm:t>
    </dgm:pt>
    <dgm:pt modelId="{0EA44704-EA43-4571-B23E-F33747944335}" type="sibTrans" cxnId="{247B82FE-27B4-4D37-88F3-AAB7D7AEC3D2}">
      <dgm:prSet/>
      <dgm:spPr/>
      <dgm:t>
        <a:bodyPr/>
        <a:lstStyle/>
        <a:p>
          <a:endParaRPr lang="en-GB"/>
        </a:p>
      </dgm:t>
    </dgm:pt>
    <dgm:pt modelId="{58EE328E-142C-4891-888D-B267E7562DED}">
      <dgm:prSet phldrT="[Text]" custT="1"/>
      <dgm:spPr/>
      <dgm:t>
        <a:bodyPr/>
        <a:lstStyle/>
        <a:p>
          <a:r>
            <a:rPr lang="el-GR" sz="1000" dirty="0"/>
            <a:t>Αναδημιουργία νευρικού ιστού</a:t>
          </a:r>
          <a:endParaRPr lang="en-GB" sz="1000" dirty="0"/>
        </a:p>
      </dgm:t>
    </dgm:pt>
    <dgm:pt modelId="{A8E3C227-4D8A-4FDA-B43D-A7BEC6A8B241}" type="parTrans" cxnId="{8F3CF519-933D-4544-AE75-AA52AE9B667C}">
      <dgm:prSet/>
      <dgm:spPr/>
      <dgm:t>
        <a:bodyPr/>
        <a:lstStyle/>
        <a:p>
          <a:endParaRPr lang="en-GB"/>
        </a:p>
      </dgm:t>
    </dgm:pt>
    <dgm:pt modelId="{117AC57E-4008-44A5-AF26-D08A346BCC1F}" type="sibTrans" cxnId="{8F3CF519-933D-4544-AE75-AA52AE9B667C}">
      <dgm:prSet/>
      <dgm:spPr/>
      <dgm:t>
        <a:bodyPr/>
        <a:lstStyle/>
        <a:p>
          <a:endParaRPr lang="en-GB"/>
        </a:p>
      </dgm:t>
    </dgm:pt>
    <dgm:pt modelId="{4AF5E79D-22AB-412B-8060-9EDBC4195E27}">
      <dgm:prSet phldrT="[Text]" custT="1"/>
      <dgm:spPr/>
      <dgm:t>
        <a:bodyPr/>
        <a:lstStyle/>
        <a:p>
          <a:r>
            <a:rPr lang="el-GR" sz="1200" dirty="0"/>
            <a:t>Δημιουργία νέων δικτύων</a:t>
          </a:r>
          <a:endParaRPr lang="en-GB" sz="1200" dirty="0"/>
        </a:p>
      </dgm:t>
    </dgm:pt>
    <dgm:pt modelId="{A281D807-652E-45DB-AB1A-E8E19BFA838B}" type="parTrans" cxnId="{BFB561F4-2B26-4D25-B4FD-3E7314A3BD31}">
      <dgm:prSet/>
      <dgm:spPr/>
      <dgm:t>
        <a:bodyPr/>
        <a:lstStyle/>
        <a:p>
          <a:endParaRPr lang="en-GB"/>
        </a:p>
      </dgm:t>
    </dgm:pt>
    <dgm:pt modelId="{F91C8136-FEBF-4642-9778-746D3E05605E}" type="sibTrans" cxnId="{BFB561F4-2B26-4D25-B4FD-3E7314A3BD31}">
      <dgm:prSet/>
      <dgm:spPr/>
      <dgm:t>
        <a:bodyPr/>
        <a:lstStyle/>
        <a:p>
          <a:endParaRPr lang="en-GB"/>
        </a:p>
      </dgm:t>
    </dgm:pt>
    <dgm:pt modelId="{8F9CB1F8-F25B-431B-B9D5-2949F41EF791}" type="pres">
      <dgm:prSet presAssocID="{B6FC2EFD-800D-40A6-8FD5-B7C219FDFF9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299226C-8D4C-47A8-9DC2-33221884072D}" type="pres">
      <dgm:prSet presAssocID="{14460441-B8B4-4A0D-AF46-31DFA2C9AEAE}" presName="gear1" presStyleLbl="node1" presStyleIdx="0" presStyleCnt="3" custScaleX="102273" custScaleY="102273">
        <dgm:presLayoutVars>
          <dgm:chMax val="1"/>
          <dgm:bulletEnabled val="1"/>
        </dgm:presLayoutVars>
      </dgm:prSet>
      <dgm:spPr/>
    </dgm:pt>
    <dgm:pt modelId="{C03ABCCB-11BE-4FAA-8A10-4D36DB57C3D0}" type="pres">
      <dgm:prSet presAssocID="{14460441-B8B4-4A0D-AF46-31DFA2C9AEAE}" presName="gear1srcNode" presStyleLbl="node1" presStyleIdx="0" presStyleCnt="3"/>
      <dgm:spPr/>
    </dgm:pt>
    <dgm:pt modelId="{D78602F3-8969-40A5-A100-73BD6AB5D160}" type="pres">
      <dgm:prSet presAssocID="{14460441-B8B4-4A0D-AF46-31DFA2C9AEAE}" presName="gear1dstNode" presStyleLbl="node1" presStyleIdx="0" presStyleCnt="3"/>
      <dgm:spPr/>
    </dgm:pt>
    <dgm:pt modelId="{C61B92DF-744D-4426-ACE7-274946DBEFDE}" type="pres">
      <dgm:prSet presAssocID="{58EE328E-142C-4891-888D-B267E7562DED}" presName="gear2" presStyleLbl="node1" presStyleIdx="1" presStyleCnt="3" custScaleX="111875" custScaleY="111875">
        <dgm:presLayoutVars>
          <dgm:chMax val="1"/>
          <dgm:bulletEnabled val="1"/>
        </dgm:presLayoutVars>
      </dgm:prSet>
      <dgm:spPr/>
    </dgm:pt>
    <dgm:pt modelId="{6F7CE257-85F5-401A-8A8E-42C5E46EFDF2}" type="pres">
      <dgm:prSet presAssocID="{58EE328E-142C-4891-888D-B267E7562DED}" presName="gear2srcNode" presStyleLbl="node1" presStyleIdx="1" presStyleCnt="3"/>
      <dgm:spPr/>
    </dgm:pt>
    <dgm:pt modelId="{B571F93F-FCFA-4B9E-BB61-39EA12BA3BCA}" type="pres">
      <dgm:prSet presAssocID="{58EE328E-142C-4891-888D-B267E7562DED}" presName="gear2dstNode" presStyleLbl="node1" presStyleIdx="1" presStyleCnt="3"/>
      <dgm:spPr/>
    </dgm:pt>
    <dgm:pt modelId="{86D4207C-E1DC-4A22-B2B6-16D1268C4263}" type="pres">
      <dgm:prSet presAssocID="{4AF5E79D-22AB-412B-8060-9EDBC4195E27}" presName="gear3" presStyleLbl="node1" presStyleIdx="2" presStyleCnt="3"/>
      <dgm:spPr/>
    </dgm:pt>
    <dgm:pt modelId="{1A363FE5-883B-42E8-A977-AAE3378C8F99}" type="pres">
      <dgm:prSet presAssocID="{4AF5E79D-22AB-412B-8060-9EDBC4195E2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7169D69-1FBE-44B4-8F11-68DE2E7AE890}" type="pres">
      <dgm:prSet presAssocID="{4AF5E79D-22AB-412B-8060-9EDBC4195E27}" presName="gear3srcNode" presStyleLbl="node1" presStyleIdx="2" presStyleCnt="3"/>
      <dgm:spPr/>
    </dgm:pt>
    <dgm:pt modelId="{71113B0C-B4DA-4474-AD3B-7E73E852A693}" type="pres">
      <dgm:prSet presAssocID="{4AF5E79D-22AB-412B-8060-9EDBC4195E27}" presName="gear3dstNode" presStyleLbl="node1" presStyleIdx="2" presStyleCnt="3"/>
      <dgm:spPr/>
    </dgm:pt>
    <dgm:pt modelId="{DFFC370B-04D8-4875-A300-334AD424A8E7}" type="pres">
      <dgm:prSet presAssocID="{0EA44704-EA43-4571-B23E-F33747944335}" presName="connector1" presStyleLbl="sibTrans2D1" presStyleIdx="0" presStyleCnt="3"/>
      <dgm:spPr/>
    </dgm:pt>
    <dgm:pt modelId="{D5A3402C-C701-43A9-B505-562CF8CBD7D8}" type="pres">
      <dgm:prSet presAssocID="{117AC57E-4008-44A5-AF26-D08A346BCC1F}" presName="connector2" presStyleLbl="sibTrans2D1" presStyleIdx="1" presStyleCnt="3"/>
      <dgm:spPr/>
    </dgm:pt>
    <dgm:pt modelId="{AC9FD188-234F-4065-B4B5-99AB7FF40303}" type="pres">
      <dgm:prSet presAssocID="{F91C8136-FEBF-4642-9778-746D3E05605E}" presName="connector3" presStyleLbl="sibTrans2D1" presStyleIdx="2" presStyleCnt="3"/>
      <dgm:spPr/>
    </dgm:pt>
  </dgm:ptLst>
  <dgm:cxnLst>
    <dgm:cxn modelId="{8F3CF519-933D-4544-AE75-AA52AE9B667C}" srcId="{B6FC2EFD-800D-40A6-8FD5-B7C219FDFF98}" destId="{58EE328E-142C-4891-888D-B267E7562DED}" srcOrd="1" destOrd="0" parTransId="{A8E3C227-4D8A-4FDA-B43D-A7BEC6A8B241}" sibTransId="{117AC57E-4008-44A5-AF26-D08A346BCC1F}"/>
    <dgm:cxn modelId="{16320A2C-3384-4905-8AAE-6BDA00058C52}" type="presOf" srcId="{117AC57E-4008-44A5-AF26-D08A346BCC1F}" destId="{D5A3402C-C701-43A9-B505-562CF8CBD7D8}" srcOrd="0" destOrd="0" presId="urn:microsoft.com/office/officeart/2005/8/layout/gear1"/>
    <dgm:cxn modelId="{4187D169-DBB0-41D8-8362-BF5AF85678CD}" type="presOf" srcId="{58EE328E-142C-4891-888D-B267E7562DED}" destId="{B571F93F-FCFA-4B9E-BB61-39EA12BA3BCA}" srcOrd="2" destOrd="0" presId="urn:microsoft.com/office/officeart/2005/8/layout/gear1"/>
    <dgm:cxn modelId="{97B0C77E-EC76-4BAE-958A-740864327B27}" type="presOf" srcId="{14460441-B8B4-4A0D-AF46-31DFA2C9AEAE}" destId="{6299226C-8D4C-47A8-9DC2-33221884072D}" srcOrd="0" destOrd="0" presId="urn:microsoft.com/office/officeart/2005/8/layout/gear1"/>
    <dgm:cxn modelId="{1DAD0983-48FE-426E-B54E-234923AD960E}" type="presOf" srcId="{4AF5E79D-22AB-412B-8060-9EDBC4195E27}" destId="{71113B0C-B4DA-4474-AD3B-7E73E852A693}" srcOrd="3" destOrd="0" presId="urn:microsoft.com/office/officeart/2005/8/layout/gear1"/>
    <dgm:cxn modelId="{13E70B85-DD60-4C02-852D-87759B48EE28}" type="presOf" srcId="{4AF5E79D-22AB-412B-8060-9EDBC4195E27}" destId="{F7169D69-1FBE-44B4-8F11-68DE2E7AE890}" srcOrd="2" destOrd="0" presId="urn:microsoft.com/office/officeart/2005/8/layout/gear1"/>
    <dgm:cxn modelId="{15974F87-383E-40E3-906B-1E724CEF841F}" type="presOf" srcId="{F91C8136-FEBF-4642-9778-746D3E05605E}" destId="{AC9FD188-234F-4065-B4B5-99AB7FF40303}" srcOrd="0" destOrd="0" presId="urn:microsoft.com/office/officeart/2005/8/layout/gear1"/>
    <dgm:cxn modelId="{164D2DAA-6CB6-4C8B-96FB-79EB4E358E6D}" type="presOf" srcId="{58EE328E-142C-4891-888D-B267E7562DED}" destId="{C61B92DF-744D-4426-ACE7-274946DBEFDE}" srcOrd="0" destOrd="0" presId="urn:microsoft.com/office/officeart/2005/8/layout/gear1"/>
    <dgm:cxn modelId="{AC1880B0-260A-49B5-98E2-AA9206EA9C56}" type="presOf" srcId="{14460441-B8B4-4A0D-AF46-31DFA2C9AEAE}" destId="{D78602F3-8969-40A5-A100-73BD6AB5D160}" srcOrd="2" destOrd="0" presId="urn:microsoft.com/office/officeart/2005/8/layout/gear1"/>
    <dgm:cxn modelId="{367B68B4-CE47-483A-A93F-8D73AC5AF58C}" type="presOf" srcId="{14460441-B8B4-4A0D-AF46-31DFA2C9AEAE}" destId="{C03ABCCB-11BE-4FAA-8A10-4D36DB57C3D0}" srcOrd="1" destOrd="0" presId="urn:microsoft.com/office/officeart/2005/8/layout/gear1"/>
    <dgm:cxn modelId="{2C868DDC-A769-49EC-885F-3E24882AF305}" type="presOf" srcId="{0EA44704-EA43-4571-B23E-F33747944335}" destId="{DFFC370B-04D8-4875-A300-334AD424A8E7}" srcOrd="0" destOrd="0" presId="urn:microsoft.com/office/officeart/2005/8/layout/gear1"/>
    <dgm:cxn modelId="{AEEDAFDC-0682-4DFF-A21D-791AA6954F33}" type="presOf" srcId="{B6FC2EFD-800D-40A6-8FD5-B7C219FDFF98}" destId="{8F9CB1F8-F25B-431B-B9D5-2949F41EF791}" srcOrd="0" destOrd="0" presId="urn:microsoft.com/office/officeart/2005/8/layout/gear1"/>
    <dgm:cxn modelId="{4F98A1E4-F8C1-455F-A099-B16A79CFEC17}" type="presOf" srcId="{4AF5E79D-22AB-412B-8060-9EDBC4195E27}" destId="{86D4207C-E1DC-4A22-B2B6-16D1268C4263}" srcOrd="0" destOrd="0" presId="urn:microsoft.com/office/officeart/2005/8/layout/gear1"/>
    <dgm:cxn modelId="{701242E5-39AC-41E7-9F36-D7592170207D}" type="presOf" srcId="{4AF5E79D-22AB-412B-8060-9EDBC4195E27}" destId="{1A363FE5-883B-42E8-A977-AAE3378C8F99}" srcOrd="1" destOrd="0" presId="urn:microsoft.com/office/officeart/2005/8/layout/gear1"/>
    <dgm:cxn modelId="{E30A31F1-D442-4608-8FA8-0CDD839E6280}" type="presOf" srcId="{58EE328E-142C-4891-888D-B267E7562DED}" destId="{6F7CE257-85F5-401A-8A8E-42C5E46EFDF2}" srcOrd="1" destOrd="0" presId="urn:microsoft.com/office/officeart/2005/8/layout/gear1"/>
    <dgm:cxn modelId="{BFB561F4-2B26-4D25-B4FD-3E7314A3BD31}" srcId="{B6FC2EFD-800D-40A6-8FD5-B7C219FDFF98}" destId="{4AF5E79D-22AB-412B-8060-9EDBC4195E27}" srcOrd="2" destOrd="0" parTransId="{A281D807-652E-45DB-AB1A-E8E19BFA838B}" sibTransId="{F91C8136-FEBF-4642-9778-746D3E05605E}"/>
    <dgm:cxn modelId="{247B82FE-27B4-4D37-88F3-AAB7D7AEC3D2}" srcId="{B6FC2EFD-800D-40A6-8FD5-B7C219FDFF98}" destId="{14460441-B8B4-4A0D-AF46-31DFA2C9AEAE}" srcOrd="0" destOrd="0" parTransId="{FE80D618-545D-4711-8A37-DC8D6DF875D2}" sibTransId="{0EA44704-EA43-4571-B23E-F33747944335}"/>
    <dgm:cxn modelId="{5F8DC135-BECF-435C-86F3-1523EEA45BD0}" type="presParOf" srcId="{8F9CB1F8-F25B-431B-B9D5-2949F41EF791}" destId="{6299226C-8D4C-47A8-9DC2-33221884072D}" srcOrd="0" destOrd="0" presId="urn:microsoft.com/office/officeart/2005/8/layout/gear1"/>
    <dgm:cxn modelId="{699E286F-F3B2-456B-A494-22C162ECDEAB}" type="presParOf" srcId="{8F9CB1F8-F25B-431B-B9D5-2949F41EF791}" destId="{C03ABCCB-11BE-4FAA-8A10-4D36DB57C3D0}" srcOrd="1" destOrd="0" presId="urn:microsoft.com/office/officeart/2005/8/layout/gear1"/>
    <dgm:cxn modelId="{B4BB6371-7284-409B-B57B-193404E99FC2}" type="presParOf" srcId="{8F9CB1F8-F25B-431B-B9D5-2949F41EF791}" destId="{D78602F3-8969-40A5-A100-73BD6AB5D160}" srcOrd="2" destOrd="0" presId="urn:microsoft.com/office/officeart/2005/8/layout/gear1"/>
    <dgm:cxn modelId="{37EA0292-8B68-46FB-A27D-F79076A7B1A2}" type="presParOf" srcId="{8F9CB1F8-F25B-431B-B9D5-2949F41EF791}" destId="{C61B92DF-744D-4426-ACE7-274946DBEFDE}" srcOrd="3" destOrd="0" presId="urn:microsoft.com/office/officeart/2005/8/layout/gear1"/>
    <dgm:cxn modelId="{16A4188D-90D9-4819-B601-A68A0AB851A8}" type="presParOf" srcId="{8F9CB1F8-F25B-431B-B9D5-2949F41EF791}" destId="{6F7CE257-85F5-401A-8A8E-42C5E46EFDF2}" srcOrd="4" destOrd="0" presId="urn:microsoft.com/office/officeart/2005/8/layout/gear1"/>
    <dgm:cxn modelId="{DA1F926F-DC3B-42AD-A562-C7499706C900}" type="presParOf" srcId="{8F9CB1F8-F25B-431B-B9D5-2949F41EF791}" destId="{B571F93F-FCFA-4B9E-BB61-39EA12BA3BCA}" srcOrd="5" destOrd="0" presId="urn:microsoft.com/office/officeart/2005/8/layout/gear1"/>
    <dgm:cxn modelId="{1361EF3E-E178-4A7C-A32B-1B3B02C3F97A}" type="presParOf" srcId="{8F9CB1F8-F25B-431B-B9D5-2949F41EF791}" destId="{86D4207C-E1DC-4A22-B2B6-16D1268C4263}" srcOrd="6" destOrd="0" presId="urn:microsoft.com/office/officeart/2005/8/layout/gear1"/>
    <dgm:cxn modelId="{9226A80B-9A92-4E3B-B4D3-D134071A955F}" type="presParOf" srcId="{8F9CB1F8-F25B-431B-B9D5-2949F41EF791}" destId="{1A363FE5-883B-42E8-A977-AAE3378C8F99}" srcOrd="7" destOrd="0" presId="urn:microsoft.com/office/officeart/2005/8/layout/gear1"/>
    <dgm:cxn modelId="{DD5D864F-3F5D-484F-B05B-5097C972F82B}" type="presParOf" srcId="{8F9CB1F8-F25B-431B-B9D5-2949F41EF791}" destId="{F7169D69-1FBE-44B4-8F11-68DE2E7AE890}" srcOrd="8" destOrd="0" presId="urn:microsoft.com/office/officeart/2005/8/layout/gear1"/>
    <dgm:cxn modelId="{4ABA5A65-61AE-4559-BE53-CD98EA97E4C6}" type="presParOf" srcId="{8F9CB1F8-F25B-431B-B9D5-2949F41EF791}" destId="{71113B0C-B4DA-4474-AD3B-7E73E852A693}" srcOrd="9" destOrd="0" presId="urn:microsoft.com/office/officeart/2005/8/layout/gear1"/>
    <dgm:cxn modelId="{D14B0CA9-DF32-40DE-A4E2-2EA993DA568A}" type="presParOf" srcId="{8F9CB1F8-F25B-431B-B9D5-2949F41EF791}" destId="{DFFC370B-04D8-4875-A300-334AD424A8E7}" srcOrd="10" destOrd="0" presId="urn:microsoft.com/office/officeart/2005/8/layout/gear1"/>
    <dgm:cxn modelId="{51913BAC-42C7-483B-8772-98F777E8BC62}" type="presParOf" srcId="{8F9CB1F8-F25B-431B-B9D5-2949F41EF791}" destId="{D5A3402C-C701-43A9-B505-562CF8CBD7D8}" srcOrd="11" destOrd="0" presId="urn:microsoft.com/office/officeart/2005/8/layout/gear1"/>
    <dgm:cxn modelId="{DB09358B-29F2-487E-AD37-782BB1A64B6B}" type="presParOf" srcId="{8F9CB1F8-F25B-431B-B9D5-2949F41EF791}" destId="{AC9FD188-234F-4065-B4B5-99AB7FF4030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BC890A-EFD4-4EAD-9D57-A3ACBA82C6B6}" type="doc">
      <dgm:prSet loTypeId="urn:microsoft.com/office/officeart/2005/8/layout/hierarchy4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3296DAC8-8512-4233-B974-A969631A3899}">
      <dgm:prSet phldrT="[Text]"/>
      <dgm:spPr/>
      <dgm:t>
        <a:bodyPr/>
        <a:lstStyle/>
        <a:p>
          <a:r>
            <a:rPr lang="el-GR" dirty="0"/>
            <a:t>Παράγοντες που επιδρούν</a:t>
          </a:r>
          <a:endParaRPr lang="en-GB" dirty="0"/>
        </a:p>
      </dgm:t>
    </dgm:pt>
    <dgm:pt modelId="{42A73698-184D-422E-BB60-F24B7FFB2A1C}" type="parTrans" cxnId="{FCDF0C14-830A-4FCC-9B38-DCED4E4EBCF6}">
      <dgm:prSet/>
      <dgm:spPr/>
      <dgm:t>
        <a:bodyPr/>
        <a:lstStyle/>
        <a:p>
          <a:endParaRPr lang="en-GB"/>
        </a:p>
      </dgm:t>
    </dgm:pt>
    <dgm:pt modelId="{835ABCA3-C560-4E15-8745-F48B29ADCAF4}" type="sibTrans" cxnId="{FCDF0C14-830A-4FCC-9B38-DCED4E4EBCF6}">
      <dgm:prSet/>
      <dgm:spPr/>
      <dgm:t>
        <a:bodyPr/>
        <a:lstStyle/>
        <a:p>
          <a:endParaRPr lang="en-GB"/>
        </a:p>
      </dgm:t>
    </dgm:pt>
    <dgm:pt modelId="{CD109702-0BFC-4EEE-9180-A2A9D81CCD7E}">
      <dgm:prSet phldrT="[Text]" custT="1"/>
      <dgm:spPr/>
      <dgm:t>
        <a:bodyPr/>
        <a:lstStyle/>
        <a:p>
          <a:r>
            <a:rPr lang="el-GR" sz="2800" dirty="0"/>
            <a:t>Θέση και έκταση βλάβης</a:t>
          </a:r>
          <a:endParaRPr lang="en-GB" sz="2800" dirty="0"/>
        </a:p>
      </dgm:t>
    </dgm:pt>
    <dgm:pt modelId="{E2BA899D-FFF8-40B8-8CCE-890BB9C99AC2}" type="parTrans" cxnId="{28393011-143C-43DE-96C2-F905745C2992}">
      <dgm:prSet/>
      <dgm:spPr/>
      <dgm:t>
        <a:bodyPr/>
        <a:lstStyle/>
        <a:p>
          <a:endParaRPr lang="en-GB"/>
        </a:p>
      </dgm:t>
    </dgm:pt>
    <dgm:pt modelId="{A2D945DC-EAE1-4E99-AE24-3019549B8ADC}" type="sibTrans" cxnId="{28393011-143C-43DE-96C2-F905745C2992}">
      <dgm:prSet/>
      <dgm:spPr/>
      <dgm:t>
        <a:bodyPr/>
        <a:lstStyle/>
        <a:p>
          <a:endParaRPr lang="en-GB"/>
        </a:p>
      </dgm:t>
    </dgm:pt>
    <dgm:pt modelId="{DC53C5D9-B02C-419A-A8C3-71E24E7912DD}">
      <dgm:prSet phldrT="[Text]"/>
      <dgm:spPr/>
      <dgm:t>
        <a:bodyPr/>
        <a:lstStyle/>
        <a:p>
          <a:r>
            <a:rPr lang="el-GR" dirty="0"/>
            <a:t>Μικρές βλάβες – </a:t>
          </a:r>
        </a:p>
        <a:p>
          <a:r>
            <a:rPr lang="el-GR" dirty="0"/>
            <a:t>Περιοχές περί της βλάβης</a:t>
          </a:r>
          <a:endParaRPr lang="en-GB" dirty="0"/>
        </a:p>
      </dgm:t>
    </dgm:pt>
    <dgm:pt modelId="{EA54A7B8-6D0F-49C8-B606-5E36BC64073C}" type="parTrans" cxnId="{436D1EF1-D2E9-4E63-B6A1-AF938BA0B299}">
      <dgm:prSet/>
      <dgm:spPr/>
      <dgm:t>
        <a:bodyPr/>
        <a:lstStyle/>
        <a:p>
          <a:endParaRPr lang="en-GB"/>
        </a:p>
      </dgm:t>
    </dgm:pt>
    <dgm:pt modelId="{2B89A622-7B7F-4CD8-ABE5-596BBAB87C5D}" type="sibTrans" cxnId="{436D1EF1-D2E9-4E63-B6A1-AF938BA0B299}">
      <dgm:prSet/>
      <dgm:spPr/>
      <dgm:t>
        <a:bodyPr/>
        <a:lstStyle/>
        <a:p>
          <a:endParaRPr lang="en-GB"/>
        </a:p>
      </dgm:t>
    </dgm:pt>
    <dgm:pt modelId="{4E8D54CF-069B-4C5D-A7B9-B403027BDA2E}">
      <dgm:prSet phldrT="[Text]"/>
      <dgm:spPr/>
      <dgm:t>
        <a:bodyPr/>
        <a:lstStyle/>
        <a:p>
          <a:r>
            <a:rPr lang="el-GR" dirty="0"/>
            <a:t>Μεγάλες βλάβες –</a:t>
          </a:r>
        </a:p>
        <a:p>
          <a:r>
            <a:rPr lang="el-GR" dirty="0"/>
            <a:t>Απομακρυσμένες περιοχές ή </a:t>
          </a:r>
          <a:r>
            <a:rPr lang="el-GR" dirty="0" err="1"/>
            <a:t>αντίπλευρο</a:t>
          </a:r>
          <a:r>
            <a:rPr lang="el-GR" dirty="0"/>
            <a:t> ημισφαίριο</a:t>
          </a:r>
          <a:endParaRPr lang="en-GB" dirty="0"/>
        </a:p>
      </dgm:t>
    </dgm:pt>
    <dgm:pt modelId="{DF5E0B33-418E-4570-92DD-30BAD3109A3C}" type="parTrans" cxnId="{78ED7CB0-519E-4879-A52B-6FE41BF18DDD}">
      <dgm:prSet/>
      <dgm:spPr/>
      <dgm:t>
        <a:bodyPr/>
        <a:lstStyle/>
        <a:p>
          <a:endParaRPr lang="en-GB"/>
        </a:p>
      </dgm:t>
    </dgm:pt>
    <dgm:pt modelId="{DC397FB6-D4A2-4CEC-96BB-B86B0620CD8D}" type="sibTrans" cxnId="{78ED7CB0-519E-4879-A52B-6FE41BF18DDD}">
      <dgm:prSet/>
      <dgm:spPr/>
      <dgm:t>
        <a:bodyPr/>
        <a:lstStyle/>
        <a:p>
          <a:endParaRPr lang="en-GB"/>
        </a:p>
      </dgm:t>
    </dgm:pt>
    <dgm:pt modelId="{F6BC8E19-2D40-48F9-94B7-D28B4FB5965E}">
      <dgm:prSet phldrT="[Text]"/>
      <dgm:spPr/>
      <dgm:t>
        <a:bodyPr/>
        <a:lstStyle/>
        <a:p>
          <a:r>
            <a:rPr lang="el-GR" dirty="0"/>
            <a:t>Λειτουργική συνδεσιμότητα</a:t>
          </a:r>
          <a:endParaRPr lang="en-GB" dirty="0"/>
        </a:p>
      </dgm:t>
    </dgm:pt>
    <dgm:pt modelId="{ACD3DD8B-33E0-4072-B01B-DF7C9E7964C9}" type="parTrans" cxnId="{1955A337-0B78-45EF-A06A-D849DD1315C0}">
      <dgm:prSet/>
      <dgm:spPr/>
      <dgm:t>
        <a:bodyPr/>
        <a:lstStyle/>
        <a:p>
          <a:endParaRPr lang="en-GB"/>
        </a:p>
      </dgm:t>
    </dgm:pt>
    <dgm:pt modelId="{EAB485D8-7FA4-4C14-9B59-F0F2E1A5351F}" type="sibTrans" cxnId="{1955A337-0B78-45EF-A06A-D849DD1315C0}">
      <dgm:prSet/>
      <dgm:spPr/>
      <dgm:t>
        <a:bodyPr/>
        <a:lstStyle/>
        <a:p>
          <a:endParaRPr lang="en-GB"/>
        </a:p>
      </dgm:t>
    </dgm:pt>
    <dgm:pt modelId="{B53D4154-7F2D-42B6-BD71-23A360F464C0}">
      <dgm:prSet phldrT="[Text]"/>
      <dgm:spPr/>
      <dgm:t>
        <a:bodyPr/>
        <a:lstStyle/>
        <a:p>
          <a:r>
            <a:rPr lang="el-GR" dirty="0"/>
            <a:t>Αναδιοργάνωση συνδέσεων</a:t>
          </a:r>
          <a:endParaRPr lang="en-GB" dirty="0"/>
        </a:p>
      </dgm:t>
    </dgm:pt>
    <dgm:pt modelId="{C2AC4B4D-6DFD-4421-9360-8C9E3C4EF887}" type="parTrans" cxnId="{C31CF0F0-DA45-4DED-B16C-084CE6FCB497}">
      <dgm:prSet/>
      <dgm:spPr/>
      <dgm:t>
        <a:bodyPr/>
        <a:lstStyle/>
        <a:p>
          <a:endParaRPr lang="en-GB"/>
        </a:p>
      </dgm:t>
    </dgm:pt>
    <dgm:pt modelId="{770D5C35-26C4-4D6B-873F-42D1B8DDAABF}" type="sibTrans" cxnId="{C31CF0F0-DA45-4DED-B16C-084CE6FCB497}">
      <dgm:prSet/>
      <dgm:spPr/>
      <dgm:t>
        <a:bodyPr/>
        <a:lstStyle/>
        <a:p>
          <a:endParaRPr lang="en-GB"/>
        </a:p>
      </dgm:t>
    </dgm:pt>
    <dgm:pt modelId="{C82782D0-4223-4E9B-8A21-DFD69B3B2694}" type="pres">
      <dgm:prSet presAssocID="{59BC890A-EFD4-4EAD-9D57-A3ACBA82C6B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EA4362-EED7-4B52-915A-97D4852A2B75}" type="pres">
      <dgm:prSet presAssocID="{3296DAC8-8512-4233-B974-A969631A3899}" presName="vertOne" presStyleCnt="0"/>
      <dgm:spPr/>
    </dgm:pt>
    <dgm:pt modelId="{7899D14F-47EC-4D82-B149-3C8BD8EB71B7}" type="pres">
      <dgm:prSet presAssocID="{3296DAC8-8512-4233-B974-A969631A3899}" presName="txOne" presStyleLbl="node0" presStyleIdx="0" presStyleCnt="1" custScaleY="52145">
        <dgm:presLayoutVars>
          <dgm:chPref val="3"/>
        </dgm:presLayoutVars>
      </dgm:prSet>
      <dgm:spPr/>
    </dgm:pt>
    <dgm:pt modelId="{EE95D0F4-0960-4B99-B30E-362182C0D88E}" type="pres">
      <dgm:prSet presAssocID="{3296DAC8-8512-4233-B974-A969631A3899}" presName="parTransOne" presStyleCnt="0"/>
      <dgm:spPr/>
    </dgm:pt>
    <dgm:pt modelId="{5CFC9287-4B91-4AAC-BF7F-25ACF4782DD5}" type="pres">
      <dgm:prSet presAssocID="{3296DAC8-8512-4233-B974-A969631A3899}" presName="horzOne" presStyleCnt="0"/>
      <dgm:spPr/>
    </dgm:pt>
    <dgm:pt modelId="{645CB5B9-F009-4AF2-846F-9B64F30CFD77}" type="pres">
      <dgm:prSet presAssocID="{CD109702-0BFC-4EEE-9180-A2A9D81CCD7E}" presName="vertTwo" presStyleCnt="0"/>
      <dgm:spPr/>
    </dgm:pt>
    <dgm:pt modelId="{A0219AD0-658D-45F8-BC24-62EF9E08A852}" type="pres">
      <dgm:prSet presAssocID="{CD109702-0BFC-4EEE-9180-A2A9D81CCD7E}" presName="txTwo" presStyleLbl="node2" presStyleIdx="0" presStyleCnt="2">
        <dgm:presLayoutVars>
          <dgm:chPref val="3"/>
        </dgm:presLayoutVars>
      </dgm:prSet>
      <dgm:spPr/>
    </dgm:pt>
    <dgm:pt modelId="{02229EDC-961C-4786-8FDD-B5F4CC46DE08}" type="pres">
      <dgm:prSet presAssocID="{CD109702-0BFC-4EEE-9180-A2A9D81CCD7E}" presName="parTransTwo" presStyleCnt="0"/>
      <dgm:spPr/>
    </dgm:pt>
    <dgm:pt modelId="{5C58295B-3355-4204-B352-E1EB90186797}" type="pres">
      <dgm:prSet presAssocID="{CD109702-0BFC-4EEE-9180-A2A9D81CCD7E}" presName="horzTwo" presStyleCnt="0"/>
      <dgm:spPr/>
    </dgm:pt>
    <dgm:pt modelId="{DE672DAC-D20D-4142-97C9-2A60002111D8}" type="pres">
      <dgm:prSet presAssocID="{DC53C5D9-B02C-419A-A8C3-71E24E7912DD}" presName="vertThree" presStyleCnt="0"/>
      <dgm:spPr/>
    </dgm:pt>
    <dgm:pt modelId="{5B4F7C06-07A8-4867-A1F7-374D1D4A6A91}" type="pres">
      <dgm:prSet presAssocID="{DC53C5D9-B02C-419A-A8C3-71E24E7912DD}" presName="txThree" presStyleLbl="node3" presStyleIdx="0" presStyleCnt="3">
        <dgm:presLayoutVars>
          <dgm:chPref val="3"/>
        </dgm:presLayoutVars>
      </dgm:prSet>
      <dgm:spPr/>
    </dgm:pt>
    <dgm:pt modelId="{ABD74B6B-EB7B-419D-BB70-6202E8917E38}" type="pres">
      <dgm:prSet presAssocID="{DC53C5D9-B02C-419A-A8C3-71E24E7912DD}" presName="horzThree" presStyleCnt="0"/>
      <dgm:spPr/>
    </dgm:pt>
    <dgm:pt modelId="{7F1F833D-A914-429A-A74A-BF946A46EE2C}" type="pres">
      <dgm:prSet presAssocID="{2B89A622-7B7F-4CD8-ABE5-596BBAB87C5D}" presName="sibSpaceThree" presStyleCnt="0"/>
      <dgm:spPr/>
    </dgm:pt>
    <dgm:pt modelId="{2D0E0255-665C-4596-AC8F-4099A322CBE4}" type="pres">
      <dgm:prSet presAssocID="{4E8D54CF-069B-4C5D-A7B9-B403027BDA2E}" presName="vertThree" presStyleCnt="0"/>
      <dgm:spPr/>
    </dgm:pt>
    <dgm:pt modelId="{6B7B2CF5-EFE4-47AE-9A47-B82C0B5F9701}" type="pres">
      <dgm:prSet presAssocID="{4E8D54CF-069B-4C5D-A7B9-B403027BDA2E}" presName="txThree" presStyleLbl="node3" presStyleIdx="1" presStyleCnt="3" custScaleX="108424">
        <dgm:presLayoutVars>
          <dgm:chPref val="3"/>
        </dgm:presLayoutVars>
      </dgm:prSet>
      <dgm:spPr/>
    </dgm:pt>
    <dgm:pt modelId="{9E79B852-7C87-4993-9AC7-0E5FE63320C1}" type="pres">
      <dgm:prSet presAssocID="{4E8D54CF-069B-4C5D-A7B9-B403027BDA2E}" presName="horzThree" presStyleCnt="0"/>
      <dgm:spPr/>
    </dgm:pt>
    <dgm:pt modelId="{3F34077D-3946-4D08-8160-010825BCB2A5}" type="pres">
      <dgm:prSet presAssocID="{A2D945DC-EAE1-4E99-AE24-3019549B8ADC}" presName="sibSpaceTwo" presStyleCnt="0"/>
      <dgm:spPr/>
    </dgm:pt>
    <dgm:pt modelId="{1A12BFAC-E66D-4C8C-B5EF-2BCFE69B2EBF}" type="pres">
      <dgm:prSet presAssocID="{F6BC8E19-2D40-48F9-94B7-D28B4FB5965E}" presName="vertTwo" presStyleCnt="0"/>
      <dgm:spPr/>
    </dgm:pt>
    <dgm:pt modelId="{6380D978-B1BB-4450-9F2B-A5F419B6E12F}" type="pres">
      <dgm:prSet presAssocID="{F6BC8E19-2D40-48F9-94B7-D28B4FB5965E}" presName="txTwo" presStyleLbl="node2" presStyleIdx="1" presStyleCnt="2">
        <dgm:presLayoutVars>
          <dgm:chPref val="3"/>
        </dgm:presLayoutVars>
      </dgm:prSet>
      <dgm:spPr/>
    </dgm:pt>
    <dgm:pt modelId="{68DF25B2-42A0-4E77-A81E-C7E244D2C17C}" type="pres">
      <dgm:prSet presAssocID="{F6BC8E19-2D40-48F9-94B7-D28B4FB5965E}" presName="parTransTwo" presStyleCnt="0"/>
      <dgm:spPr/>
    </dgm:pt>
    <dgm:pt modelId="{A7328543-E507-4136-920D-44455460680B}" type="pres">
      <dgm:prSet presAssocID="{F6BC8E19-2D40-48F9-94B7-D28B4FB5965E}" presName="horzTwo" presStyleCnt="0"/>
      <dgm:spPr/>
    </dgm:pt>
    <dgm:pt modelId="{38916B63-8FC3-45D1-8D3A-8B6F5AD9FE65}" type="pres">
      <dgm:prSet presAssocID="{B53D4154-7F2D-42B6-BD71-23A360F464C0}" presName="vertThree" presStyleCnt="0"/>
      <dgm:spPr/>
    </dgm:pt>
    <dgm:pt modelId="{A038391E-6935-4A88-B194-6E568A878E9A}" type="pres">
      <dgm:prSet presAssocID="{B53D4154-7F2D-42B6-BD71-23A360F464C0}" presName="txThree" presStyleLbl="node3" presStyleIdx="2" presStyleCnt="3">
        <dgm:presLayoutVars>
          <dgm:chPref val="3"/>
        </dgm:presLayoutVars>
      </dgm:prSet>
      <dgm:spPr/>
    </dgm:pt>
    <dgm:pt modelId="{C32F6E0C-5C2B-490D-B282-EBDDF0F095C1}" type="pres">
      <dgm:prSet presAssocID="{B53D4154-7F2D-42B6-BD71-23A360F464C0}" presName="horzThree" presStyleCnt="0"/>
      <dgm:spPr/>
    </dgm:pt>
  </dgm:ptLst>
  <dgm:cxnLst>
    <dgm:cxn modelId="{0816F405-64EF-4762-9510-E22EB639F881}" type="presOf" srcId="{CD109702-0BFC-4EEE-9180-A2A9D81CCD7E}" destId="{A0219AD0-658D-45F8-BC24-62EF9E08A852}" srcOrd="0" destOrd="0" presId="urn:microsoft.com/office/officeart/2005/8/layout/hierarchy4"/>
    <dgm:cxn modelId="{28393011-143C-43DE-96C2-F905745C2992}" srcId="{3296DAC8-8512-4233-B974-A969631A3899}" destId="{CD109702-0BFC-4EEE-9180-A2A9D81CCD7E}" srcOrd="0" destOrd="0" parTransId="{E2BA899D-FFF8-40B8-8CCE-890BB9C99AC2}" sibTransId="{A2D945DC-EAE1-4E99-AE24-3019549B8ADC}"/>
    <dgm:cxn modelId="{FCDF0C14-830A-4FCC-9B38-DCED4E4EBCF6}" srcId="{59BC890A-EFD4-4EAD-9D57-A3ACBA82C6B6}" destId="{3296DAC8-8512-4233-B974-A969631A3899}" srcOrd="0" destOrd="0" parTransId="{42A73698-184D-422E-BB60-F24B7FFB2A1C}" sibTransId="{835ABCA3-C560-4E15-8745-F48B29ADCAF4}"/>
    <dgm:cxn modelId="{1955A337-0B78-45EF-A06A-D849DD1315C0}" srcId="{3296DAC8-8512-4233-B974-A969631A3899}" destId="{F6BC8E19-2D40-48F9-94B7-D28B4FB5965E}" srcOrd="1" destOrd="0" parTransId="{ACD3DD8B-33E0-4072-B01B-DF7C9E7964C9}" sibTransId="{EAB485D8-7FA4-4C14-9B59-F0F2E1A5351F}"/>
    <dgm:cxn modelId="{D5062A89-C39C-4C63-9553-3D95DD9974BD}" type="presOf" srcId="{59BC890A-EFD4-4EAD-9D57-A3ACBA82C6B6}" destId="{C82782D0-4223-4E9B-8A21-DFD69B3B2694}" srcOrd="0" destOrd="0" presId="urn:microsoft.com/office/officeart/2005/8/layout/hierarchy4"/>
    <dgm:cxn modelId="{EF709A9C-B88F-454D-89F6-090F22F937D5}" type="presOf" srcId="{4E8D54CF-069B-4C5D-A7B9-B403027BDA2E}" destId="{6B7B2CF5-EFE4-47AE-9A47-B82C0B5F9701}" srcOrd="0" destOrd="0" presId="urn:microsoft.com/office/officeart/2005/8/layout/hierarchy4"/>
    <dgm:cxn modelId="{78ED7CB0-519E-4879-A52B-6FE41BF18DDD}" srcId="{CD109702-0BFC-4EEE-9180-A2A9D81CCD7E}" destId="{4E8D54CF-069B-4C5D-A7B9-B403027BDA2E}" srcOrd="1" destOrd="0" parTransId="{DF5E0B33-418E-4570-92DD-30BAD3109A3C}" sibTransId="{DC397FB6-D4A2-4CEC-96BB-B86B0620CD8D}"/>
    <dgm:cxn modelId="{4C72AFB2-AEB5-46AA-8079-C6AA14FD3207}" type="presOf" srcId="{DC53C5D9-B02C-419A-A8C3-71E24E7912DD}" destId="{5B4F7C06-07A8-4867-A1F7-374D1D4A6A91}" srcOrd="0" destOrd="0" presId="urn:microsoft.com/office/officeart/2005/8/layout/hierarchy4"/>
    <dgm:cxn modelId="{2FB39CD1-9985-422D-8E77-A51B1C37087B}" type="presOf" srcId="{B53D4154-7F2D-42B6-BD71-23A360F464C0}" destId="{A038391E-6935-4A88-B194-6E568A878E9A}" srcOrd="0" destOrd="0" presId="urn:microsoft.com/office/officeart/2005/8/layout/hierarchy4"/>
    <dgm:cxn modelId="{B7F0EAEF-7563-4528-BF19-ED947C8B53C8}" type="presOf" srcId="{F6BC8E19-2D40-48F9-94B7-D28B4FB5965E}" destId="{6380D978-B1BB-4450-9F2B-A5F419B6E12F}" srcOrd="0" destOrd="0" presId="urn:microsoft.com/office/officeart/2005/8/layout/hierarchy4"/>
    <dgm:cxn modelId="{C31CF0F0-DA45-4DED-B16C-084CE6FCB497}" srcId="{F6BC8E19-2D40-48F9-94B7-D28B4FB5965E}" destId="{B53D4154-7F2D-42B6-BD71-23A360F464C0}" srcOrd="0" destOrd="0" parTransId="{C2AC4B4D-6DFD-4421-9360-8C9E3C4EF887}" sibTransId="{770D5C35-26C4-4D6B-873F-42D1B8DDAABF}"/>
    <dgm:cxn modelId="{436D1EF1-D2E9-4E63-B6A1-AF938BA0B299}" srcId="{CD109702-0BFC-4EEE-9180-A2A9D81CCD7E}" destId="{DC53C5D9-B02C-419A-A8C3-71E24E7912DD}" srcOrd="0" destOrd="0" parTransId="{EA54A7B8-6D0F-49C8-B606-5E36BC64073C}" sibTransId="{2B89A622-7B7F-4CD8-ABE5-596BBAB87C5D}"/>
    <dgm:cxn modelId="{EF10B9F9-B1F5-4EEC-8369-7957145A87C9}" type="presOf" srcId="{3296DAC8-8512-4233-B974-A969631A3899}" destId="{7899D14F-47EC-4D82-B149-3C8BD8EB71B7}" srcOrd="0" destOrd="0" presId="urn:microsoft.com/office/officeart/2005/8/layout/hierarchy4"/>
    <dgm:cxn modelId="{E6031C46-C1DA-4B56-B25B-3221FD45A758}" type="presParOf" srcId="{C82782D0-4223-4E9B-8A21-DFD69B3B2694}" destId="{8EEA4362-EED7-4B52-915A-97D4852A2B75}" srcOrd="0" destOrd="0" presId="urn:microsoft.com/office/officeart/2005/8/layout/hierarchy4"/>
    <dgm:cxn modelId="{A0D16011-CB5C-41B1-8901-17C64470299C}" type="presParOf" srcId="{8EEA4362-EED7-4B52-915A-97D4852A2B75}" destId="{7899D14F-47EC-4D82-B149-3C8BD8EB71B7}" srcOrd="0" destOrd="0" presId="urn:microsoft.com/office/officeart/2005/8/layout/hierarchy4"/>
    <dgm:cxn modelId="{20FC6BEC-CC65-42E7-B605-6FFBBC8AFBFB}" type="presParOf" srcId="{8EEA4362-EED7-4B52-915A-97D4852A2B75}" destId="{EE95D0F4-0960-4B99-B30E-362182C0D88E}" srcOrd="1" destOrd="0" presId="urn:microsoft.com/office/officeart/2005/8/layout/hierarchy4"/>
    <dgm:cxn modelId="{16F93223-2C90-4206-ADA6-789610C691E2}" type="presParOf" srcId="{8EEA4362-EED7-4B52-915A-97D4852A2B75}" destId="{5CFC9287-4B91-4AAC-BF7F-25ACF4782DD5}" srcOrd="2" destOrd="0" presId="urn:microsoft.com/office/officeart/2005/8/layout/hierarchy4"/>
    <dgm:cxn modelId="{C18A7711-ECFD-436A-8C3E-B7E2F672415A}" type="presParOf" srcId="{5CFC9287-4B91-4AAC-BF7F-25ACF4782DD5}" destId="{645CB5B9-F009-4AF2-846F-9B64F30CFD77}" srcOrd="0" destOrd="0" presId="urn:microsoft.com/office/officeart/2005/8/layout/hierarchy4"/>
    <dgm:cxn modelId="{41B58768-9D8D-42A6-A9D3-EC46C807A386}" type="presParOf" srcId="{645CB5B9-F009-4AF2-846F-9B64F30CFD77}" destId="{A0219AD0-658D-45F8-BC24-62EF9E08A852}" srcOrd="0" destOrd="0" presId="urn:microsoft.com/office/officeart/2005/8/layout/hierarchy4"/>
    <dgm:cxn modelId="{18D26C16-B811-4707-9A6B-7873C62E006A}" type="presParOf" srcId="{645CB5B9-F009-4AF2-846F-9B64F30CFD77}" destId="{02229EDC-961C-4786-8FDD-B5F4CC46DE08}" srcOrd="1" destOrd="0" presId="urn:microsoft.com/office/officeart/2005/8/layout/hierarchy4"/>
    <dgm:cxn modelId="{51406B82-CEB0-4698-8461-ADAA93E72EF5}" type="presParOf" srcId="{645CB5B9-F009-4AF2-846F-9B64F30CFD77}" destId="{5C58295B-3355-4204-B352-E1EB90186797}" srcOrd="2" destOrd="0" presId="urn:microsoft.com/office/officeart/2005/8/layout/hierarchy4"/>
    <dgm:cxn modelId="{7EE716F8-7CAA-4B5F-BB10-209D0ED1342D}" type="presParOf" srcId="{5C58295B-3355-4204-B352-E1EB90186797}" destId="{DE672DAC-D20D-4142-97C9-2A60002111D8}" srcOrd="0" destOrd="0" presId="urn:microsoft.com/office/officeart/2005/8/layout/hierarchy4"/>
    <dgm:cxn modelId="{2615CADF-E18E-4A9A-938A-74492E83EBCF}" type="presParOf" srcId="{DE672DAC-D20D-4142-97C9-2A60002111D8}" destId="{5B4F7C06-07A8-4867-A1F7-374D1D4A6A91}" srcOrd="0" destOrd="0" presId="urn:microsoft.com/office/officeart/2005/8/layout/hierarchy4"/>
    <dgm:cxn modelId="{562EDB12-A95F-473C-A6CB-8D6DBC97952F}" type="presParOf" srcId="{DE672DAC-D20D-4142-97C9-2A60002111D8}" destId="{ABD74B6B-EB7B-419D-BB70-6202E8917E38}" srcOrd="1" destOrd="0" presId="urn:microsoft.com/office/officeart/2005/8/layout/hierarchy4"/>
    <dgm:cxn modelId="{20235100-4A4E-459D-B280-891E60CE9CF7}" type="presParOf" srcId="{5C58295B-3355-4204-B352-E1EB90186797}" destId="{7F1F833D-A914-429A-A74A-BF946A46EE2C}" srcOrd="1" destOrd="0" presId="urn:microsoft.com/office/officeart/2005/8/layout/hierarchy4"/>
    <dgm:cxn modelId="{EB59EE40-AB8B-4E92-B07A-F59C40F59E50}" type="presParOf" srcId="{5C58295B-3355-4204-B352-E1EB90186797}" destId="{2D0E0255-665C-4596-AC8F-4099A322CBE4}" srcOrd="2" destOrd="0" presId="urn:microsoft.com/office/officeart/2005/8/layout/hierarchy4"/>
    <dgm:cxn modelId="{62A97725-8F5B-4455-B261-8E6096CB7858}" type="presParOf" srcId="{2D0E0255-665C-4596-AC8F-4099A322CBE4}" destId="{6B7B2CF5-EFE4-47AE-9A47-B82C0B5F9701}" srcOrd="0" destOrd="0" presId="urn:microsoft.com/office/officeart/2005/8/layout/hierarchy4"/>
    <dgm:cxn modelId="{8D3893B4-712D-4F4A-AF50-CE0EDD466DBF}" type="presParOf" srcId="{2D0E0255-665C-4596-AC8F-4099A322CBE4}" destId="{9E79B852-7C87-4993-9AC7-0E5FE63320C1}" srcOrd="1" destOrd="0" presId="urn:microsoft.com/office/officeart/2005/8/layout/hierarchy4"/>
    <dgm:cxn modelId="{A6FD2A9C-0859-4E5D-BEA8-2C19AD022E8C}" type="presParOf" srcId="{5CFC9287-4B91-4AAC-BF7F-25ACF4782DD5}" destId="{3F34077D-3946-4D08-8160-010825BCB2A5}" srcOrd="1" destOrd="0" presId="urn:microsoft.com/office/officeart/2005/8/layout/hierarchy4"/>
    <dgm:cxn modelId="{681AC428-800D-4E0D-8C2D-C7657E884C76}" type="presParOf" srcId="{5CFC9287-4B91-4AAC-BF7F-25ACF4782DD5}" destId="{1A12BFAC-E66D-4C8C-B5EF-2BCFE69B2EBF}" srcOrd="2" destOrd="0" presId="urn:microsoft.com/office/officeart/2005/8/layout/hierarchy4"/>
    <dgm:cxn modelId="{401B4CF5-BB3B-4FA3-B886-701A9306623A}" type="presParOf" srcId="{1A12BFAC-E66D-4C8C-B5EF-2BCFE69B2EBF}" destId="{6380D978-B1BB-4450-9F2B-A5F419B6E12F}" srcOrd="0" destOrd="0" presId="urn:microsoft.com/office/officeart/2005/8/layout/hierarchy4"/>
    <dgm:cxn modelId="{AEFB98BC-946C-49DA-BA76-C9B683A9BC48}" type="presParOf" srcId="{1A12BFAC-E66D-4C8C-B5EF-2BCFE69B2EBF}" destId="{68DF25B2-42A0-4E77-A81E-C7E244D2C17C}" srcOrd="1" destOrd="0" presId="urn:microsoft.com/office/officeart/2005/8/layout/hierarchy4"/>
    <dgm:cxn modelId="{58D85E9F-A531-4321-A5A6-35E7646D4ECC}" type="presParOf" srcId="{1A12BFAC-E66D-4C8C-B5EF-2BCFE69B2EBF}" destId="{A7328543-E507-4136-920D-44455460680B}" srcOrd="2" destOrd="0" presId="urn:microsoft.com/office/officeart/2005/8/layout/hierarchy4"/>
    <dgm:cxn modelId="{61D0C359-0B78-46C9-BA66-5677D77C424B}" type="presParOf" srcId="{A7328543-E507-4136-920D-44455460680B}" destId="{38916B63-8FC3-45D1-8D3A-8B6F5AD9FE65}" srcOrd="0" destOrd="0" presId="urn:microsoft.com/office/officeart/2005/8/layout/hierarchy4"/>
    <dgm:cxn modelId="{43630B0B-1D7E-4FE2-A7A4-9FDD8D47D3BF}" type="presParOf" srcId="{38916B63-8FC3-45D1-8D3A-8B6F5AD9FE65}" destId="{A038391E-6935-4A88-B194-6E568A878E9A}" srcOrd="0" destOrd="0" presId="urn:microsoft.com/office/officeart/2005/8/layout/hierarchy4"/>
    <dgm:cxn modelId="{04B1C3B7-2091-464C-A3E9-EA4AB98B0B49}" type="presParOf" srcId="{38916B63-8FC3-45D1-8D3A-8B6F5AD9FE65}" destId="{C32F6E0C-5C2B-490D-B282-EBDDF0F095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DA696B-4EF9-4FB0-A01B-C7F2EB2F9FB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DD9517A-D602-4B8B-BBBA-E3DC4157771D}">
      <dgm:prSet phldrT="[Text]" custT="1"/>
      <dgm:spPr/>
      <dgm:t>
        <a:bodyPr/>
        <a:lstStyle/>
        <a:p>
          <a:r>
            <a:rPr lang="el-GR" sz="1800" b="1" u="sng" dirty="0"/>
            <a:t>Οξεία φάση</a:t>
          </a:r>
        </a:p>
        <a:p>
          <a:r>
            <a:rPr lang="el-GR" sz="1400" dirty="0"/>
            <a:t>Αποκατάσταση εγκεφαλικού ιστού</a:t>
          </a:r>
        </a:p>
        <a:p>
          <a:r>
            <a:rPr lang="el-GR" sz="1400" dirty="0"/>
            <a:t>Αποκατάσταση της ροής του αίματος σε περιοχές γύρω από την ισχαιμία</a:t>
          </a:r>
        </a:p>
        <a:p>
          <a:r>
            <a:rPr lang="el-GR" sz="1400" dirty="0"/>
            <a:t>Πιθανόν να παρατηρηθεί μεγάλη βελτίωση</a:t>
          </a:r>
          <a:endParaRPr lang="en-GB" sz="1400" dirty="0"/>
        </a:p>
      </dgm:t>
    </dgm:pt>
    <dgm:pt modelId="{6003758A-9087-44DB-A3D2-BCCFDCF36EBB}" type="parTrans" cxnId="{D4288E61-BEBE-45C3-8E08-708084E3B956}">
      <dgm:prSet/>
      <dgm:spPr/>
      <dgm:t>
        <a:bodyPr/>
        <a:lstStyle/>
        <a:p>
          <a:endParaRPr lang="en-GB"/>
        </a:p>
      </dgm:t>
    </dgm:pt>
    <dgm:pt modelId="{90EF21E9-B5DB-458C-A6E1-6D501B6DE44B}" type="sibTrans" cxnId="{D4288E61-BEBE-45C3-8E08-708084E3B956}">
      <dgm:prSet/>
      <dgm:spPr/>
      <dgm:t>
        <a:bodyPr/>
        <a:lstStyle/>
        <a:p>
          <a:endParaRPr lang="en-GB"/>
        </a:p>
      </dgm:t>
    </dgm:pt>
    <dgm:pt modelId="{DC93EC18-7502-4D94-A31D-3FB2EBC262F7}">
      <dgm:prSet phldrT="[Text]" custT="1"/>
      <dgm:spPr/>
      <dgm:t>
        <a:bodyPr/>
        <a:lstStyle/>
        <a:p>
          <a:r>
            <a:rPr lang="el-GR" sz="1800" b="1" u="sng" dirty="0" err="1"/>
            <a:t>Υποξεία</a:t>
          </a:r>
          <a:r>
            <a:rPr lang="el-GR" sz="1800" b="1" u="sng" dirty="0"/>
            <a:t> φάση</a:t>
          </a:r>
        </a:p>
        <a:p>
          <a:r>
            <a:rPr lang="el-GR" sz="1500" dirty="0"/>
            <a:t>Διάσχιση και αναδιοργάνωση</a:t>
          </a:r>
        </a:p>
        <a:p>
          <a:r>
            <a:rPr lang="el-GR" sz="1500" dirty="0"/>
            <a:t>Ενδέχεται να δημιουργηθούν νέες συνάψεις</a:t>
          </a:r>
        </a:p>
        <a:p>
          <a:endParaRPr lang="el-GR" sz="1500" dirty="0"/>
        </a:p>
      </dgm:t>
    </dgm:pt>
    <dgm:pt modelId="{BD77C2A1-2474-48DE-85C2-04218BC8A34E}" type="parTrans" cxnId="{B1CA1218-3BD5-4A1A-AE56-A3AB4EAADE7E}">
      <dgm:prSet/>
      <dgm:spPr/>
      <dgm:t>
        <a:bodyPr/>
        <a:lstStyle/>
        <a:p>
          <a:endParaRPr lang="en-GB"/>
        </a:p>
      </dgm:t>
    </dgm:pt>
    <dgm:pt modelId="{90D40B7F-785A-4DB1-9B57-311EEB8E43AB}" type="sibTrans" cxnId="{B1CA1218-3BD5-4A1A-AE56-A3AB4EAADE7E}">
      <dgm:prSet/>
      <dgm:spPr/>
      <dgm:t>
        <a:bodyPr/>
        <a:lstStyle/>
        <a:p>
          <a:endParaRPr lang="en-GB"/>
        </a:p>
      </dgm:t>
    </dgm:pt>
    <dgm:pt modelId="{C4085A0B-03DB-4BD1-B7F3-06D584FBB527}">
      <dgm:prSet phldrT="[Text]" custT="1"/>
      <dgm:spPr/>
      <dgm:t>
        <a:bodyPr/>
        <a:lstStyle/>
        <a:p>
          <a:r>
            <a:rPr lang="el-GR" sz="1800" b="1" u="sng" dirty="0"/>
            <a:t>Χρόνια φάση</a:t>
          </a:r>
        </a:p>
        <a:p>
          <a:r>
            <a:rPr lang="el-GR" sz="1400" dirty="0"/>
            <a:t>Ανάπτυξη νέων στρατηγικών αναφορικά με τις νοητικές λειτουργίες </a:t>
          </a:r>
          <a:endParaRPr lang="en-GB" sz="1400" dirty="0"/>
        </a:p>
      </dgm:t>
    </dgm:pt>
    <dgm:pt modelId="{2930D510-F646-49B9-B7C0-A120D2F231EA}" type="parTrans" cxnId="{1ABA24E6-444B-4291-89C0-D61F034CBAC6}">
      <dgm:prSet/>
      <dgm:spPr/>
      <dgm:t>
        <a:bodyPr/>
        <a:lstStyle/>
        <a:p>
          <a:endParaRPr lang="en-GB"/>
        </a:p>
      </dgm:t>
    </dgm:pt>
    <dgm:pt modelId="{20AE071C-770B-47AC-920E-2ECC4247B775}" type="sibTrans" cxnId="{1ABA24E6-444B-4291-89C0-D61F034CBAC6}">
      <dgm:prSet/>
      <dgm:spPr/>
      <dgm:t>
        <a:bodyPr/>
        <a:lstStyle/>
        <a:p>
          <a:endParaRPr lang="en-GB"/>
        </a:p>
      </dgm:t>
    </dgm:pt>
    <dgm:pt modelId="{9642CEA0-C569-41B4-9B8B-6EDC70FC2E23}" type="pres">
      <dgm:prSet presAssocID="{8DDA696B-4EF9-4FB0-A01B-C7F2EB2F9FB7}" presName="CompostProcess" presStyleCnt="0">
        <dgm:presLayoutVars>
          <dgm:dir/>
          <dgm:resizeHandles val="exact"/>
        </dgm:presLayoutVars>
      </dgm:prSet>
      <dgm:spPr/>
    </dgm:pt>
    <dgm:pt modelId="{45B80E5B-5958-479F-9BD3-857850974E7B}" type="pres">
      <dgm:prSet presAssocID="{8DDA696B-4EF9-4FB0-A01B-C7F2EB2F9FB7}" presName="arrow" presStyleLbl="bgShp" presStyleIdx="0" presStyleCnt="1"/>
      <dgm:spPr/>
    </dgm:pt>
    <dgm:pt modelId="{0B9B7CAC-87B0-43C3-A879-1E95222AE9DC}" type="pres">
      <dgm:prSet presAssocID="{8DDA696B-4EF9-4FB0-A01B-C7F2EB2F9FB7}" presName="linearProcess" presStyleCnt="0"/>
      <dgm:spPr/>
    </dgm:pt>
    <dgm:pt modelId="{BA7CCD09-F4D1-4088-B67D-89938CA90B7E}" type="pres">
      <dgm:prSet presAssocID="{DDD9517A-D602-4B8B-BBBA-E3DC4157771D}" presName="textNode" presStyleLbl="node1" presStyleIdx="0" presStyleCnt="3" custScaleY="111093">
        <dgm:presLayoutVars>
          <dgm:bulletEnabled val="1"/>
        </dgm:presLayoutVars>
      </dgm:prSet>
      <dgm:spPr/>
    </dgm:pt>
    <dgm:pt modelId="{B7841648-04D3-425D-9110-4B114240480C}" type="pres">
      <dgm:prSet presAssocID="{90EF21E9-B5DB-458C-A6E1-6D501B6DE44B}" presName="sibTrans" presStyleCnt="0"/>
      <dgm:spPr/>
    </dgm:pt>
    <dgm:pt modelId="{BC6BF7C1-26E5-48D0-80B1-3A384EED4ADC}" type="pres">
      <dgm:prSet presAssocID="{DC93EC18-7502-4D94-A31D-3FB2EBC262F7}" presName="textNode" presStyleLbl="node1" presStyleIdx="1" presStyleCnt="3">
        <dgm:presLayoutVars>
          <dgm:bulletEnabled val="1"/>
        </dgm:presLayoutVars>
      </dgm:prSet>
      <dgm:spPr/>
    </dgm:pt>
    <dgm:pt modelId="{70721501-B753-4B24-9DE2-787BB6376B91}" type="pres">
      <dgm:prSet presAssocID="{90D40B7F-785A-4DB1-9B57-311EEB8E43AB}" presName="sibTrans" presStyleCnt="0"/>
      <dgm:spPr/>
    </dgm:pt>
    <dgm:pt modelId="{575179E4-E5F7-4C5A-96B4-79BF5E72435D}" type="pres">
      <dgm:prSet presAssocID="{C4085A0B-03DB-4BD1-B7F3-06D584FBB52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8919802-3B56-491B-A0ED-A94AAE252FB7}" type="presOf" srcId="{DC93EC18-7502-4D94-A31D-3FB2EBC262F7}" destId="{BC6BF7C1-26E5-48D0-80B1-3A384EED4ADC}" srcOrd="0" destOrd="0" presId="urn:microsoft.com/office/officeart/2005/8/layout/hProcess9"/>
    <dgm:cxn modelId="{B1CA1218-3BD5-4A1A-AE56-A3AB4EAADE7E}" srcId="{8DDA696B-4EF9-4FB0-A01B-C7F2EB2F9FB7}" destId="{DC93EC18-7502-4D94-A31D-3FB2EBC262F7}" srcOrd="1" destOrd="0" parTransId="{BD77C2A1-2474-48DE-85C2-04218BC8A34E}" sibTransId="{90D40B7F-785A-4DB1-9B57-311EEB8E43AB}"/>
    <dgm:cxn modelId="{5AA11137-6B7C-4E73-B87E-BC7283694F99}" type="presOf" srcId="{DDD9517A-D602-4B8B-BBBA-E3DC4157771D}" destId="{BA7CCD09-F4D1-4088-B67D-89938CA90B7E}" srcOrd="0" destOrd="0" presId="urn:microsoft.com/office/officeart/2005/8/layout/hProcess9"/>
    <dgm:cxn modelId="{9E47235E-0B38-4D7B-9C97-92CFFC052F27}" type="presOf" srcId="{8DDA696B-4EF9-4FB0-A01B-C7F2EB2F9FB7}" destId="{9642CEA0-C569-41B4-9B8B-6EDC70FC2E23}" srcOrd="0" destOrd="0" presId="urn:microsoft.com/office/officeart/2005/8/layout/hProcess9"/>
    <dgm:cxn modelId="{D4288E61-BEBE-45C3-8E08-708084E3B956}" srcId="{8DDA696B-4EF9-4FB0-A01B-C7F2EB2F9FB7}" destId="{DDD9517A-D602-4B8B-BBBA-E3DC4157771D}" srcOrd="0" destOrd="0" parTransId="{6003758A-9087-44DB-A3D2-BCCFDCF36EBB}" sibTransId="{90EF21E9-B5DB-458C-A6E1-6D501B6DE44B}"/>
    <dgm:cxn modelId="{1ABA24E6-444B-4291-89C0-D61F034CBAC6}" srcId="{8DDA696B-4EF9-4FB0-A01B-C7F2EB2F9FB7}" destId="{C4085A0B-03DB-4BD1-B7F3-06D584FBB527}" srcOrd="2" destOrd="0" parTransId="{2930D510-F646-49B9-B7C0-A120D2F231EA}" sibTransId="{20AE071C-770B-47AC-920E-2ECC4247B775}"/>
    <dgm:cxn modelId="{DA4CB4E7-59A8-432F-9F2A-9B3903C0C8DD}" type="presOf" srcId="{C4085A0B-03DB-4BD1-B7F3-06D584FBB527}" destId="{575179E4-E5F7-4C5A-96B4-79BF5E72435D}" srcOrd="0" destOrd="0" presId="urn:microsoft.com/office/officeart/2005/8/layout/hProcess9"/>
    <dgm:cxn modelId="{AD3FC228-E486-4CDF-8998-1EA530C2B36F}" type="presParOf" srcId="{9642CEA0-C569-41B4-9B8B-6EDC70FC2E23}" destId="{45B80E5B-5958-479F-9BD3-857850974E7B}" srcOrd="0" destOrd="0" presId="urn:microsoft.com/office/officeart/2005/8/layout/hProcess9"/>
    <dgm:cxn modelId="{4AB71DA4-8B73-492F-9361-C5B38FC89D3E}" type="presParOf" srcId="{9642CEA0-C569-41B4-9B8B-6EDC70FC2E23}" destId="{0B9B7CAC-87B0-43C3-A879-1E95222AE9DC}" srcOrd="1" destOrd="0" presId="urn:microsoft.com/office/officeart/2005/8/layout/hProcess9"/>
    <dgm:cxn modelId="{95B1A38E-A63D-4D1A-B771-62CEC3F4CD85}" type="presParOf" srcId="{0B9B7CAC-87B0-43C3-A879-1E95222AE9DC}" destId="{BA7CCD09-F4D1-4088-B67D-89938CA90B7E}" srcOrd="0" destOrd="0" presId="urn:microsoft.com/office/officeart/2005/8/layout/hProcess9"/>
    <dgm:cxn modelId="{13E212A8-7B11-4993-AE7D-FBA62F75D0CD}" type="presParOf" srcId="{0B9B7CAC-87B0-43C3-A879-1E95222AE9DC}" destId="{B7841648-04D3-425D-9110-4B114240480C}" srcOrd="1" destOrd="0" presId="urn:microsoft.com/office/officeart/2005/8/layout/hProcess9"/>
    <dgm:cxn modelId="{C1A6E189-0E84-4C99-89F9-B1604C209187}" type="presParOf" srcId="{0B9B7CAC-87B0-43C3-A879-1E95222AE9DC}" destId="{BC6BF7C1-26E5-48D0-80B1-3A384EED4ADC}" srcOrd="2" destOrd="0" presId="urn:microsoft.com/office/officeart/2005/8/layout/hProcess9"/>
    <dgm:cxn modelId="{BE7800B3-5FE3-4DCC-AF5B-B0E4B1EB3155}" type="presParOf" srcId="{0B9B7CAC-87B0-43C3-A879-1E95222AE9DC}" destId="{70721501-B753-4B24-9DE2-787BB6376B91}" srcOrd="3" destOrd="0" presId="urn:microsoft.com/office/officeart/2005/8/layout/hProcess9"/>
    <dgm:cxn modelId="{0F0F5C6B-6CD0-49F0-83AF-F839AE676CF2}" type="presParOf" srcId="{0B9B7CAC-87B0-43C3-A879-1E95222AE9DC}" destId="{575179E4-E5F7-4C5A-96B4-79BF5E72435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441AF3-A43C-4FA5-A2B8-A95B04EF247B}" type="doc">
      <dgm:prSet loTypeId="urn:microsoft.com/office/officeart/2005/8/layout/b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CC5FBDBE-C9C8-45D9-96D1-052EB5CCDF92}">
      <dgm:prSet phldrT="[Text]"/>
      <dgm:spPr/>
      <dgm:t>
        <a:bodyPr/>
        <a:lstStyle/>
        <a:p>
          <a:r>
            <a:rPr lang="el-GR" dirty="0"/>
            <a:t>Βέλτιστη ανάκτηση</a:t>
          </a:r>
          <a:endParaRPr lang="en-GB" dirty="0"/>
        </a:p>
      </dgm:t>
    </dgm:pt>
    <dgm:pt modelId="{F8F8D945-1199-4168-9E38-893123A652D6}" type="parTrans" cxnId="{C7A0A44D-7E4D-4284-9EAF-0CF6EBDB3AF7}">
      <dgm:prSet/>
      <dgm:spPr/>
      <dgm:t>
        <a:bodyPr/>
        <a:lstStyle/>
        <a:p>
          <a:endParaRPr lang="en-GB"/>
        </a:p>
      </dgm:t>
    </dgm:pt>
    <dgm:pt modelId="{470B1703-F1EC-4F5C-9FED-6868B8066AAF}" type="sibTrans" cxnId="{C7A0A44D-7E4D-4284-9EAF-0CF6EBDB3AF7}">
      <dgm:prSet/>
      <dgm:spPr/>
      <dgm:t>
        <a:bodyPr/>
        <a:lstStyle/>
        <a:p>
          <a:endParaRPr lang="en-GB"/>
        </a:p>
      </dgm:t>
    </dgm:pt>
    <dgm:pt modelId="{9BC5F31F-0A6E-4830-B8B6-00C645D82C32}">
      <dgm:prSet phldrT="[Text]"/>
      <dgm:spPr/>
      <dgm:t>
        <a:bodyPr/>
        <a:lstStyle/>
        <a:p>
          <a:r>
            <a:rPr lang="el-GR" dirty="0"/>
            <a:t>Καλή ανάκτηση</a:t>
          </a:r>
          <a:endParaRPr lang="en-GB" dirty="0"/>
        </a:p>
      </dgm:t>
    </dgm:pt>
    <dgm:pt modelId="{0115A2F9-8DC0-4FA5-98F1-019328A8F465}" type="parTrans" cxnId="{FC34C8DA-E8FF-4727-85C5-A3E37A48745E}">
      <dgm:prSet/>
      <dgm:spPr/>
      <dgm:t>
        <a:bodyPr/>
        <a:lstStyle/>
        <a:p>
          <a:endParaRPr lang="en-GB"/>
        </a:p>
      </dgm:t>
    </dgm:pt>
    <dgm:pt modelId="{7EF92027-D39A-4A17-9B1E-7C6FF9FDE9F3}" type="sibTrans" cxnId="{FC34C8DA-E8FF-4727-85C5-A3E37A48745E}">
      <dgm:prSet/>
      <dgm:spPr/>
      <dgm:t>
        <a:bodyPr/>
        <a:lstStyle/>
        <a:p>
          <a:endParaRPr lang="en-GB"/>
        </a:p>
      </dgm:t>
    </dgm:pt>
    <dgm:pt modelId="{AC7BC022-D5D3-401B-9C7F-3C11DC6BB61D}">
      <dgm:prSet phldrT="[Text]"/>
      <dgm:spPr/>
      <dgm:t>
        <a:bodyPr/>
        <a:lstStyle/>
        <a:p>
          <a:pPr algn="ctr">
            <a:buNone/>
          </a:pPr>
          <a:r>
            <a:rPr lang="el-GR" dirty="0"/>
            <a:t>Οι περί της βλάβης περιοχές ανακτούν τη λειτουργία τους (αντιστάθμιση από </a:t>
          </a:r>
          <a:r>
            <a:rPr lang="el-GR" dirty="0" err="1"/>
            <a:t>ομόπλευρες</a:t>
          </a:r>
          <a:r>
            <a:rPr lang="el-GR" dirty="0"/>
            <a:t> περιοχές)</a:t>
          </a:r>
          <a:endParaRPr lang="en-GB" dirty="0"/>
        </a:p>
      </dgm:t>
    </dgm:pt>
    <dgm:pt modelId="{5716A5C0-470E-4ECB-856A-B1F4FD8C62FC}" type="parTrans" cxnId="{294A9C68-93A1-4625-9440-8C28D1E18C21}">
      <dgm:prSet/>
      <dgm:spPr/>
      <dgm:t>
        <a:bodyPr/>
        <a:lstStyle/>
        <a:p>
          <a:endParaRPr lang="en-GB"/>
        </a:p>
      </dgm:t>
    </dgm:pt>
    <dgm:pt modelId="{33E72694-1A18-4703-A064-749B88D3CC32}" type="sibTrans" cxnId="{294A9C68-93A1-4625-9440-8C28D1E18C21}">
      <dgm:prSet/>
      <dgm:spPr/>
      <dgm:t>
        <a:bodyPr/>
        <a:lstStyle/>
        <a:p>
          <a:endParaRPr lang="en-GB"/>
        </a:p>
      </dgm:t>
    </dgm:pt>
    <dgm:pt modelId="{9BD3D46E-135E-4A1F-B6C5-268E29568482}">
      <dgm:prSet phldrT="[Text]"/>
      <dgm:spPr/>
      <dgm:t>
        <a:bodyPr/>
        <a:lstStyle/>
        <a:p>
          <a:r>
            <a:rPr lang="el-GR" dirty="0"/>
            <a:t>Περιορισμένη ανάκτηση</a:t>
          </a:r>
          <a:endParaRPr lang="en-GB" dirty="0"/>
        </a:p>
      </dgm:t>
    </dgm:pt>
    <dgm:pt modelId="{4DA7F0D8-A25A-4883-A9A4-43645DFEE084}" type="parTrans" cxnId="{4C7E294D-2E24-47D9-AE15-1E99DA8B9106}">
      <dgm:prSet/>
      <dgm:spPr/>
      <dgm:t>
        <a:bodyPr/>
        <a:lstStyle/>
        <a:p>
          <a:endParaRPr lang="en-GB"/>
        </a:p>
      </dgm:t>
    </dgm:pt>
    <dgm:pt modelId="{3935269B-7646-431E-9357-735A8B3F32E9}" type="sibTrans" cxnId="{4C7E294D-2E24-47D9-AE15-1E99DA8B9106}">
      <dgm:prSet/>
      <dgm:spPr/>
      <dgm:t>
        <a:bodyPr/>
        <a:lstStyle/>
        <a:p>
          <a:endParaRPr lang="en-GB"/>
        </a:p>
      </dgm:t>
    </dgm:pt>
    <dgm:pt modelId="{917F3D7B-5906-499A-9461-3E64C044676C}">
      <dgm:prSet phldrT="[Text]"/>
      <dgm:spPr/>
      <dgm:t>
        <a:bodyPr/>
        <a:lstStyle/>
        <a:p>
          <a:pPr algn="ctr">
            <a:buNone/>
          </a:pPr>
          <a:r>
            <a:rPr lang="el-GR" dirty="0"/>
            <a:t>Οι περιοχές του δεξιού ημισφαιρίου λειτουργούν αντισταθμιστικά</a:t>
          </a:r>
          <a:endParaRPr lang="en-GB" dirty="0"/>
        </a:p>
      </dgm:t>
    </dgm:pt>
    <dgm:pt modelId="{A360C2FD-6381-4AFB-90B8-1271727F64A1}" type="parTrans" cxnId="{CE4D062E-FF2D-470B-ADCA-F43BDF435D62}">
      <dgm:prSet/>
      <dgm:spPr/>
      <dgm:t>
        <a:bodyPr/>
        <a:lstStyle/>
        <a:p>
          <a:endParaRPr lang="en-GB"/>
        </a:p>
      </dgm:t>
    </dgm:pt>
    <dgm:pt modelId="{3F20C3A0-CA8B-448A-8DCF-F4C7B19FDB89}" type="sibTrans" cxnId="{CE4D062E-FF2D-470B-ADCA-F43BDF435D62}">
      <dgm:prSet/>
      <dgm:spPr/>
      <dgm:t>
        <a:bodyPr/>
        <a:lstStyle/>
        <a:p>
          <a:endParaRPr lang="en-GB"/>
        </a:p>
      </dgm:t>
    </dgm:pt>
    <dgm:pt modelId="{AF38AD0E-5457-46CA-8265-D1CBA0594AB8}">
      <dgm:prSet phldrT="[Text]" custT="1"/>
      <dgm:spPr/>
      <dgm:t>
        <a:bodyPr/>
        <a:lstStyle/>
        <a:p>
          <a:pPr algn="ctr">
            <a:buNone/>
          </a:pPr>
          <a:r>
            <a:rPr lang="el-GR" sz="1400" dirty="0"/>
            <a:t>Οι περιοχές του γλωσσικού δικτύου ανακτούν τη λειτουργία τους</a:t>
          </a:r>
          <a:endParaRPr lang="en-GB" sz="1400" dirty="0"/>
        </a:p>
      </dgm:t>
    </dgm:pt>
    <dgm:pt modelId="{33697591-4BD7-44B1-A879-F6D6BEA74AD6}" type="parTrans" cxnId="{EC25C28B-139E-4BB6-B06A-4DB6EC895825}">
      <dgm:prSet/>
      <dgm:spPr/>
      <dgm:t>
        <a:bodyPr/>
        <a:lstStyle/>
        <a:p>
          <a:endParaRPr lang="en-GB"/>
        </a:p>
      </dgm:t>
    </dgm:pt>
    <dgm:pt modelId="{991EB0C8-008A-45C3-8595-75329F1347B1}" type="sibTrans" cxnId="{EC25C28B-139E-4BB6-B06A-4DB6EC895825}">
      <dgm:prSet/>
      <dgm:spPr/>
      <dgm:t>
        <a:bodyPr/>
        <a:lstStyle/>
        <a:p>
          <a:endParaRPr lang="en-GB"/>
        </a:p>
      </dgm:t>
    </dgm:pt>
    <dgm:pt modelId="{98E774D6-1AAC-40E8-A9C9-329156CB03EA}" type="pres">
      <dgm:prSet presAssocID="{8F441AF3-A43C-4FA5-A2B8-A95B04EF247B}" presName="diagram" presStyleCnt="0">
        <dgm:presLayoutVars>
          <dgm:dir/>
          <dgm:animLvl val="lvl"/>
          <dgm:resizeHandles val="exact"/>
        </dgm:presLayoutVars>
      </dgm:prSet>
      <dgm:spPr/>
    </dgm:pt>
    <dgm:pt modelId="{9FBC98A1-73E8-4806-9C56-0A6BACA7832F}" type="pres">
      <dgm:prSet presAssocID="{CC5FBDBE-C9C8-45D9-96D1-052EB5CCDF92}" presName="compNode" presStyleCnt="0"/>
      <dgm:spPr/>
    </dgm:pt>
    <dgm:pt modelId="{20183F52-58CD-4DF8-9EC5-CAF91E26EBD2}" type="pres">
      <dgm:prSet presAssocID="{CC5FBDBE-C9C8-45D9-96D1-052EB5CCDF92}" presName="childRect" presStyleLbl="bgAcc1" presStyleIdx="0" presStyleCnt="3">
        <dgm:presLayoutVars>
          <dgm:bulletEnabled val="1"/>
        </dgm:presLayoutVars>
      </dgm:prSet>
      <dgm:spPr/>
    </dgm:pt>
    <dgm:pt modelId="{6F0BF1E1-E10F-4982-AC13-D09BC1E1A70E}" type="pres">
      <dgm:prSet presAssocID="{CC5FBDBE-C9C8-45D9-96D1-052EB5CCDF9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5FEB795-761E-4E44-A413-9584C63144F5}" type="pres">
      <dgm:prSet presAssocID="{CC5FBDBE-C9C8-45D9-96D1-052EB5CCDF92}" presName="parentRect" presStyleLbl="alignNode1" presStyleIdx="0" presStyleCnt="3"/>
      <dgm:spPr/>
    </dgm:pt>
    <dgm:pt modelId="{9CC50E78-8E9A-4E8A-A1BA-369B3D2E4D70}" type="pres">
      <dgm:prSet presAssocID="{CC5FBDBE-C9C8-45D9-96D1-052EB5CCDF92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glasses face outline with solid fill"/>
        </a:ext>
      </dgm:extLst>
    </dgm:pt>
    <dgm:pt modelId="{43515656-8B40-433B-AE26-E575512A19B0}" type="pres">
      <dgm:prSet presAssocID="{470B1703-F1EC-4F5C-9FED-6868B8066AAF}" presName="sibTrans" presStyleLbl="sibTrans2D1" presStyleIdx="0" presStyleCnt="0"/>
      <dgm:spPr/>
    </dgm:pt>
    <dgm:pt modelId="{2DF3C03B-414D-44CF-84ED-2D16FA2D2070}" type="pres">
      <dgm:prSet presAssocID="{9BC5F31F-0A6E-4830-B8B6-00C645D82C32}" presName="compNode" presStyleCnt="0"/>
      <dgm:spPr/>
    </dgm:pt>
    <dgm:pt modelId="{A6915355-F674-4186-9290-1DC38FEEE478}" type="pres">
      <dgm:prSet presAssocID="{9BC5F31F-0A6E-4830-B8B6-00C645D82C32}" presName="childRect" presStyleLbl="bgAcc1" presStyleIdx="1" presStyleCnt="3">
        <dgm:presLayoutVars>
          <dgm:bulletEnabled val="1"/>
        </dgm:presLayoutVars>
      </dgm:prSet>
      <dgm:spPr/>
    </dgm:pt>
    <dgm:pt modelId="{368EA25C-C6CE-4694-B2F4-6A78407D300C}" type="pres">
      <dgm:prSet presAssocID="{9BC5F31F-0A6E-4830-B8B6-00C645D82C3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777F3BF-995B-4B39-9BB1-2302F144EF67}" type="pres">
      <dgm:prSet presAssocID="{9BC5F31F-0A6E-4830-B8B6-00C645D82C32}" presName="parentRect" presStyleLbl="alignNode1" presStyleIdx="1" presStyleCnt="3"/>
      <dgm:spPr/>
    </dgm:pt>
    <dgm:pt modelId="{22A44BFC-D5A5-403E-BA6A-E0D38E7CB656}" type="pres">
      <dgm:prSet presAssocID="{9BC5F31F-0A6E-4830-B8B6-00C645D82C32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rvous face outline with solid fill"/>
        </a:ext>
      </dgm:extLst>
    </dgm:pt>
    <dgm:pt modelId="{3EE0017F-AB62-4A99-8059-654F3C6F4D98}" type="pres">
      <dgm:prSet presAssocID="{7EF92027-D39A-4A17-9B1E-7C6FF9FDE9F3}" presName="sibTrans" presStyleLbl="sibTrans2D1" presStyleIdx="0" presStyleCnt="0"/>
      <dgm:spPr/>
    </dgm:pt>
    <dgm:pt modelId="{4BBA9C6B-E950-4CEB-8C36-05D9971BAAE9}" type="pres">
      <dgm:prSet presAssocID="{9BD3D46E-135E-4A1F-B6C5-268E29568482}" presName="compNode" presStyleCnt="0"/>
      <dgm:spPr/>
    </dgm:pt>
    <dgm:pt modelId="{A96F8D8B-8124-4014-AA2D-3FB284D17F20}" type="pres">
      <dgm:prSet presAssocID="{9BD3D46E-135E-4A1F-B6C5-268E29568482}" presName="childRect" presStyleLbl="bgAcc1" presStyleIdx="2" presStyleCnt="3">
        <dgm:presLayoutVars>
          <dgm:bulletEnabled val="1"/>
        </dgm:presLayoutVars>
      </dgm:prSet>
      <dgm:spPr/>
    </dgm:pt>
    <dgm:pt modelId="{03C71BE1-0B28-4FFF-A8AB-05EB6898E70D}" type="pres">
      <dgm:prSet presAssocID="{9BD3D46E-135E-4A1F-B6C5-268E2956848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426E2F2-7B2B-46BA-9EBF-8CF3FF70C8D7}" type="pres">
      <dgm:prSet presAssocID="{9BD3D46E-135E-4A1F-B6C5-268E29568482}" presName="parentRect" presStyleLbl="alignNode1" presStyleIdx="2" presStyleCnt="3"/>
      <dgm:spPr/>
    </dgm:pt>
    <dgm:pt modelId="{3A1D01CE-9BA1-4792-8F47-89CDFB783E21}" type="pres">
      <dgm:prSet presAssocID="{9BD3D46E-135E-4A1F-B6C5-268E29568482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d face outline with solid fill"/>
        </a:ext>
      </dgm:extLst>
    </dgm:pt>
  </dgm:ptLst>
  <dgm:cxnLst>
    <dgm:cxn modelId="{DCF1D704-08FA-4068-A3FB-C313D1C7D939}" type="presOf" srcId="{9BD3D46E-135E-4A1F-B6C5-268E29568482}" destId="{6426E2F2-7B2B-46BA-9EBF-8CF3FF70C8D7}" srcOrd="1" destOrd="0" presId="urn:microsoft.com/office/officeart/2005/8/layout/bList2"/>
    <dgm:cxn modelId="{35147707-6DA3-4B29-A756-7BFC73C186CD}" type="presOf" srcId="{7EF92027-D39A-4A17-9B1E-7C6FF9FDE9F3}" destId="{3EE0017F-AB62-4A99-8059-654F3C6F4D98}" srcOrd="0" destOrd="0" presId="urn:microsoft.com/office/officeart/2005/8/layout/bList2"/>
    <dgm:cxn modelId="{CE4D062E-FF2D-470B-ADCA-F43BDF435D62}" srcId="{9BD3D46E-135E-4A1F-B6C5-268E29568482}" destId="{917F3D7B-5906-499A-9461-3E64C044676C}" srcOrd="0" destOrd="0" parTransId="{A360C2FD-6381-4AFB-90B8-1271727F64A1}" sibTransId="{3F20C3A0-CA8B-448A-8DCF-F4C7B19FDB89}"/>
    <dgm:cxn modelId="{294A9C68-93A1-4625-9440-8C28D1E18C21}" srcId="{9BC5F31F-0A6E-4830-B8B6-00C645D82C32}" destId="{AC7BC022-D5D3-401B-9C7F-3C11DC6BB61D}" srcOrd="0" destOrd="0" parTransId="{5716A5C0-470E-4ECB-856A-B1F4FD8C62FC}" sibTransId="{33E72694-1A18-4703-A064-749B88D3CC32}"/>
    <dgm:cxn modelId="{1994884A-D7D8-45DB-952E-52940EBD3A0E}" type="presOf" srcId="{917F3D7B-5906-499A-9461-3E64C044676C}" destId="{A96F8D8B-8124-4014-AA2D-3FB284D17F20}" srcOrd="0" destOrd="0" presId="urn:microsoft.com/office/officeart/2005/8/layout/bList2"/>
    <dgm:cxn modelId="{B1D7D74B-7B77-4323-AC49-953867A89167}" type="presOf" srcId="{CC5FBDBE-C9C8-45D9-96D1-052EB5CCDF92}" destId="{F5FEB795-761E-4E44-A413-9584C63144F5}" srcOrd="1" destOrd="0" presId="urn:microsoft.com/office/officeart/2005/8/layout/bList2"/>
    <dgm:cxn modelId="{4C7E294D-2E24-47D9-AE15-1E99DA8B9106}" srcId="{8F441AF3-A43C-4FA5-A2B8-A95B04EF247B}" destId="{9BD3D46E-135E-4A1F-B6C5-268E29568482}" srcOrd="2" destOrd="0" parTransId="{4DA7F0D8-A25A-4883-A9A4-43645DFEE084}" sibTransId="{3935269B-7646-431E-9357-735A8B3F32E9}"/>
    <dgm:cxn modelId="{C7A0A44D-7E4D-4284-9EAF-0CF6EBDB3AF7}" srcId="{8F441AF3-A43C-4FA5-A2B8-A95B04EF247B}" destId="{CC5FBDBE-C9C8-45D9-96D1-052EB5CCDF92}" srcOrd="0" destOrd="0" parTransId="{F8F8D945-1199-4168-9E38-893123A652D6}" sibTransId="{470B1703-F1EC-4F5C-9FED-6868B8066AAF}"/>
    <dgm:cxn modelId="{3C215E4E-58B3-4E42-905D-2178165D9431}" type="presOf" srcId="{470B1703-F1EC-4F5C-9FED-6868B8066AAF}" destId="{43515656-8B40-433B-AE26-E575512A19B0}" srcOrd="0" destOrd="0" presId="urn:microsoft.com/office/officeart/2005/8/layout/bList2"/>
    <dgm:cxn modelId="{3DB0B06E-F5D9-40A9-AD47-4E60AFABF63A}" type="presOf" srcId="{9BC5F31F-0A6E-4830-B8B6-00C645D82C32}" destId="{368EA25C-C6CE-4694-B2F4-6A78407D300C}" srcOrd="0" destOrd="0" presId="urn:microsoft.com/office/officeart/2005/8/layout/bList2"/>
    <dgm:cxn modelId="{FF92DA8A-6ECA-49DF-B645-A85D20C4B187}" type="presOf" srcId="{AF38AD0E-5457-46CA-8265-D1CBA0594AB8}" destId="{20183F52-58CD-4DF8-9EC5-CAF91E26EBD2}" srcOrd="0" destOrd="0" presId="urn:microsoft.com/office/officeart/2005/8/layout/bList2"/>
    <dgm:cxn modelId="{EC25C28B-139E-4BB6-B06A-4DB6EC895825}" srcId="{CC5FBDBE-C9C8-45D9-96D1-052EB5CCDF92}" destId="{AF38AD0E-5457-46CA-8265-D1CBA0594AB8}" srcOrd="0" destOrd="0" parTransId="{33697591-4BD7-44B1-A879-F6D6BEA74AD6}" sibTransId="{991EB0C8-008A-45C3-8595-75329F1347B1}"/>
    <dgm:cxn modelId="{CD87468F-7618-49FA-9F66-659426E1A211}" type="presOf" srcId="{CC5FBDBE-C9C8-45D9-96D1-052EB5CCDF92}" destId="{6F0BF1E1-E10F-4982-AC13-D09BC1E1A70E}" srcOrd="0" destOrd="0" presId="urn:microsoft.com/office/officeart/2005/8/layout/bList2"/>
    <dgm:cxn modelId="{039A8992-DF7B-41D3-BECA-212D3014531E}" type="presOf" srcId="{8F441AF3-A43C-4FA5-A2B8-A95B04EF247B}" destId="{98E774D6-1AAC-40E8-A9C9-329156CB03EA}" srcOrd="0" destOrd="0" presId="urn:microsoft.com/office/officeart/2005/8/layout/bList2"/>
    <dgm:cxn modelId="{618241B3-91B0-4106-816F-A0614DE1B901}" type="presOf" srcId="{AC7BC022-D5D3-401B-9C7F-3C11DC6BB61D}" destId="{A6915355-F674-4186-9290-1DC38FEEE478}" srcOrd="0" destOrd="0" presId="urn:microsoft.com/office/officeart/2005/8/layout/bList2"/>
    <dgm:cxn modelId="{1B4B71C2-8AE0-45CB-AAEF-F1E7ED89FDD5}" type="presOf" srcId="{9BD3D46E-135E-4A1F-B6C5-268E29568482}" destId="{03C71BE1-0B28-4FFF-A8AB-05EB6898E70D}" srcOrd="0" destOrd="0" presId="urn:microsoft.com/office/officeart/2005/8/layout/bList2"/>
    <dgm:cxn modelId="{FC34C8DA-E8FF-4727-85C5-A3E37A48745E}" srcId="{8F441AF3-A43C-4FA5-A2B8-A95B04EF247B}" destId="{9BC5F31F-0A6E-4830-B8B6-00C645D82C32}" srcOrd="1" destOrd="0" parTransId="{0115A2F9-8DC0-4FA5-98F1-019328A8F465}" sibTransId="{7EF92027-D39A-4A17-9B1E-7C6FF9FDE9F3}"/>
    <dgm:cxn modelId="{966E55E0-3C0C-4E69-BAC3-06ADF194D01C}" type="presOf" srcId="{9BC5F31F-0A6E-4830-B8B6-00C645D82C32}" destId="{5777F3BF-995B-4B39-9BB1-2302F144EF67}" srcOrd="1" destOrd="0" presId="urn:microsoft.com/office/officeart/2005/8/layout/bList2"/>
    <dgm:cxn modelId="{73D342B6-DD43-46C0-9B60-3A57D7B372D2}" type="presParOf" srcId="{98E774D6-1AAC-40E8-A9C9-329156CB03EA}" destId="{9FBC98A1-73E8-4806-9C56-0A6BACA7832F}" srcOrd="0" destOrd="0" presId="urn:microsoft.com/office/officeart/2005/8/layout/bList2"/>
    <dgm:cxn modelId="{43110CF7-DFD5-4655-A960-C1E587B1ACC8}" type="presParOf" srcId="{9FBC98A1-73E8-4806-9C56-0A6BACA7832F}" destId="{20183F52-58CD-4DF8-9EC5-CAF91E26EBD2}" srcOrd="0" destOrd="0" presId="urn:microsoft.com/office/officeart/2005/8/layout/bList2"/>
    <dgm:cxn modelId="{A0A9BD67-6135-432A-A91D-752970646232}" type="presParOf" srcId="{9FBC98A1-73E8-4806-9C56-0A6BACA7832F}" destId="{6F0BF1E1-E10F-4982-AC13-D09BC1E1A70E}" srcOrd="1" destOrd="0" presId="urn:microsoft.com/office/officeart/2005/8/layout/bList2"/>
    <dgm:cxn modelId="{4A8D601A-65E5-4BCB-B973-6B5FEB41456C}" type="presParOf" srcId="{9FBC98A1-73E8-4806-9C56-0A6BACA7832F}" destId="{F5FEB795-761E-4E44-A413-9584C63144F5}" srcOrd="2" destOrd="0" presId="urn:microsoft.com/office/officeart/2005/8/layout/bList2"/>
    <dgm:cxn modelId="{B6766D72-5C63-4C55-93B3-8828C231545B}" type="presParOf" srcId="{9FBC98A1-73E8-4806-9C56-0A6BACA7832F}" destId="{9CC50E78-8E9A-4E8A-A1BA-369B3D2E4D70}" srcOrd="3" destOrd="0" presId="urn:microsoft.com/office/officeart/2005/8/layout/bList2"/>
    <dgm:cxn modelId="{FE446F5E-88EC-44C0-B0DA-F8D7C873D87A}" type="presParOf" srcId="{98E774D6-1AAC-40E8-A9C9-329156CB03EA}" destId="{43515656-8B40-433B-AE26-E575512A19B0}" srcOrd="1" destOrd="0" presId="urn:microsoft.com/office/officeart/2005/8/layout/bList2"/>
    <dgm:cxn modelId="{B2E5D0F9-1129-4E2F-9AED-42448D18AF81}" type="presParOf" srcId="{98E774D6-1AAC-40E8-A9C9-329156CB03EA}" destId="{2DF3C03B-414D-44CF-84ED-2D16FA2D2070}" srcOrd="2" destOrd="0" presId="urn:microsoft.com/office/officeart/2005/8/layout/bList2"/>
    <dgm:cxn modelId="{77263FD5-03C7-4313-A931-A31905E9F3A1}" type="presParOf" srcId="{2DF3C03B-414D-44CF-84ED-2D16FA2D2070}" destId="{A6915355-F674-4186-9290-1DC38FEEE478}" srcOrd="0" destOrd="0" presId="urn:microsoft.com/office/officeart/2005/8/layout/bList2"/>
    <dgm:cxn modelId="{CF3F4A3F-D14C-4FE1-B2BA-24EC9F6B5FBE}" type="presParOf" srcId="{2DF3C03B-414D-44CF-84ED-2D16FA2D2070}" destId="{368EA25C-C6CE-4694-B2F4-6A78407D300C}" srcOrd="1" destOrd="0" presId="urn:microsoft.com/office/officeart/2005/8/layout/bList2"/>
    <dgm:cxn modelId="{2A47783D-9804-45D0-9B86-5FBE44F23ABD}" type="presParOf" srcId="{2DF3C03B-414D-44CF-84ED-2D16FA2D2070}" destId="{5777F3BF-995B-4B39-9BB1-2302F144EF67}" srcOrd="2" destOrd="0" presId="urn:microsoft.com/office/officeart/2005/8/layout/bList2"/>
    <dgm:cxn modelId="{923AADFC-15A0-45BE-AB44-A9519DD83BBC}" type="presParOf" srcId="{2DF3C03B-414D-44CF-84ED-2D16FA2D2070}" destId="{22A44BFC-D5A5-403E-BA6A-E0D38E7CB656}" srcOrd="3" destOrd="0" presId="urn:microsoft.com/office/officeart/2005/8/layout/bList2"/>
    <dgm:cxn modelId="{22CB2649-CA0A-4ED3-95DD-360B45B6CF0C}" type="presParOf" srcId="{98E774D6-1AAC-40E8-A9C9-329156CB03EA}" destId="{3EE0017F-AB62-4A99-8059-654F3C6F4D98}" srcOrd="3" destOrd="0" presId="urn:microsoft.com/office/officeart/2005/8/layout/bList2"/>
    <dgm:cxn modelId="{BA1A3A39-453F-4405-8B42-C7D0896532BA}" type="presParOf" srcId="{98E774D6-1AAC-40E8-A9C9-329156CB03EA}" destId="{4BBA9C6B-E950-4CEB-8C36-05D9971BAAE9}" srcOrd="4" destOrd="0" presId="urn:microsoft.com/office/officeart/2005/8/layout/bList2"/>
    <dgm:cxn modelId="{CFDC6EDA-02EA-48B0-8C99-E7FF56D8E5D8}" type="presParOf" srcId="{4BBA9C6B-E950-4CEB-8C36-05D9971BAAE9}" destId="{A96F8D8B-8124-4014-AA2D-3FB284D17F20}" srcOrd="0" destOrd="0" presId="urn:microsoft.com/office/officeart/2005/8/layout/bList2"/>
    <dgm:cxn modelId="{E66CF3E9-6D28-44A4-B373-69B417268606}" type="presParOf" srcId="{4BBA9C6B-E950-4CEB-8C36-05D9971BAAE9}" destId="{03C71BE1-0B28-4FFF-A8AB-05EB6898E70D}" srcOrd="1" destOrd="0" presId="urn:microsoft.com/office/officeart/2005/8/layout/bList2"/>
    <dgm:cxn modelId="{9739FE21-B0CF-41B7-BDA2-E21E9F59D171}" type="presParOf" srcId="{4BBA9C6B-E950-4CEB-8C36-05D9971BAAE9}" destId="{6426E2F2-7B2B-46BA-9EBF-8CF3FF70C8D7}" srcOrd="2" destOrd="0" presId="urn:microsoft.com/office/officeart/2005/8/layout/bList2"/>
    <dgm:cxn modelId="{5104CA52-D235-48DD-B7D1-1DB34FF32C85}" type="presParOf" srcId="{4BBA9C6B-E950-4CEB-8C36-05D9971BAAE9}" destId="{3A1D01CE-9BA1-4792-8F47-89CDFB783E2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057E4-6D06-49C0-94C6-7A5D034F6B28}">
      <dsp:nvSpPr>
        <dsp:cNvPr id="0" name=""/>
        <dsp:cNvSpPr/>
      </dsp:nvSpPr>
      <dsp:spPr>
        <a:xfrm>
          <a:off x="2135351" y="639631"/>
          <a:ext cx="4263696" cy="4263696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EB810-A54E-4114-ABE4-872164F3E3B1}">
      <dsp:nvSpPr>
        <dsp:cNvPr id="0" name=""/>
        <dsp:cNvSpPr/>
      </dsp:nvSpPr>
      <dsp:spPr>
        <a:xfrm>
          <a:off x="2135351" y="639631"/>
          <a:ext cx="4263696" cy="4263696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60D63-1AD2-450D-87AF-62EEBCA3B3AB}">
      <dsp:nvSpPr>
        <dsp:cNvPr id="0" name=""/>
        <dsp:cNvSpPr/>
      </dsp:nvSpPr>
      <dsp:spPr>
        <a:xfrm>
          <a:off x="2135351" y="639631"/>
          <a:ext cx="4263696" cy="4263696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1B817-0A05-4E80-A812-7B23E86817A4}">
      <dsp:nvSpPr>
        <dsp:cNvPr id="0" name=""/>
        <dsp:cNvSpPr/>
      </dsp:nvSpPr>
      <dsp:spPr>
        <a:xfrm>
          <a:off x="3285827" y="1790106"/>
          <a:ext cx="1962745" cy="19627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Αλλαγή συμπεριφοράς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Προσαρμογή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/>
            <a:t>Μάθηση</a:t>
          </a:r>
          <a:endParaRPr lang="en-GB" sz="1700" kern="1200" dirty="0"/>
        </a:p>
      </dsp:txBody>
      <dsp:txXfrm>
        <a:off x="3573264" y="2077543"/>
        <a:ext cx="1387871" cy="1387871"/>
      </dsp:txXfrm>
    </dsp:sp>
    <dsp:sp modelId="{FDCC2379-0EE5-4C17-9D16-E49FA10B33FE}">
      <dsp:nvSpPr>
        <dsp:cNvPr id="0" name=""/>
        <dsp:cNvSpPr/>
      </dsp:nvSpPr>
      <dsp:spPr>
        <a:xfrm>
          <a:off x="3580239" y="2131"/>
          <a:ext cx="1373921" cy="1373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 err="1"/>
            <a:t>Συναπτογένεση</a:t>
          </a:r>
          <a:endParaRPr lang="en-GB" sz="1100" kern="1200" dirty="0"/>
        </a:p>
      </dsp:txBody>
      <dsp:txXfrm>
        <a:off x="3781445" y="203337"/>
        <a:ext cx="971509" cy="971509"/>
      </dsp:txXfrm>
    </dsp:sp>
    <dsp:sp modelId="{7D846391-0DEB-47E1-8FB9-636AAB0D6FD9}">
      <dsp:nvSpPr>
        <dsp:cNvPr id="0" name=""/>
        <dsp:cNvSpPr/>
      </dsp:nvSpPr>
      <dsp:spPr>
        <a:xfrm>
          <a:off x="5383639" y="3125712"/>
          <a:ext cx="1373921" cy="1373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 err="1"/>
            <a:t>Νευρογένεση</a:t>
          </a:r>
          <a:endParaRPr lang="en-GB" sz="1200" kern="1200" dirty="0"/>
        </a:p>
      </dsp:txBody>
      <dsp:txXfrm>
        <a:off x="5584845" y="3326918"/>
        <a:ext cx="971509" cy="971509"/>
      </dsp:txXfrm>
    </dsp:sp>
    <dsp:sp modelId="{42FA5BA8-9993-453C-8F45-C97307A4F993}">
      <dsp:nvSpPr>
        <dsp:cNvPr id="0" name=""/>
        <dsp:cNvSpPr/>
      </dsp:nvSpPr>
      <dsp:spPr>
        <a:xfrm>
          <a:off x="1776839" y="3125712"/>
          <a:ext cx="1373921" cy="1373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/>
            <a:t>Νέοι </a:t>
          </a:r>
          <a:r>
            <a:rPr lang="el-GR" sz="1100" kern="1200" dirty="0" err="1"/>
            <a:t>δενδρίτες</a:t>
          </a:r>
          <a:endParaRPr lang="en-GB" sz="1100" kern="1200" dirty="0"/>
        </a:p>
      </dsp:txBody>
      <dsp:txXfrm>
        <a:off x="1978045" y="3326918"/>
        <a:ext cx="971509" cy="971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9226C-8D4C-47A8-9DC2-33221884072D}">
      <dsp:nvSpPr>
        <dsp:cNvPr id="0" name=""/>
        <dsp:cNvSpPr/>
      </dsp:nvSpPr>
      <dsp:spPr>
        <a:xfrm>
          <a:off x="2006595" y="1790695"/>
          <a:ext cx="2286006" cy="2286006"/>
        </a:xfrm>
        <a:prstGeom prst="gear9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Αναδιοργάνωση δικτύων</a:t>
          </a:r>
          <a:endParaRPr lang="en-GB" sz="1500" kern="1200" dirty="0"/>
        </a:p>
      </dsp:txBody>
      <dsp:txXfrm>
        <a:off x="2466184" y="2326181"/>
        <a:ext cx="1366828" cy="1175054"/>
      </dsp:txXfrm>
    </dsp:sp>
    <dsp:sp modelId="{C61B92DF-744D-4426-ACE7-274946DBEFDE}">
      <dsp:nvSpPr>
        <dsp:cNvPr id="0" name=""/>
        <dsp:cNvSpPr/>
      </dsp:nvSpPr>
      <dsp:spPr>
        <a:xfrm>
          <a:off x="634998" y="1191258"/>
          <a:ext cx="1818640" cy="1818640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kern="1200" dirty="0"/>
            <a:t>Αναδημιουργία νευρικού ιστού</a:t>
          </a:r>
          <a:endParaRPr lang="en-GB" sz="1000" kern="1200" dirty="0"/>
        </a:p>
      </dsp:txBody>
      <dsp:txXfrm>
        <a:off x="1092846" y="1651873"/>
        <a:ext cx="902944" cy="897410"/>
      </dsp:txXfrm>
    </dsp:sp>
    <dsp:sp modelId="{86D4207C-E1DC-4A22-B2B6-16D1268C4263}">
      <dsp:nvSpPr>
        <dsp:cNvPr id="0" name=""/>
        <dsp:cNvSpPr/>
      </dsp:nvSpPr>
      <dsp:spPr>
        <a:xfrm rot="20700000">
          <a:off x="1642020" y="166280"/>
          <a:ext cx="1592756" cy="1592756"/>
        </a:xfrm>
        <a:prstGeom prst="gear6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Δημιουργία νέων δικτύων</a:t>
          </a:r>
          <a:endParaRPr lang="en-GB" sz="1200" kern="1200" dirty="0"/>
        </a:p>
      </dsp:txBody>
      <dsp:txXfrm rot="-20700000">
        <a:off x="1991358" y="515618"/>
        <a:ext cx="894080" cy="894080"/>
      </dsp:txXfrm>
    </dsp:sp>
    <dsp:sp modelId="{DFFC370B-04D8-4875-A300-334AD424A8E7}">
      <dsp:nvSpPr>
        <dsp:cNvPr id="0" name=""/>
        <dsp:cNvSpPr/>
      </dsp:nvSpPr>
      <dsp:spPr>
        <a:xfrm>
          <a:off x="1858704" y="1479619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A3402C-C701-43A9-B505-562CF8CBD7D8}">
      <dsp:nvSpPr>
        <dsp:cNvPr id="0" name=""/>
        <dsp:cNvSpPr/>
      </dsp:nvSpPr>
      <dsp:spPr>
        <a:xfrm>
          <a:off x="443627" y="928653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9FD188-234F-4065-B4B5-99AB7FF40303}">
      <dsp:nvSpPr>
        <dsp:cNvPr id="0" name=""/>
        <dsp:cNvSpPr/>
      </dsp:nvSpPr>
      <dsp:spPr>
        <a:xfrm>
          <a:off x="1273599" y="-182033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9D14F-47EC-4D82-B149-3C8BD8EB71B7}">
      <dsp:nvSpPr>
        <dsp:cNvPr id="0" name=""/>
        <dsp:cNvSpPr/>
      </dsp:nvSpPr>
      <dsp:spPr>
        <a:xfrm>
          <a:off x="3434" y="2019"/>
          <a:ext cx="4565130" cy="9045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100" kern="1200" dirty="0"/>
            <a:t>Παράγοντες που επιδρούν</a:t>
          </a:r>
          <a:endParaRPr lang="en-GB" sz="3100" kern="1200" dirty="0"/>
        </a:p>
      </dsp:txBody>
      <dsp:txXfrm>
        <a:off x="29926" y="28511"/>
        <a:ext cx="4512146" cy="851518"/>
      </dsp:txXfrm>
    </dsp:sp>
    <dsp:sp modelId="{A0219AD0-658D-45F8-BC24-62EF9E08A852}">
      <dsp:nvSpPr>
        <dsp:cNvPr id="0" name=""/>
        <dsp:cNvSpPr/>
      </dsp:nvSpPr>
      <dsp:spPr>
        <a:xfrm>
          <a:off x="7890" y="1003659"/>
          <a:ext cx="3017722" cy="1734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Θέση και έκταση βλάβης</a:t>
          </a:r>
          <a:endParaRPr lang="en-GB" sz="2800" kern="1200" dirty="0"/>
        </a:p>
      </dsp:txBody>
      <dsp:txXfrm>
        <a:off x="58694" y="1054463"/>
        <a:ext cx="2916114" cy="1632983"/>
      </dsp:txXfrm>
    </dsp:sp>
    <dsp:sp modelId="{5B4F7C06-07A8-4867-A1F7-374D1D4A6A91}">
      <dsp:nvSpPr>
        <dsp:cNvPr id="0" name=""/>
        <dsp:cNvSpPr/>
      </dsp:nvSpPr>
      <dsp:spPr>
        <a:xfrm>
          <a:off x="7890" y="2835388"/>
          <a:ext cx="1419276" cy="1734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Μικρές βλάβες –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Περιοχές περί της βλάβης</a:t>
          </a:r>
          <a:endParaRPr lang="en-GB" sz="1400" kern="1200" dirty="0"/>
        </a:p>
      </dsp:txBody>
      <dsp:txXfrm>
        <a:off x="49459" y="2876957"/>
        <a:ext cx="1336138" cy="1651453"/>
      </dsp:txXfrm>
    </dsp:sp>
    <dsp:sp modelId="{6B7B2CF5-EFE4-47AE-9A47-B82C0B5F9701}">
      <dsp:nvSpPr>
        <dsp:cNvPr id="0" name=""/>
        <dsp:cNvSpPr/>
      </dsp:nvSpPr>
      <dsp:spPr>
        <a:xfrm>
          <a:off x="1486776" y="2835388"/>
          <a:ext cx="1538836" cy="1734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Μεγάλες βλάβες –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Απομακρυσμένες περιοχές ή </a:t>
          </a:r>
          <a:r>
            <a:rPr lang="el-GR" sz="1400" kern="1200" dirty="0" err="1"/>
            <a:t>αντίπλευρο</a:t>
          </a:r>
          <a:r>
            <a:rPr lang="el-GR" sz="1400" kern="1200" dirty="0"/>
            <a:t> ημισφαίριο</a:t>
          </a:r>
          <a:endParaRPr lang="en-GB" sz="1400" kern="1200" dirty="0"/>
        </a:p>
      </dsp:txBody>
      <dsp:txXfrm>
        <a:off x="1531847" y="2880459"/>
        <a:ext cx="1448694" cy="1644449"/>
      </dsp:txXfrm>
    </dsp:sp>
    <dsp:sp modelId="{6380D978-B1BB-4450-9F2B-A5F419B6E12F}">
      <dsp:nvSpPr>
        <dsp:cNvPr id="0" name=""/>
        <dsp:cNvSpPr/>
      </dsp:nvSpPr>
      <dsp:spPr>
        <a:xfrm>
          <a:off x="3144832" y="1003659"/>
          <a:ext cx="1419276" cy="1734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Λειτουργική συνδεσιμότητα</a:t>
          </a:r>
          <a:endParaRPr lang="en-GB" sz="1500" kern="1200" dirty="0"/>
        </a:p>
      </dsp:txBody>
      <dsp:txXfrm>
        <a:off x="3186401" y="1045228"/>
        <a:ext cx="1336138" cy="1651453"/>
      </dsp:txXfrm>
    </dsp:sp>
    <dsp:sp modelId="{A038391E-6935-4A88-B194-6E568A878E9A}">
      <dsp:nvSpPr>
        <dsp:cNvPr id="0" name=""/>
        <dsp:cNvSpPr/>
      </dsp:nvSpPr>
      <dsp:spPr>
        <a:xfrm>
          <a:off x="3144832" y="2835388"/>
          <a:ext cx="1419276" cy="1734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Αναδιοργάνωση συνδέσεων</a:t>
          </a:r>
          <a:endParaRPr lang="en-GB" sz="1400" kern="1200" dirty="0"/>
        </a:p>
      </dsp:txBody>
      <dsp:txXfrm>
        <a:off x="3186401" y="2876957"/>
        <a:ext cx="1336138" cy="1651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80E5B-5958-479F-9BD3-857850974E7B}">
      <dsp:nvSpPr>
        <dsp:cNvPr id="0" name=""/>
        <dsp:cNvSpPr/>
      </dsp:nvSpPr>
      <dsp:spPr>
        <a:xfrm>
          <a:off x="617219" y="0"/>
          <a:ext cx="6995160" cy="49371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CCD09-F4D1-4088-B67D-89938CA90B7E}">
      <dsp:nvSpPr>
        <dsp:cNvPr id="0" name=""/>
        <dsp:cNvSpPr/>
      </dsp:nvSpPr>
      <dsp:spPr>
        <a:xfrm>
          <a:off x="2699" y="1371602"/>
          <a:ext cx="2512353" cy="219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/>
            <a:t>Οξεία φάση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Αποκατάσταση εγκεφαλικού ιστού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Αποκατάσταση της ροής του αίματος σε περιοχές γύρω από την ισχαιμία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Πιθανόν να παρατηρηθεί μεγάλη βελτίωση</a:t>
          </a:r>
          <a:endParaRPr lang="en-GB" sz="1400" kern="1200" dirty="0"/>
        </a:p>
      </dsp:txBody>
      <dsp:txXfrm>
        <a:off x="109797" y="1478700"/>
        <a:ext cx="2298157" cy="1979724"/>
      </dsp:txXfrm>
    </dsp:sp>
    <dsp:sp modelId="{BC6BF7C1-26E5-48D0-80B1-3A384EED4ADC}">
      <dsp:nvSpPr>
        <dsp:cNvPr id="0" name=""/>
        <dsp:cNvSpPr/>
      </dsp:nvSpPr>
      <dsp:spPr>
        <a:xfrm>
          <a:off x="2858623" y="1481137"/>
          <a:ext cx="2512353" cy="1974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 err="1"/>
            <a:t>Υποξεία</a:t>
          </a:r>
          <a:r>
            <a:rPr lang="el-GR" sz="1800" b="1" u="sng" kern="1200" dirty="0"/>
            <a:t> φάση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Διάσχιση και αναδιοργάνωση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 dirty="0"/>
            <a:t>Ενδέχεται να δημιουργηθούν νέες συνάψεις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500" kern="1200" dirty="0"/>
        </a:p>
      </dsp:txBody>
      <dsp:txXfrm>
        <a:off x="2955027" y="1577541"/>
        <a:ext cx="2319545" cy="1782042"/>
      </dsp:txXfrm>
    </dsp:sp>
    <dsp:sp modelId="{575179E4-E5F7-4C5A-96B4-79BF5E72435D}">
      <dsp:nvSpPr>
        <dsp:cNvPr id="0" name=""/>
        <dsp:cNvSpPr/>
      </dsp:nvSpPr>
      <dsp:spPr>
        <a:xfrm>
          <a:off x="5714546" y="1481137"/>
          <a:ext cx="2512353" cy="1974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/>
            <a:t>Χρόνια φάση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Ανάπτυξη νέων στρατηγικών αναφορικά με τις νοητικές λειτουργίες </a:t>
          </a:r>
          <a:endParaRPr lang="en-GB" sz="1400" kern="1200" dirty="0"/>
        </a:p>
      </dsp:txBody>
      <dsp:txXfrm>
        <a:off x="5810950" y="1577541"/>
        <a:ext cx="2319545" cy="17820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83F52-58CD-4DF8-9EC5-CAF91E26EBD2}">
      <dsp:nvSpPr>
        <dsp:cNvPr id="0" name=""/>
        <dsp:cNvSpPr/>
      </dsp:nvSpPr>
      <dsp:spPr>
        <a:xfrm>
          <a:off x="4274" y="445275"/>
          <a:ext cx="1846279" cy="137820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l-GR" sz="1400" kern="1200" dirty="0"/>
            <a:t>Οι περιοχές του γλωσσικού δικτύου ανακτούν τη λειτουργία τους</a:t>
          </a:r>
          <a:endParaRPr lang="en-GB" sz="1400" kern="1200" dirty="0"/>
        </a:p>
      </dsp:txBody>
      <dsp:txXfrm>
        <a:off x="36567" y="477568"/>
        <a:ext cx="1781693" cy="1345915"/>
      </dsp:txXfrm>
    </dsp:sp>
    <dsp:sp modelId="{F5FEB795-761E-4E44-A413-9584C63144F5}">
      <dsp:nvSpPr>
        <dsp:cNvPr id="0" name=""/>
        <dsp:cNvSpPr/>
      </dsp:nvSpPr>
      <dsp:spPr>
        <a:xfrm>
          <a:off x="4274" y="1823483"/>
          <a:ext cx="1846279" cy="59262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dk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Βέλτιστη ανάκτηση</a:t>
          </a:r>
          <a:endParaRPr lang="en-GB" sz="1600" kern="1200" dirty="0"/>
        </a:p>
      </dsp:txBody>
      <dsp:txXfrm>
        <a:off x="4274" y="1823483"/>
        <a:ext cx="1300196" cy="592629"/>
      </dsp:txXfrm>
    </dsp:sp>
    <dsp:sp modelId="{9CC50E78-8E9A-4E8A-A1BA-369B3D2E4D70}">
      <dsp:nvSpPr>
        <dsp:cNvPr id="0" name=""/>
        <dsp:cNvSpPr/>
      </dsp:nvSpPr>
      <dsp:spPr>
        <a:xfrm>
          <a:off x="1356699" y="1917617"/>
          <a:ext cx="646197" cy="6461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15355-F674-4186-9290-1DC38FEEE478}">
      <dsp:nvSpPr>
        <dsp:cNvPr id="0" name=""/>
        <dsp:cNvSpPr/>
      </dsp:nvSpPr>
      <dsp:spPr>
        <a:xfrm>
          <a:off x="2162988" y="445275"/>
          <a:ext cx="1846279" cy="137820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l-GR" sz="1500" kern="1200" dirty="0"/>
            <a:t>Οι περί της βλάβης περιοχές ανακτούν τη λειτουργία τους (αντιστάθμιση από </a:t>
          </a:r>
          <a:r>
            <a:rPr lang="el-GR" sz="1500" kern="1200" dirty="0" err="1"/>
            <a:t>ομόπλευρες</a:t>
          </a:r>
          <a:r>
            <a:rPr lang="el-GR" sz="1500" kern="1200" dirty="0"/>
            <a:t> περιοχές)</a:t>
          </a:r>
          <a:endParaRPr lang="en-GB" sz="1500" kern="1200" dirty="0"/>
        </a:p>
      </dsp:txBody>
      <dsp:txXfrm>
        <a:off x="2195281" y="477568"/>
        <a:ext cx="1781693" cy="1345915"/>
      </dsp:txXfrm>
    </dsp:sp>
    <dsp:sp modelId="{5777F3BF-995B-4B39-9BB1-2302F144EF67}">
      <dsp:nvSpPr>
        <dsp:cNvPr id="0" name=""/>
        <dsp:cNvSpPr/>
      </dsp:nvSpPr>
      <dsp:spPr>
        <a:xfrm>
          <a:off x="2162988" y="1823483"/>
          <a:ext cx="1846279" cy="59262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dk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Καλή ανάκτηση</a:t>
          </a:r>
          <a:endParaRPr lang="en-GB" sz="1600" kern="1200" dirty="0"/>
        </a:p>
      </dsp:txBody>
      <dsp:txXfrm>
        <a:off x="2162988" y="1823483"/>
        <a:ext cx="1300196" cy="592629"/>
      </dsp:txXfrm>
    </dsp:sp>
    <dsp:sp modelId="{22A44BFC-D5A5-403E-BA6A-E0D38E7CB656}">
      <dsp:nvSpPr>
        <dsp:cNvPr id="0" name=""/>
        <dsp:cNvSpPr/>
      </dsp:nvSpPr>
      <dsp:spPr>
        <a:xfrm>
          <a:off x="3515413" y="1917617"/>
          <a:ext cx="646197" cy="64619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F8D8B-8124-4014-AA2D-3FB284D17F20}">
      <dsp:nvSpPr>
        <dsp:cNvPr id="0" name=""/>
        <dsp:cNvSpPr/>
      </dsp:nvSpPr>
      <dsp:spPr>
        <a:xfrm>
          <a:off x="4321702" y="445275"/>
          <a:ext cx="1846279" cy="1378208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l-GR" sz="1500" kern="1200" dirty="0"/>
            <a:t>Οι περιοχές του δεξιού ημισφαιρίου λειτουργούν αντισταθμιστικά</a:t>
          </a:r>
          <a:endParaRPr lang="en-GB" sz="1500" kern="1200" dirty="0"/>
        </a:p>
      </dsp:txBody>
      <dsp:txXfrm>
        <a:off x="4353995" y="477568"/>
        <a:ext cx="1781693" cy="1345915"/>
      </dsp:txXfrm>
    </dsp:sp>
    <dsp:sp modelId="{6426E2F2-7B2B-46BA-9EBF-8CF3FF70C8D7}">
      <dsp:nvSpPr>
        <dsp:cNvPr id="0" name=""/>
        <dsp:cNvSpPr/>
      </dsp:nvSpPr>
      <dsp:spPr>
        <a:xfrm>
          <a:off x="4321702" y="1823483"/>
          <a:ext cx="1846279" cy="59262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dk2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Περιορισμένη ανάκτηση</a:t>
          </a:r>
          <a:endParaRPr lang="en-GB" sz="1600" kern="1200" dirty="0"/>
        </a:p>
      </dsp:txBody>
      <dsp:txXfrm>
        <a:off x="4321702" y="1823483"/>
        <a:ext cx="1300196" cy="592629"/>
      </dsp:txXfrm>
    </dsp:sp>
    <dsp:sp modelId="{3A1D01CE-9BA1-4792-8F47-89CDFB783E21}">
      <dsp:nvSpPr>
        <dsp:cNvPr id="0" name=""/>
        <dsp:cNvSpPr/>
      </dsp:nvSpPr>
      <dsp:spPr>
        <a:xfrm>
          <a:off x="5674127" y="1917617"/>
          <a:ext cx="646197" cy="64619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CDDC0-72A2-40CF-B584-A7EEF848788A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5CEC6-CBD2-425B-8191-B33EB1618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2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64D5E316-2D85-8438-0888-0223AA1BE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69ACD64-0FDC-A388-9B5C-2DB6A26CB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Use Laska’s brain - Do not forget to click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2D092-8675-7CF8-2FAE-DD3A79D2D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906BD-A312-4424-81BD-8A2EC287DD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A4E6C-9916-49AF-A48C-86955524FA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7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5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0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4E808A-5D97-88AF-E47D-327027B9EB98}"/>
              </a:ext>
            </a:extLst>
          </p:cNvPr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F868B7-13CE-C795-7042-42A0ADCEB6A6}"/>
              </a:ext>
            </a:extLst>
          </p:cNvPr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1B062F-97D7-E6A7-53DD-3F5294EC7DF6}"/>
              </a:ext>
            </a:extLst>
          </p:cNvPr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739E1-D5A5-D154-5F82-BB1B8915C8D4}"/>
              </a:ext>
            </a:extLst>
          </p:cNvPr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7">
            <a:extLst>
              <a:ext uri="{FF2B5EF4-FFF2-40B4-BE49-F238E27FC236}">
                <a16:creationId xmlns:a16="http://schemas.microsoft.com/office/drawing/2014/main" id="{DA95B647-218B-9FD4-544B-3E579CC6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B424E1-03E5-43E6-806E-82C71C899239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7" name="Footer Placeholder 16">
            <a:extLst>
              <a:ext uri="{FF2B5EF4-FFF2-40B4-BE49-F238E27FC236}">
                <a16:creationId xmlns:a16="http://schemas.microsoft.com/office/drawing/2014/main" id="{52234933-0351-2098-6553-7C6884B6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28">
            <a:extLst>
              <a:ext uri="{FF2B5EF4-FFF2-40B4-BE49-F238E27FC236}">
                <a16:creationId xmlns:a16="http://schemas.microsoft.com/office/drawing/2014/main" id="{35186578-2DC8-01E8-4235-0B72485A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D0EA6-2EAF-4869-8262-4E12AB436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A38BB289-1C6A-66C9-5EB4-D0BD323B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49881-37B5-473B-8853-12FC63057A52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AD99472-6728-9D27-D0CA-5EDF5239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7494F23-04EC-5B68-9759-1E8FD03B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F434F-A353-4CE2-9137-7D1A19CF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13D4E4-A879-24C5-3092-0646C2E15F29}"/>
              </a:ext>
            </a:extLst>
          </p:cNvPr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C53E5-BF9F-AE01-EE12-C0900FEE907A}"/>
              </a:ext>
            </a:extLst>
          </p:cNvPr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5CF375-7B35-A85B-2D87-69553ECD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181DA-731A-4625-9EB6-BB07C0A0FC14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3D79E6-F057-5737-C255-98847460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33C234-8D43-A703-BDEA-A8363A82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EF8F9-93DF-4652-8A0A-4002D758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54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A18293AE-3138-06F1-97D7-B2DEA641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359C9-05AC-43A6-A182-ADBA204EEA16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ECC93D1-5F97-F9FA-0129-FF075F4C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E44D776-D717-CC62-3CC7-19DB0447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606E-DE4E-4AC6-B1DA-A20BB80B1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6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255E5BC-F4E2-BDFF-11F6-3EBA0BC7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4E03-5EF8-4CE3-859A-980DC717C59F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BEA2527-FCC2-80AD-30AE-C917FEB89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263ABF8-03E6-6977-2A22-0145BFF3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F475-8DC3-46EC-A511-349DC0BA8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88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DB08B7A-7D89-9C5E-576D-87B9CB5D9822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376FC32-E1B7-5CE3-C0FF-A38A2DA7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C85A-C570-4B14-BF97-715A1EDDBBFA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7B4653-32A1-5A62-F769-BBE70088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D8D1E5E-C229-B3C2-1D59-3E60DB25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BC635-3052-4E78-932C-3B2E470CD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9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>
            <a:extLst>
              <a:ext uri="{FF2B5EF4-FFF2-40B4-BE49-F238E27FC236}">
                <a16:creationId xmlns:a16="http://schemas.microsoft.com/office/drawing/2014/main" id="{D66193CE-EFBC-C87E-6AC8-323EBC2ED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C8D7B85-84CA-75F8-164D-71B93B6FD659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B61CFAA-F4F2-1DE1-4C2B-8221417A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4C41-823E-4E41-BBE5-03C4F931744B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010CEE-E543-B6A2-7864-157576ED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A4A9BFE-FBAE-B115-3D0F-9A92CF58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D0BB-2DED-4A0E-82BE-719AA3B7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id="{0EF04AA7-B8F3-94A4-C64D-5B1514349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" name="Straight Connector 11">
            <a:extLst>
              <a:ext uri="{FF2B5EF4-FFF2-40B4-BE49-F238E27FC236}">
                <a16:creationId xmlns:a16="http://schemas.microsoft.com/office/drawing/2014/main" id="{2BC446C9-A6E1-CD56-5187-7F6C699BBB7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CFF1552-70FD-9DB0-1D90-997CA23CB524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71AC7F0-A140-211B-8BA6-30AED2180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F7951-75CE-4B55-A2AA-3AD57D0F1EAA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CAD4DC6-E85C-0D5F-8E9F-484299E9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CFD2E1D-1ECD-AC3F-4691-9B28BBE4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6A03-9C52-49AB-B1CD-B9B09CCDA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2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96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6AEEDEF5-0B74-344B-80A6-D216326C2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E9DD798-AB27-E9F9-EBE9-6BA41BD3CAD0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E8A6D-4A4E-5B81-E62C-5C1EFE198745}"/>
              </a:ext>
            </a:extLst>
          </p:cNvPr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12BFB54-82B0-DE9C-E6E9-25F8B995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DE2AA-47AB-45FE-83AE-04AD18C164FF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BF01029-93CA-3DD8-A423-00537336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685ECA2-44A3-BFBA-F00F-1DF7A536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8E778-533D-494E-8879-488597B6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3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5AC94DE-C57D-820B-7838-CB9F7153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DA4D-9852-4BA2-8281-277F307959D8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717CEE-BC70-003B-5050-37FC757F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8421EBF-23CF-163B-BFEE-A82C45D5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D222E-8538-4540-93B0-2183FF4D1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73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id="{EFE9B69D-08F9-6F27-DB44-0DFCD49E3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95CCCB0-8F77-3B97-9B28-0C98966D2DCF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traight Connector 14">
            <a:extLst>
              <a:ext uri="{FF2B5EF4-FFF2-40B4-BE49-F238E27FC236}">
                <a16:creationId xmlns:a16="http://schemas.microsoft.com/office/drawing/2014/main" id="{C3065481-14EA-A8DF-514D-D33558BB999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618B04-87A1-44BC-89FD-C1C78DED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DAAC8-311A-4F27-B638-8886E23B20E9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C2B8B-B43E-B8EA-C34E-97131B1F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5E9E3A-B0D7-9C8F-8357-CF623381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FEEB-CCE7-4B20-8F21-F84A5F17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6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77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8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0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3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3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9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3146-0D42-4F01-8EAA-DD962FB39BA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D6905-D491-4BC8-8C55-24DFC4E11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7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D8B8CFD3-CF25-AFF3-EE1B-57408F6F3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5EAF9C80-C882-37C7-0796-952814B2F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92CDE74-C4D5-5D4C-191E-3E3BADDD8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400DE36-2634-4F08-8F29-C9291D4A6005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F74C1-8AD0-34A6-0BEE-F44BC393B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CF9AF68-D46B-F53D-EEAC-A39FD814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5E9E16A4-7439-42F9-888C-1D4202268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Straight Connector 27">
            <a:extLst>
              <a:ext uri="{FF2B5EF4-FFF2-40B4-BE49-F238E27FC236}">
                <a16:creationId xmlns:a16="http://schemas.microsoft.com/office/drawing/2014/main" id="{0D4B0609-431C-433E-FE6C-CFC9205500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032" name="Straight Connector 28">
            <a:extLst>
              <a:ext uri="{FF2B5EF4-FFF2-40B4-BE49-F238E27FC236}">
                <a16:creationId xmlns:a16="http://schemas.microsoft.com/office/drawing/2014/main" id="{B15C87B3-CA7A-2690-9729-44518AF39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C0CC89B-D55D-27C0-C406-A439AD693089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742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anose="020506040505050202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9.emf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0.emf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C299E325-A744-A38C-18B1-396E18B21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b="1" dirty="0" err="1"/>
              <a:t>Νευροπλαστικότητα</a:t>
            </a:r>
            <a:r>
              <a:rPr lang="el-GR" altLang="en-US" b="1" dirty="0"/>
              <a:t>, ανάκτηση και αποκατάσταση</a:t>
            </a:r>
            <a:endParaRPr lang="en-US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FC8C79D-E42B-0CEB-6509-5309EB50C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 βασική έρευνα στην κλινική πράξη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79935BC6-E403-6838-6DF4-147C21180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199" y="5181601"/>
            <a:ext cx="548640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el-GR" altLang="en-US" sz="1600" dirty="0">
                <a:solidFill>
                  <a:prstClr val="white"/>
                </a:solidFill>
                <a:latin typeface="Calibri" panose="020F0502020204030204" pitchFamily="34" charset="0"/>
              </a:rPr>
              <a:t>Δημήτριος </a:t>
            </a:r>
            <a:r>
              <a:rPr lang="el-GR" altLang="en-US" sz="1600" dirty="0" err="1">
                <a:solidFill>
                  <a:prstClr val="white"/>
                </a:solidFill>
                <a:latin typeface="Calibri" panose="020F0502020204030204" pitchFamily="34" charset="0"/>
              </a:rPr>
              <a:t>Κασελίμης</a:t>
            </a:r>
            <a:r>
              <a:rPr lang="el-GR" altLang="en-US" sz="1600" dirty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600" dirty="0">
                <a:solidFill>
                  <a:prstClr val="white"/>
                </a:solidFill>
              </a:rPr>
              <a:t>PhD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400" i="1" dirty="0">
                <a:solidFill>
                  <a:prstClr val="white"/>
                </a:solidFill>
                <a:latin typeface="Calibri" panose="020F0502020204030204" pitchFamily="34" charset="0"/>
              </a:rPr>
              <a:t>Τμήμα Ψυχολογίας, </a:t>
            </a:r>
            <a:r>
              <a:rPr lang="el-GR" altLang="en-US" sz="1400" i="1" dirty="0" err="1">
                <a:solidFill>
                  <a:prstClr val="white"/>
                </a:solidFill>
                <a:latin typeface="Calibri" panose="020F0502020204030204" pitchFamily="34" charset="0"/>
              </a:rPr>
              <a:t>Πάντειο</a:t>
            </a:r>
            <a:r>
              <a:rPr lang="el-GR" altLang="en-US" sz="1400" i="1" dirty="0">
                <a:solidFill>
                  <a:prstClr val="white"/>
                </a:solidFill>
                <a:latin typeface="Calibri" panose="020F0502020204030204" pitchFamily="34" charset="0"/>
              </a:rPr>
              <a:t> Πανεπιστήμιο Κοινωνικών και Πολιτικών Επιστημών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400" i="1" dirty="0">
                <a:solidFill>
                  <a:prstClr val="white"/>
                </a:solidFill>
                <a:latin typeface="Calibri" panose="020F0502020204030204" pitchFamily="34" charset="0"/>
              </a:rPr>
              <a:t>Μονάδα </a:t>
            </a:r>
            <a:r>
              <a:rPr lang="el-GR" altLang="en-US" sz="1400" i="1" dirty="0" err="1">
                <a:solidFill>
                  <a:prstClr val="white"/>
                </a:solidFill>
                <a:latin typeface="Calibri" panose="020F0502020204030204" pitchFamily="34" charset="0"/>
              </a:rPr>
              <a:t>Νευροψυχολογίας</a:t>
            </a:r>
            <a:r>
              <a:rPr lang="el-GR" altLang="en-US" sz="1400" i="1" dirty="0">
                <a:solidFill>
                  <a:prstClr val="white"/>
                </a:solidFill>
                <a:latin typeface="Calibri" panose="020F0502020204030204" pitchFamily="34" charset="0"/>
              </a:rPr>
              <a:t> και Διαταραχών Λόγου, Α’ Νευρολογική Κλινική, Αιγινήτειο Νοσοκομείο, ΕΚΠΑ</a:t>
            </a:r>
            <a:endParaRPr lang="en-US" altLang="en-US" sz="1400" i="1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732191-BC23-925D-1DF2-A1E573A0D1AF}"/>
              </a:ext>
            </a:extLst>
          </p:cNvPr>
          <p:cNvCxnSpPr/>
          <p:nvPr/>
        </p:nvCxnSpPr>
        <p:spPr>
          <a:xfrm>
            <a:off x="4343400" y="4953000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E9B2CE7-FBD8-3FA1-44A7-7F022D654D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2820" y="236744"/>
            <a:ext cx="302626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9ED1B-507C-9D11-D083-22F177B9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713" y="236744"/>
            <a:ext cx="3512111" cy="197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A15B0037-F6EF-E899-BB01-7DAA40B0C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7025" y="2971800"/>
            <a:ext cx="9144000" cy="1066800"/>
          </a:xfrm>
        </p:spPr>
        <p:txBody>
          <a:bodyPr/>
          <a:lstStyle/>
          <a:p>
            <a:pPr eaLnBrk="1" hangingPunct="1"/>
            <a:r>
              <a:rPr lang="el-GR" altLang="en-US" dirty="0"/>
              <a:t>Ανάκτηση και αποκατάσταση</a:t>
            </a:r>
            <a:r>
              <a:rPr lang="en-GB" altLang="en-US" dirty="0"/>
              <a:t> </a:t>
            </a:r>
            <a:r>
              <a:rPr lang="el-GR" altLang="en-US" dirty="0"/>
              <a:t>μετά από εγκεφαλική βλάβη</a:t>
            </a:r>
            <a:endParaRPr lang="en-GB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22DBC-DD66-D45F-919F-3594FB1A2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4838700"/>
            <a:ext cx="67818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i="1" dirty="0"/>
              <a:t>Το τραύμα του </a:t>
            </a:r>
            <a:r>
              <a:rPr lang="en-GB" i="1" dirty="0"/>
              <a:t>Bumblebee</a:t>
            </a:r>
          </a:p>
        </p:txBody>
      </p:sp>
      <p:pic>
        <p:nvPicPr>
          <p:cNvPr id="3" name="Picture 2" descr="A robot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D955432-7229-86F1-9208-C6765694F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4000"/>
          </a:blip>
          <a:srcRect l="15726" r="4445" b="-3"/>
          <a:stretch/>
        </p:blipFill>
        <p:spPr>
          <a:xfrm>
            <a:off x="1757962" y="-2"/>
            <a:ext cx="4921970" cy="4115663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79D77-FA65-08AA-F06A-C09A6F974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2000"/>
          </a:blip>
          <a:srcRect t="7437" b="14938"/>
          <a:stretch/>
        </p:blipFill>
        <p:spPr>
          <a:xfrm>
            <a:off x="6679932" y="-1"/>
            <a:ext cx="4834473" cy="5438776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D55D2-2777-1E75-8FE3-ED2C4CD3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r="17932" b="13173"/>
          <a:stretch>
            <a:fillRect/>
          </a:stretch>
        </p:blipFill>
        <p:spPr bwMode="auto">
          <a:xfrm>
            <a:off x="7564438" y="5357814"/>
            <a:ext cx="30908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1480B-06E4-F1F5-08E6-8092A48C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r="-446" b="9358"/>
          <a:stretch>
            <a:fillRect/>
          </a:stretch>
        </p:blipFill>
        <p:spPr bwMode="auto">
          <a:xfrm>
            <a:off x="1536700" y="5354639"/>
            <a:ext cx="2438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81182B-C94B-8A2E-2528-2E37F6FC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500" r="2499" b="14166"/>
          <a:stretch>
            <a:fillRect/>
          </a:stretch>
        </p:blipFill>
        <p:spPr bwMode="auto">
          <a:xfrm>
            <a:off x="3989388" y="5362576"/>
            <a:ext cx="355441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EBA0152-B0FC-D47D-EDEB-B71AA543B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Δύο παράλληλες διαδικασίες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2D0B2-88AC-E2E7-D984-8282E9FA07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1219201"/>
            <a:ext cx="8229600" cy="4937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b="1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l-GR" b="1" dirty="0"/>
              <a:t>Ανάκτηση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l-GR" dirty="0"/>
              <a:t>Φυσική πορεία της νόσου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b="1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l-GR" b="1" dirty="0"/>
              <a:t>Αποκατάσταση</a:t>
            </a:r>
            <a:r>
              <a:rPr lang="el-GR" dirty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l-GR" dirty="0"/>
              <a:t>Προγράμματα παρέμβασης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dirty="0"/>
          </a:p>
          <a:p>
            <a:pPr marL="274320" indent="-274320" algn="r" eaLnBrk="1" fontAlgn="auto" hangingPunct="1">
              <a:spcAft>
                <a:spcPts val="0"/>
              </a:spcAft>
              <a:buNone/>
              <a:defRPr/>
            </a:pPr>
            <a:r>
              <a:rPr lang="el-GR" sz="2000" i="1" dirty="0">
                <a:solidFill>
                  <a:schemeClr val="accent6">
                    <a:lumMod val="50000"/>
                  </a:schemeClr>
                </a:solidFill>
              </a:rPr>
              <a:t>Παραμένει το ερώτημα του βαθμού αλληλοεπικάλυψης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605F7-112A-1C0F-0184-D8A2E9BB982B}"/>
              </a:ext>
            </a:extLst>
          </p:cNvPr>
          <p:cNvSpPr/>
          <p:nvPr/>
        </p:nvSpPr>
        <p:spPr>
          <a:xfrm>
            <a:off x="8077200" y="1781175"/>
            <a:ext cx="3505200" cy="2238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Επίκτητες και αναπτυξιακές διαταραχές</a:t>
            </a:r>
          </a:p>
          <a:p>
            <a:pPr algn="ctr"/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διαφορετικές οντότητες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>
            <a:extLst>
              <a:ext uri="{FF2B5EF4-FFF2-40B4-BE49-F238E27FC236}">
                <a16:creationId xmlns:a16="http://schemas.microsoft.com/office/drawing/2014/main" id="{D21F0F26-6C9D-51FB-4245-406F51916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Τι συμβαίνει όταν έχουμε μια εγκεφαλική βλάβη;</a:t>
            </a:r>
            <a:endParaRPr lang="en-GB" altLang="en-US" dirty="0"/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9329C5ED-8DF9-435F-3294-D9C0388959F6}"/>
              </a:ext>
            </a:extLst>
          </p:cNvPr>
          <p:cNvSpPr/>
          <p:nvPr/>
        </p:nvSpPr>
        <p:spPr>
          <a:xfrm>
            <a:off x="1981200" y="1447800"/>
            <a:ext cx="5029200" cy="1828800"/>
          </a:xfrm>
          <a:prstGeom prst="rightArrowCallout">
            <a:avLst>
              <a:gd name="adj1" fmla="val 16118"/>
              <a:gd name="adj2" fmla="val 18241"/>
              <a:gd name="adj3" fmla="val 37392"/>
              <a:gd name="adj4" fmla="val 737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prstClr val="white"/>
                </a:solidFill>
                <a:latin typeface="RgyqhnPfhmydTimesLTStd-Roman"/>
              </a:rPr>
              <a:t>Δυσλειτουργία μιτοχονδρίων, καταστροφή της αντλίας ιόντων Νατρίου-Καλίου, απελευθέρωση νευροδιαβιβαστών, οξειδωτικό στρες (απελευθέρωση ελευθέρων ριζών)</a:t>
            </a:r>
            <a:endParaRPr lang="en-GB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225FF-B553-446D-E077-E52872366CB9}"/>
              </a:ext>
            </a:extLst>
          </p:cNvPr>
          <p:cNvSpPr/>
          <p:nvPr/>
        </p:nvSpPr>
        <p:spPr>
          <a:xfrm>
            <a:off x="7391400" y="1943100"/>
            <a:ext cx="2514600" cy="838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2000" b="1" dirty="0">
              <a:solidFill>
                <a:srgbClr val="000000"/>
              </a:solidFill>
              <a:latin typeface="RgyqhnPfhmydTimesLTStd-Roman"/>
            </a:endParaRPr>
          </a:p>
          <a:p>
            <a:pPr algn="ctr">
              <a:defRPr/>
            </a:pPr>
            <a:r>
              <a:rPr lang="el-GR" sz="2000" b="1" dirty="0">
                <a:solidFill>
                  <a:srgbClr val="000000"/>
                </a:solidFill>
                <a:latin typeface="RgyqhnPfhmydTimesLTStd-Roman"/>
              </a:rPr>
              <a:t>Κυτταρικός θάνατος (απόπτωση) </a:t>
            </a:r>
            <a:endParaRPr lang="en-GB" sz="2000" b="1" dirty="0">
              <a:solidFill>
                <a:prstClr val="white"/>
              </a:solidFill>
              <a:latin typeface="Gill Sans MT"/>
            </a:endParaRPr>
          </a:p>
          <a:p>
            <a:pPr algn="ctr">
              <a:defRPr/>
            </a:pPr>
            <a:endParaRPr lang="en-GB" sz="2000" b="1" dirty="0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6393" name="Picture 2" descr="Ischemic Stroke: Basic Pathophysiology and Clinical Implication |  SpringerLink">
            <a:extLst>
              <a:ext uri="{FF2B5EF4-FFF2-40B4-BE49-F238E27FC236}">
                <a16:creationId xmlns:a16="http://schemas.microsoft.com/office/drawing/2014/main" id="{DEF76254-F402-409D-101F-9234B29D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50292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C7E3-C219-CD16-76DA-739E242F0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Η πλαστικότητα ως αντισταθμιστικός μηχανισμός στην εγκεφαλική βλάβη</a:t>
            </a:r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F3B6FE7-387F-C175-B26B-D70A36285F85}"/>
              </a:ext>
            </a:extLst>
          </p:cNvPr>
          <p:cNvGraphicFramePr/>
          <p:nvPr/>
        </p:nvGraphicFramePr>
        <p:xfrm>
          <a:off x="1323680" y="1176779"/>
          <a:ext cx="4495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0E53E8A-D0DC-21AD-2F7E-4A8543FBDB6A}"/>
              </a:ext>
            </a:extLst>
          </p:cNvPr>
          <p:cNvGraphicFramePr/>
          <p:nvPr/>
        </p:nvGraphicFramePr>
        <p:xfrm>
          <a:off x="6096000" y="1600200"/>
          <a:ext cx="4572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F19594-9DF6-D5C6-D5CD-45492C52A772}"/>
              </a:ext>
            </a:extLst>
          </p:cNvPr>
          <p:cNvCxnSpPr>
            <a:cxnSpLocks/>
          </p:cNvCxnSpPr>
          <p:nvPr/>
        </p:nvCxnSpPr>
        <p:spPr>
          <a:xfrm>
            <a:off x="9982200" y="4114800"/>
            <a:ext cx="0" cy="53340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E687A3-759D-D479-E98E-E9136998B1C1}"/>
              </a:ext>
            </a:extLst>
          </p:cNvPr>
          <p:cNvCxnSpPr>
            <a:cxnSpLocks/>
          </p:cNvCxnSpPr>
          <p:nvPr/>
        </p:nvCxnSpPr>
        <p:spPr>
          <a:xfrm>
            <a:off x="7467600" y="4114800"/>
            <a:ext cx="838200" cy="45720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1445E1-6AF2-083C-4AFC-FA9E794D506B}"/>
              </a:ext>
            </a:extLst>
          </p:cNvPr>
          <p:cNvCxnSpPr>
            <a:cxnSpLocks/>
          </p:cNvCxnSpPr>
          <p:nvPr/>
        </p:nvCxnSpPr>
        <p:spPr>
          <a:xfrm flipH="1">
            <a:off x="6781800" y="4114800"/>
            <a:ext cx="685800" cy="45720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AC3092-8B3C-8CAC-EE92-1516B4CC62AF}"/>
              </a:ext>
            </a:extLst>
          </p:cNvPr>
          <p:cNvSpPr/>
          <p:nvPr/>
        </p:nvSpPr>
        <p:spPr>
          <a:xfrm>
            <a:off x="1905000" y="5410200"/>
            <a:ext cx="4114800" cy="76200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</a:rPr>
              <a:t>Κανόνας του </a:t>
            </a:r>
            <a:r>
              <a:rPr lang="en-GB" dirty="0">
                <a:solidFill>
                  <a:prstClr val="white"/>
                </a:solidFill>
                <a:latin typeface="Gill Sans MT"/>
              </a:rPr>
              <a:t>Hebb</a:t>
            </a:r>
          </a:p>
          <a:p>
            <a:pPr>
              <a:defRPr/>
            </a:pPr>
            <a:r>
              <a:rPr lang="en-GB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gyqhnPfhmydTimesLTStd-Roman"/>
              </a:rPr>
              <a:t>Neurons that fire together wire together</a:t>
            </a:r>
            <a:endParaRPr lang="en-GB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1C3B31-F3E6-FCE9-DD2E-880CBE1230F9}"/>
              </a:ext>
            </a:extLst>
          </p:cNvPr>
          <p:cNvSpPr/>
          <p:nvPr/>
        </p:nvSpPr>
        <p:spPr>
          <a:xfrm>
            <a:off x="2247900" y="6342063"/>
            <a:ext cx="7696200" cy="4572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Λειτουργική αναδιοργάνωση του εγκεφάλου</a:t>
            </a:r>
            <a:endParaRPr lang="en-GB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198E-3968-8363-4CAE-FB02A209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Η ανάκτηση μετά από ΑΕΕ προϊόντος του χρόνου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7F65E3-9063-8D6F-D2A5-0289186EDC41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1981200" y="1219201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08" name="TextBox 5">
            <a:extLst>
              <a:ext uri="{FF2B5EF4-FFF2-40B4-BE49-F238E27FC236}">
                <a16:creationId xmlns:a16="http://schemas.microsoft.com/office/drawing/2014/main" id="{00EB5D08-6971-75DB-8041-6B2DA37C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353176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>
                <a:solidFill>
                  <a:prstClr val="black"/>
                </a:solidFill>
                <a:latin typeface="RgyqhnPfhmydTimesLTStd-Roman"/>
              </a:rPr>
              <a:t>Marsh, E. B., &amp; Hillis, A. E. (2006). Recovery from aphasia following brain injury: The role of</a:t>
            </a:r>
            <a:r>
              <a:rPr lang="el-GR" altLang="en-US" sz="1400">
                <a:solidFill>
                  <a:prstClr val="black"/>
                </a:solidFill>
                <a:latin typeface="RgyqhnPfhmydTimesLTStd-Roman"/>
              </a:rPr>
              <a:t> </a:t>
            </a:r>
            <a:r>
              <a:rPr lang="en-GB" altLang="en-US" sz="1400">
                <a:solidFill>
                  <a:prstClr val="black"/>
                </a:solidFill>
                <a:latin typeface="RgyqhnPfhmydTimesLTStd-Roman"/>
              </a:rPr>
              <a:t>reorganization. </a:t>
            </a:r>
            <a:r>
              <a:rPr lang="en-GB" altLang="en-US" sz="1400" i="1">
                <a:solidFill>
                  <a:prstClr val="black"/>
                </a:solidFill>
                <a:latin typeface="VhvdblMxrxlyTimesLTStd-Italic"/>
              </a:rPr>
              <a:t>Progress in Brain Research, 157</a:t>
            </a:r>
            <a:r>
              <a:rPr lang="en-GB" altLang="en-US" sz="1400">
                <a:solidFill>
                  <a:prstClr val="black"/>
                </a:solidFill>
                <a:latin typeface="RgyqhnPfhmydTimesLTStd-Roman"/>
              </a:rPr>
              <a:t>, 143–156.</a:t>
            </a:r>
            <a:endParaRPr lang="en-GB" altLang="en-US" sz="14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5BB9-DF0B-CE64-3B03-2399940D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dirty="0"/>
              <a:t>Ανάκτηση γλωσσικών λειτουργιών μετά από ΑΕΕ</a:t>
            </a:r>
            <a:br>
              <a:rPr lang="el-GR" dirty="0"/>
            </a:br>
            <a:r>
              <a:rPr lang="el-GR" sz="2700" b="1" dirty="0"/>
              <a:t>Χρονικά περιθώρια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FD374-0826-DB4B-CC5B-BF2BE260B6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1219200"/>
            <a:ext cx="8229600" cy="5029200"/>
          </a:xfrm>
        </p:spPr>
        <p:txBody>
          <a:bodyPr>
            <a:normAutofit fontScale="47500" lnSpcReduction="2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5600" dirty="0"/>
              <a:t>Η αυθόρμητη ανάκτηση των νοητικών λειτουργιών μετά από εστιακές βλάβες είναι μια προοδευτική διαδικασία που σε γενικές γραμμές λαμβάνει χώρα μέσα στο χρονικό παράθυρο ενός έτους.</a:t>
            </a:r>
          </a:p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sz="5600" dirty="0"/>
          </a:p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5600" dirty="0"/>
              <a:t>Ειδικότερα για την αφασία:</a:t>
            </a:r>
          </a:p>
          <a:p>
            <a:pPr marL="274320" indent="-274320" algn="just" eaLnBrk="1" fontAlgn="auto" hangingPunct="1">
              <a:spcAft>
                <a:spcPts val="0"/>
              </a:spcAft>
              <a:buNone/>
              <a:defRPr/>
            </a:pPr>
            <a:r>
              <a:rPr lang="el-GR" sz="5600" dirty="0"/>
              <a:t>	-  </a:t>
            </a:r>
            <a:r>
              <a:rPr lang="el-GR" sz="5100" dirty="0"/>
              <a:t>Η πλειονότητα των μελετών υποδεικνύει τους </a:t>
            </a:r>
            <a:r>
              <a:rPr lang="el-GR" sz="5100" u="sng" dirty="0"/>
              <a:t>3 μήνες</a:t>
            </a:r>
            <a:r>
              <a:rPr lang="el-GR" sz="5100" dirty="0"/>
              <a:t> ως το κρίσιμο μετά το ΑΕΕ διάστημα </a:t>
            </a:r>
          </a:p>
          <a:p>
            <a:pPr marL="274320" indent="-274320" algn="just" eaLnBrk="1" fontAlgn="auto" hangingPunct="1">
              <a:spcAft>
                <a:spcPts val="0"/>
              </a:spcAft>
              <a:buNone/>
              <a:defRPr/>
            </a:pPr>
            <a:r>
              <a:rPr lang="el-GR" sz="5100" dirty="0"/>
              <a:t>	-  Παρ’ όλα αυτά έχουν προταθεί και άλλα διαστήματα (≥ 6 μηνών) </a:t>
            </a:r>
          </a:p>
          <a:p>
            <a:pPr marL="274320" indent="-274320" algn="just" eaLnBrk="1" fontAlgn="auto" hangingPunct="1">
              <a:spcAft>
                <a:spcPts val="0"/>
              </a:spcAft>
              <a:buNone/>
              <a:defRPr/>
            </a:pPr>
            <a:endParaRPr lang="el-GR" sz="5100" dirty="0"/>
          </a:p>
          <a:p>
            <a:pPr marL="274320" indent="-274320" algn="just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6000" dirty="0"/>
              <a:t>Θεραπεία στη χρόνια αφασία.</a:t>
            </a:r>
          </a:p>
          <a:p>
            <a:pPr marL="274320" indent="-274320" algn="just" eaLnBrk="1" fontAlgn="auto" hangingPunct="1">
              <a:spcAft>
                <a:spcPts val="0"/>
              </a:spcAft>
              <a:buNone/>
              <a:defRPr/>
            </a:pPr>
            <a:endParaRPr lang="el-GR" sz="5600" dirty="0"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BD4C-4C17-5144-BD86-AA9C7C8D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dirty="0"/>
              <a:t>Ανάκτηση γλωσσικών λειτουργιών μετά από ΑΕΕ</a:t>
            </a:r>
            <a:br>
              <a:rPr lang="el-GR" dirty="0"/>
            </a:br>
            <a:r>
              <a:rPr lang="el-GR" sz="2700" b="1" dirty="0"/>
              <a:t>Ατομικές διαφορές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906A-1C18-E313-046A-6D54F365096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1219200"/>
            <a:ext cx="8229600" cy="5029200"/>
          </a:xfr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5600" dirty="0"/>
              <a:t>Ετερογένεια μεταξύ ασθενών ως προς τον ρυθμό και το εύρος της ανάκτησης.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el-GR" sz="5600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5600" dirty="0"/>
              <a:t>Παράγοντες που επηρεάζουν την ανάκτηση:</a:t>
            </a:r>
          </a:p>
          <a:p>
            <a:pPr marL="1030288" indent="-2889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4200" dirty="0"/>
              <a:t>Τύπος βλάβης</a:t>
            </a:r>
          </a:p>
          <a:p>
            <a:pPr marL="1030288" indent="-2889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4200" dirty="0"/>
              <a:t>Όγκος βλάβης</a:t>
            </a:r>
          </a:p>
          <a:p>
            <a:pPr marL="1030288" indent="-2889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4200" dirty="0"/>
              <a:t>Θέση βλάβης</a:t>
            </a:r>
          </a:p>
          <a:p>
            <a:pPr marL="1030288" indent="-2889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4200" dirty="0"/>
              <a:t>Ηλικία</a:t>
            </a:r>
          </a:p>
          <a:p>
            <a:pPr marL="1030288" indent="-2889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4200" dirty="0"/>
              <a:t>Αρχική βαρύτητα αφασίας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5600" dirty="0"/>
              <a:t>Κακή πρόγνωση:</a:t>
            </a:r>
          </a:p>
          <a:p>
            <a:pPr marL="1025525" indent="-284163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dirty="0"/>
              <a:t>Προχωρημένη ηλικία</a:t>
            </a:r>
          </a:p>
          <a:p>
            <a:pPr marL="1025525" indent="-284163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dirty="0"/>
              <a:t>Αυξημένη αρχική βαρύτητα</a:t>
            </a:r>
          </a:p>
          <a:p>
            <a:pPr marL="1025525" indent="-284163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600" dirty="0"/>
              <a:t>Εκτεταμένες βλάβες</a:t>
            </a:r>
            <a:endParaRPr lang="en-US" sz="3600" dirty="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6E9B8F2-8E01-FF38-3589-0B323B59D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Δεδομένα από την Α’ Νευρολογική Κλινική</a:t>
            </a:r>
            <a:endParaRPr lang="en-US" alt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37F23EC-2930-CF04-275E-CBC21CD2643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981200" y="1219200"/>
            <a:ext cx="8229600" cy="5257800"/>
          </a:xfrm>
        </p:spPr>
        <p:txBody>
          <a:bodyPr/>
          <a:lstStyle/>
          <a:p>
            <a:pPr algn="just" eaLnBrk="1" hangingPunct="1"/>
            <a:r>
              <a:rPr lang="en-US" altLang="en-US" sz="2200"/>
              <a:t>24 </a:t>
            </a:r>
            <a:r>
              <a:rPr lang="el-GR" altLang="en-US" sz="2200"/>
              <a:t>ασθενείς με ΑΡ ΑΕΕ και αφασία αξιολογήθηκαν στην οξεία και τη χρόνια φάση με </a:t>
            </a:r>
            <a:r>
              <a:rPr lang="en-US" altLang="en-US" sz="2200"/>
              <a:t>to BDAE-SF. </a:t>
            </a:r>
          </a:p>
          <a:p>
            <a:pPr algn="just" eaLnBrk="1" hangingPunct="1"/>
            <a:r>
              <a:rPr lang="el-GR" altLang="en-US" sz="2200"/>
              <a:t>Εξαγωγή δεικτών βαρύτητας αφασίας για τις δύο φάσεις (ΔΒΑ1 και ΔΒΑ2).</a:t>
            </a:r>
          </a:p>
          <a:p>
            <a:pPr algn="just" eaLnBrk="1" hangingPunct="1"/>
            <a:r>
              <a:rPr lang="el-GR" altLang="en-US" sz="2200"/>
              <a:t>Υπολογισμός δείκτη έκτασης βλάβης</a:t>
            </a:r>
            <a:r>
              <a:rPr lang="en-US" altLang="en-US" sz="2200"/>
              <a:t> </a:t>
            </a:r>
            <a:r>
              <a:rPr lang="el-GR" altLang="en-US" sz="2200"/>
              <a:t>βάσει </a:t>
            </a:r>
            <a:r>
              <a:rPr lang="en-US" altLang="en-US" sz="2200"/>
              <a:t>MRI/CT</a:t>
            </a:r>
            <a:r>
              <a:rPr lang="el-GR" altLang="en-US" sz="2200"/>
              <a:t>.</a:t>
            </a:r>
          </a:p>
          <a:p>
            <a:pPr algn="just" eaLnBrk="1" hangingPunct="1"/>
            <a:r>
              <a:rPr lang="el-GR" altLang="en-US" sz="2200"/>
              <a:t>Ικανοποιητική ανάκτηση στη βάση σημαντικών διαφορών μεταξύ ΔΒΑ1 και ΔΒΑ2.</a:t>
            </a:r>
          </a:p>
          <a:p>
            <a:pPr algn="just" eaLnBrk="1" hangingPunct="1"/>
            <a:r>
              <a:rPr lang="el-GR" altLang="en-US" sz="2200"/>
              <a:t>Η έκταση της βλάβης, αν και σχετίζεται σημαντικά με τον ΔΒΑ2, δεν αποτελεί προγνωστικό δείκτη.</a:t>
            </a:r>
          </a:p>
          <a:p>
            <a:pPr eaLnBrk="1" hangingPunct="1"/>
            <a:r>
              <a:rPr lang="el-GR" altLang="en-US" sz="2200"/>
              <a:t>Αντίθετα, η αρχική βαρύτητα αποτελεί σημαντικό προγνωστικό δείκτη για τον βαθμό ανάκτησης γλωσσικών λειτουργιών στη χρόνια φάση. </a:t>
            </a: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620E-4572-9E12-78E8-7BBAB6F5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Αλλαγές συσχετιστικών προτύπων μεταξύ βλάβης-ελλείμματος προϊόντος του χρόνου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050F8-40A9-5E8F-078B-C8C1A8D2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1" y="1772330"/>
            <a:ext cx="10253322" cy="3618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86E2E-9E55-A9E3-FDD7-E571D858106D}"/>
              </a:ext>
            </a:extLst>
          </p:cNvPr>
          <p:cNvSpPr txBox="1"/>
          <p:nvPr/>
        </p:nvSpPr>
        <p:spPr>
          <a:xfrm>
            <a:off x="8077200" y="6336268"/>
            <a:ext cx="36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Παπαγεωργίου και συνεργάτες, 2021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99ED5-394C-9C52-D8AB-1AA6DFB6D4A3}"/>
              </a:ext>
            </a:extLst>
          </p:cNvPr>
          <p:cNvSpPr txBox="1"/>
          <p:nvPr/>
        </p:nvSpPr>
        <p:spPr>
          <a:xfrm>
            <a:off x="3810000" y="5602843"/>
            <a:ext cx="42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dirty="0">
                <a:solidFill>
                  <a:srgbClr val="0070C0"/>
                </a:solidFill>
              </a:rPr>
              <a:t>Γιατί αλλάζουν τα συσχετιστικά πρότυπα;</a:t>
            </a:r>
            <a:endParaRPr lang="en-GB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91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23DDF6CA-A79E-9899-0388-EB4B61E02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850" y="1"/>
            <a:ext cx="10058400" cy="1133474"/>
          </a:xfrm>
        </p:spPr>
        <p:txBody>
          <a:bodyPr/>
          <a:lstStyle/>
          <a:p>
            <a:pPr algn="ctr" eaLnBrk="1" hangingPunct="1"/>
            <a:r>
              <a:rPr lang="el-GR" sz="2400" dirty="0"/>
              <a:t>Το βιολογικό υπόστρωμα της ανάκτησης των γλωσσικών λειτουργιών</a:t>
            </a:r>
            <a:br>
              <a:rPr lang="en-GB" altLang="en-US" sz="2400" dirty="0"/>
            </a:br>
            <a:r>
              <a:rPr lang="en-GB" altLang="en-US" sz="2400" i="1" dirty="0"/>
              <a:t>“catastrophic reactions”</a:t>
            </a:r>
            <a:endParaRPr lang="en-US" altLang="en-US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EBA8-0E25-2134-A0CE-3FC8973118F7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981200" y="1371600"/>
            <a:ext cx="8229600" cy="4267200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000" dirty="0"/>
              <a:t>Μείωση ενεργοποίησης των περιοχών της αριστερής </a:t>
            </a:r>
            <a:r>
              <a:rPr lang="el-GR" sz="2000" dirty="0" err="1"/>
              <a:t>περισιλούειας</a:t>
            </a:r>
            <a:r>
              <a:rPr lang="el-GR" sz="2000" dirty="0"/>
              <a:t> σχισμής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sz="2000" dirty="0"/>
              <a:t>Αύξηση ενεργοποίησης των ομολόγων περιοχών του ΔΕ ημισφαιρίου</a:t>
            </a:r>
          </a:p>
          <a:p>
            <a:pPr marL="274320" lvl="0" indent="-274320" eaLnBrk="1" fontAlgn="auto" hangingPunct="1">
              <a:spcAft>
                <a:spcPts val="0"/>
              </a:spcAft>
              <a:buClr>
                <a:srgbClr val="727CA3"/>
              </a:buClr>
              <a:buFont typeface="Wingdings 3"/>
              <a:buChar char=""/>
              <a:defRPr/>
            </a:pPr>
            <a:r>
              <a:rPr lang="el-GR" sz="2000" dirty="0">
                <a:solidFill>
                  <a:prstClr val="black"/>
                </a:solidFill>
              </a:rPr>
              <a:t>Κανονικοποίηση των προτύπων ενεργοποίησης</a:t>
            </a:r>
          </a:p>
          <a:p>
            <a:pPr marL="0" indent="0" eaLnBrk="1" hangingPunct="1">
              <a:buNone/>
            </a:pPr>
            <a:endParaRPr lang="el-GR" altLang="en-US" dirty="0"/>
          </a:p>
        </p:txBody>
      </p:sp>
      <p:pic>
        <p:nvPicPr>
          <p:cNvPr id="47108" name="Picture 1">
            <a:extLst>
              <a:ext uri="{FF2B5EF4-FFF2-40B4-BE49-F238E27FC236}">
                <a16:creationId xmlns:a16="http://schemas.microsoft.com/office/drawing/2014/main" id="{377A668A-1D17-743A-F92D-6FD96CE8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200400"/>
            <a:ext cx="432276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5B044-F6FE-054D-9AE5-C945E5D7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6" y="3200400"/>
            <a:ext cx="146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048B5-6C78-D636-9357-EADAF873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9" y="3200400"/>
            <a:ext cx="146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>
            <a:extLst>
              <a:ext uri="{FF2B5EF4-FFF2-40B4-BE49-F238E27FC236}">
                <a16:creationId xmlns:a16="http://schemas.microsoft.com/office/drawing/2014/main" id="{80C83310-2B10-8698-7D24-41B20BCB5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Βασικές αρχές </a:t>
            </a:r>
            <a:r>
              <a:rPr lang="el-GR" altLang="en-US" dirty="0" err="1"/>
              <a:t>νευροπλαστικότητας</a:t>
            </a:r>
            <a:endParaRPr lang="en-GB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1E2F4-832E-78DE-96A3-E69D3EC78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i="1" dirty="0"/>
              <a:t>Το </a:t>
            </a:r>
            <a:r>
              <a:rPr lang="el-GR" i="1" dirty="0" err="1"/>
              <a:t>νευροβιολογικό</a:t>
            </a:r>
            <a:r>
              <a:rPr lang="el-GR" i="1" dirty="0"/>
              <a:t> υπόστρωμα της μάθησης και της αλλαγής</a:t>
            </a:r>
            <a:endParaRPr lang="en-GB" i="1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DC644-429D-638C-E1D5-FA4CE56F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Τι κάνει το δεξιό ημισφαίριο στη χρόνια φάση;</a:t>
            </a:r>
            <a:endParaRPr lang="en-GB" dirty="0"/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98884BE2-9EBC-6C1B-E2A7-F6087C33B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4" y="2514600"/>
            <a:ext cx="3965575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>
            <a:extLst>
              <a:ext uri="{FF2B5EF4-FFF2-40B4-BE49-F238E27FC236}">
                <a16:creationId xmlns:a16="http://schemas.microsoft.com/office/drawing/2014/main" id="{96CEF1DF-40B4-F822-DED3-24D33C02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16039"/>
            <a:ext cx="41211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>
            <a:extLst>
              <a:ext uri="{FF2B5EF4-FFF2-40B4-BE49-F238E27FC236}">
                <a16:creationId xmlns:a16="http://schemas.microsoft.com/office/drawing/2014/main" id="{85027C75-82F9-BDD1-A9A1-E9B042F1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16039"/>
            <a:ext cx="297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>
            <a:extLst>
              <a:ext uri="{FF2B5EF4-FFF2-40B4-BE49-F238E27FC236}">
                <a16:creationId xmlns:a16="http://schemas.microsoft.com/office/drawing/2014/main" id="{94D6500B-8115-1DAE-A18A-68ABF76D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3217864"/>
            <a:ext cx="42037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4">
            <a:extLst>
              <a:ext uri="{FF2B5EF4-FFF2-40B4-BE49-F238E27FC236}">
                <a16:creationId xmlns:a16="http://schemas.microsoft.com/office/drawing/2014/main" id="{91A15D6E-DB8A-B6B8-02FE-8FE3789A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13959"/>
          <a:stretch>
            <a:fillRect/>
          </a:stretch>
        </p:blipFill>
        <p:spPr bwMode="auto">
          <a:xfrm>
            <a:off x="3816350" y="2651126"/>
            <a:ext cx="42672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4">
            <a:extLst>
              <a:ext uri="{FF2B5EF4-FFF2-40B4-BE49-F238E27FC236}">
                <a16:creationId xmlns:a16="http://schemas.microsoft.com/office/drawing/2014/main" id="{46E91CA0-4571-583E-61E8-54203C060A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400"/>
              <a:t>Ο ρόλος του αριστερού ημισφαιρίου παραμένει κρίσιμος</a:t>
            </a:r>
            <a:endParaRPr lang="en-GB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97BD4-260B-074D-507F-CB02448D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12"/>
          <a:stretch/>
        </p:blipFill>
        <p:spPr>
          <a:xfrm>
            <a:off x="1662113" y="1487488"/>
            <a:ext cx="3886200" cy="98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6254C-5848-6823-22A2-F51365559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1487488"/>
            <a:ext cx="48641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85716A9-AB68-4B0A-C584-9BE32280A50A}"/>
              </a:ext>
            </a:extLst>
          </p:cNvPr>
          <p:cNvGraphicFramePr/>
          <p:nvPr/>
        </p:nvGraphicFramePr>
        <p:xfrm>
          <a:off x="2933700" y="3772710"/>
          <a:ext cx="6324600" cy="300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1FEE73-395E-9992-CEAF-90D0BFE6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επίδραση της πλαστικότητας σε νεαρή ηλικία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6E89D-20E4-D00E-2D32-C685A572F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Νευρολογικές οντότητες σε παιδιά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483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>
            <a:extLst>
              <a:ext uri="{FF2B5EF4-FFF2-40B4-BE49-F238E27FC236}">
                <a16:creationId xmlns:a16="http://schemas.microsoft.com/office/drawing/2014/main" id="{B7FECEDB-D053-6E94-FECC-FCFBBA33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410950" cy="304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77A2055A-A944-7E9D-0318-2E364860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2803897"/>
            <a:ext cx="2705100" cy="38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7">
            <a:extLst>
              <a:ext uri="{FF2B5EF4-FFF2-40B4-BE49-F238E27FC236}">
                <a16:creationId xmlns:a16="http://schemas.microsoft.com/office/drawing/2014/main" id="{4729C700-0BFF-3866-CAA4-3CF89997D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3562350"/>
            <a:ext cx="5486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It is concluded that</a:t>
            </a:r>
            <a:r>
              <a:rPr lang="el-GR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clearly articulated, well structured, and appropriate</a:t>
            </a:r>
            <a:r>
              <a:rPr lang="el-GR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language can be acquired for the first time as late as age 9</a:t>
            </a:r>
            <a:r>
              <a:rPr lang="el-GR" alt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years with the right hemisphere alone.</a:t>
            </a:r>
            <a:endParaRPr lang="en-US" altLang="en-US" sz="24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7">
            <a:extLst>
              <a:ext uri="{FF2B5EF4-FFF2-40B4-BE49-F238E27FC236}">
                <a16:creationId xmlns:a16="http://schemas.microsoft.com/office/drawing/2014/main" id="{80CA50CB-5CD5-861A-C8AB-4E393064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671"/>
            <a:ext cx="5878776" cy="57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>
            <a:extLst>
              <a:ext uri="{FF2B5EF4-FFF2-40B4-BE49-F238E27FC236}">
                <a16:creationId xmlns:a16="http://schemas.microsoft.com/office/drawing/2014/main" id="{C39B5364-8F59-F57D-776B-455CA514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2" y="2943651"/>
            <a:ext cx="5646154" cy="338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">
            <a:extLst>
              <a:ext uri="{FF2B5EF4-FFF2-40B4-BE49-F238E27FC236}">
                <a16:creationId xmlns:a16="http://schemas.microsoft.com/office/drawing/2014/main" id="{F742B279-8D87-452F-9665-7E90F8954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36"/>
            <a:ext cx="5743576" cy="27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3C986-FBAB-7C88-AC07-AF4C758BB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Ημισφαιρική εξειδίκευση υπό το πρίσμα της εξέλιξης: </a:t>
            </a:r>
            <a:br>
              <a:rPr lang="el-GR" dirty="0"/>
            </a:br>
            <a:r>
              <a:rPr lang="el-GR" dirty="0"/>
              <a:t>Ποιος έδωσε τον λόγο στο δεξιό ημισφαίριο;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551CF-FEFE-5D92-3B4A-DAFD206E2C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Σαν να μην ξεχνάς ποτέ το ποδήλατο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0" name="TextBox 6">
            <a:extLst>
              <a:ext uri="{FF2B5EF4-FFF2-40B4-BE49-F238E27FC236}">
                <a16:creationId xmlns:a16="http://schemas.microsoft.com/office/drawing/2014/main" id="{BC21D432-402F-268C-FE0E-BF2EE05B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795464"/>
            <a:ext cx="954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 dirty="0">
                <a:latin typeface="Calibri" panose="020F0502020204030204" pitchFamily="34" charset="0"/>
              </a:rPr>
              <a:t>Υπόθεση</a:t>
            </a:r>
            <a:r>
              <a:rPr lang="el-GR" altLang="en-US" dirty="0">
                <a:latin typeface="Calibri" panose="020F0502020204030204" pitchFamily="34" charset="0"/>
              </a:rPr>
              <a:t>: Το δεξιό ημισφαίριο μετά τη βλάβη παύει να αναστέλλεται από το επικρατές αριστερό και για αυτό εμπλέκεται σε γλωσσικά έργα (</a:t>
            </a:r>
            <a:r>
              <a:rPr lang="en-GB" altLang="en-US" dirty="0"/>
              <a:t>Hamilton, </a:t>
            </a:r>
            <a:r>
              <a:rPr lang="en-GB" altLang="en-US" dirty="0" err="1"/>
              <a:t>Chrysikou</a:t>
            </a:r>
            <a:r>
              <a:rPr lang="en-GB" altLang="en-US" dirty="0"/>
              <a:t>, 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 err="1"/>
              <a:t>Coslett</a:t>
            </a:r>
            <a:r>
              <a:rPr lang="el-GR" altLang="en-US" dirty="0">
                <a:latin typeface="Calibri" panose="020F0502020204030204" pitchFamily="34" charset="0"/>
              </a:rPr>
              <a:t>, </a:t>
            </a:r>
            <a:r>
              <a:rPr lang="en-GB" altLang="en-US" dirty="0"/>
              <a:t>2011)</a:t>
            </a:r>
            <a:r>
              <a:rPr lang="el-GR" altLang="en-US" dirty="0">
                <a:latin typeface="Calibri" panose="020F0502020204030204" pitchFamily="34" charset="0"/>
              </a:rPr>
              <a:t>.</a:t>
            </a:r>
            <a:endParaRPr lang="en-GB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528868-92D0-203A-0690-A593EA6E31F9}"/>
              </a:ext>
            </a:extLst>
          </p:cNvPr>
          <p:cNvGrpSpPr>
            <a:grpSpLocks/>
          </p:cNvGrpSpPr>
          <p:nvPr/>
        </p:nvGrpSpPr>
        <p:grpSpPr bwMode="auto">
          <a:xfrm>
            <a:off x="1316039" y="2826068"/>
            <a:ext cx="3303587" cy="3224212"/>
            <a:chOff x="429705" y="2763242"/>
            <a:chExt cx="3446451" cy="3300416"/>
          </a:xfrm>
        </p:grpSpPr>
        <p:pic>
          <p:nvPicPr>
            <p:cNvPr id="29704" name="Picture 7">
              <a:extLst>
                <a:ext uri="{FF2B5EF4-FFF2-40B4-BE49-F238E27FC236}">
                  <a16:creationId xmlns:a16="http://schemas.microsoft.com/office/drawing/2014/main" id="{CE6756BB-3B61-4754-79A9-54D6ED150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05" y="2763242"/>
              <a:ext cx="3446451" cy="330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Box 8">
              <a:extLst>
                <a:ext uri="{FF2B5EF4-FFF2-40B4-BE49-F238E27FC236}">
                  <a16:creationId xmlns:a16="http://schemas.microsoft.com/office/drawing/2014/main" id="{3FADE937-191E-2311-7DB8-2D2DEF8B5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8303" y="2770312"/>
              <a:ext cx="1303277" cy="37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prstClr val="white"/>
                  </a:solidFill>
                  <a:latin typeface="Calibri" panose="020F0502020204030204" pitchFamily="34" charset="0"/>
                </a:rPr>
                <a:t>Η κυρία ΑΠ</a:t>
              </a:r>
              <a:endParaRPr lang="en-GB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B706C0-9CAE-0E97-49FC-1604B448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6" y="5511801"/>
            <a:ext cx="5491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 b="1" dirty="0">
                <a:latin typeface="Calibri" panose="020F0502020204030204" pitchFamily="34" charset="0"/>
              </a:rPr>
              <a:t>Υπόθεση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 dirty="0">
                <a:latin typeface="Calibri" panose="020F0502020204030204" pitchFamily="34" charset="0"/>
              </a:rPr>
              <a:t>Το αριστερό ημισφαίριο δεν ξέχασε το εξελικτικό του παρελθόν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 dirty="0">
                <a:latin typeface="Calibri" panose="020F0502020204030204" pitchFamily="34" charset="0"/>
              </a:rPr>
              <a:t>(</a:t>
            </a:r>
            <a:r>
              <a:rPr lang="en-GB" altLang="en-US" sz="1600" dirty="0"/>
              <a:t>Kasselimis et al., </a:t>
            </a:r>
            <a:r>
              <a:rPr lang="el-GR" altLang="en-US" sz="1600" dirty="0"/>
              <a:t>2022</a:t>
            </a:r>
            <a:r>
              <a:rPr lang="en-GB" altLang="en-US" sz="1600" dirty="0"/>
              <a:t>)</a:t>
            </a:r>
            <a:endParaRPr lang="el-GR" altLang="en-US" sz="1600" dirty="0"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E0C64-48B5-DB8B-6E9D-DDEE4A50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995613"/>
            <a:ext cx="4056063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94" y="152401"/>
            <a:ext cx="10345973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882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1FEE73-395E-9992-CEAF-90D0BFE6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Νευροαναπτυξιακές</a:t>
            </a:r>
            <a:r>
              <a:rPr lang="el-GR" dirty="0"/>
              <a:t> διαταραχές και πλαστικότητα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6E89D-20E4-D00E-2D32-C685A572F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Όταν δεν έχεις μια βλάβη να στηριχθείς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054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FE3081-E58B-DD86-1FAA-D7677768F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7" y="426193"/>
            <a:ext cx="6631825" cy="1507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22CDE-7BA6-1697-98AF-F45C85203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678" y="426193"/>
            <a:ext cx="3775255" cy="5874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83CCF-9537-BFD5-B64B-F61BE0AA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2" y="2686860"/>
            <a:ext cx="7827198" cy="33900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5EEA77-BEF1-E1C1-C42E-E345BB12AB9D}"/>
              </a:ext>
            </a:extLst>
          </p:cNvPr>
          <p:cNvCxnSpPr>
            <a:cxnSpLocks/>
          </p:cNvCxnSpPr>
          <p:nvPr/>
        </p:nvCxnSpPr>
        <p:spPr>
          <a:xfrm>
            <a:off x="364302" y="4194242"/>
            <a:ext cx="76652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F869CB-72C7-8964-A777-3DE217C0D986}"/>
              </a:ext>
            </a:extLst>
          </p:cNvPr>
          <p:cNvCxnSpPr>
            <a:cxnSpLocks/>
          </p:cNvCxnSpPr>
          <p:nvPr/>
        </p:nvCxnSpPr>
        <p:spPr>
          <a:xfrm>
            <a:off x="364302" y="4422842"/>
            <a:ext cx="76652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8487F9-F515-1F07-8443-D896E1648636}"/>
              </a:ext>
            </a:extLst>
          </p:cNvPr>
          <p:cNvCxnSpPr>
            <a:cxnSpLocks/>
          </p:cNvCxnSpPr>
          <p:nvPr/>
        </p:nvCxnSpPr>
        <p:spPr>
          <a:xfrm>
            <a:off x="385704" y="4835659"/>
            <a:ext cx="76652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FA72DA-82E2-86AF-5948-F8E627EF5DDF}"/>
              </a:ext>
            </a:extLst>
          </p:cNvPr>
          <p:cNvCxnSpPr>
            <a:cxnSpLocks/>
          </p:cNvCxnSpPr>
          <p:nvPr/>
        </p:nvCxnSpPr>
        <p:spPr>
          <a:xfrm>
            <a:off x="385704" y="4651442"/>
            <a:ext cx="76652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65E1F1-709D-A929-354B-D7619DA362C1}"/>
              </a:ext>
            </a:extLst>
          </p:cNvPr>
          <p:cNvCxnSpPr>
            <a:cxnSpLocks/>
          </p:cNvCxnSpPr>
          <p:nvPr/>
        </p:nvCxnSpPr>
        <p:spPr>
          <a:xfrm>
            <a:off x="421452" y="5051492"/>
            <a:ext cx="23026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86C604-3D5C-2FD1-724F-4A041D0D8320}"/>
              </a:ext>
            </a:extLst>
          </p:cNvPr>
          <p:cNvCxnSpPr>
            <a:cxnSpLocks/>
          </p:cNvCxnSpPr>
          <p:nvPr/>
        </p:nvCxnSpPr>
        <p:spPr>
          <a:xfrm>
            <a:off x="3840927" y="3994217"/>
            <a:ext cx="41886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1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48A6E-FEC1-F0FB-58E4-34A40962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2" y="412615"/>
            <a:ext cx="5367504" cy="190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4E25D-4775-64A1-A086-CB489CE3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73" y="413426"/>
            <a:ext cx="6233375" cy="301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64A0E-FAFC-936D-2774-7FBAAB17B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2" y="2757284"/>
            <a:ext cx="5419754" cy="325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0E3BB-A855-4A14-181A-E9FBE079A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73" y="3547858"/>
            <a:ext cx="6097571" cy="246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41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A3EFA-AA36-8275-C342-38324264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η μάθηση;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D14662-C13A-95E0-1F36-45133AA3CE6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Οποιαδήποτε αλλαγή της συμπεριφοράς (;) που προκύπτει μετά από περιβαλλοντική επίδραση</a:t>
            </a:r>
          </a:p>
          <a:p>
            <a:endParaRPr lang="el-GR" dirty="0"/>
          </a:p>
          <a:p>
            <a:r>
              <a:rPr lang="el-GR" dirty="0"/>
              <a:t>Είναι «μάθηση» μια διαταραχή;</a:t>
            </a:r>
          </a:p>
          <a:p>
            <a:endParaRPr lang="el-GR" dirty="0"/>
          </a:p>
          <a:p>
            <a:r>
              <a:rPr lang="el-GR" dirty="0"/>
              <a:t>Έκδηλη και άδηλη μάθηση</a:t>
            </a:r>
          </a:p>
          <a:p>
            <a:endParaRPr lang="el-GR" dirty="0"/>
          </a:p>
          <a:p>
            <a:r>
              <a:rPr lang="el-GR" dirty="0"/>
              <a:t>Η σχέση της μάθησης με τη μνήμη (διαφορετικά είδη μνήμης)</a:t>
            </a:r>
          </a:p>
        </p:txBody>
      </p:sp>
    </p:spTree>
    <p:extLst>
      <p:ext uri="{BB962C8B-B14F-4D97-AF65-F5344CB8AC3E}">
        <p14:creationId xmlns:p14="http://schemas.microsoft.com/office/powerpoint/2010/main" val="237223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4B00-073D-4D06-1E16-37167327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Διαχωρίζονται τα είδη μάθησης στην κλινική πράξη;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5B44-6E69-C44F-293C-0BE83F7D69C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Το παράδειγμα του ΗΜ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n-GB" dirty="0"/>
              <a:t>Semantic dementia vs. Alzheimer’s Dementia: </a:t>
            </a:r>
            <a:r>
              <a:rPr lang="el-GR" dirty="0"/>
              <a:t>Η σημασιακή μνήμη των λέξεων έναντι της μνήμης επεισοδίων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DB1FC-00B5-5466-254F-D6F628EE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695449"/>
            <a:ext cx="5909554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9A471-68F0-8CFD-07FF-76118592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748" y="1707151"/>
            <a:ext cx="3475615" cy="341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2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9ECD-3001-9BF3-C89A-145F91FF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Κρίσιμη εγκεφαλική δομή ο ιππόκαμπος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3A5B2-B034-1257-E4EE-318173DF2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144" r="125"/>
          <a:stretch/>
        </p:blipFill>
        <p:spPr>
          <a:xfrm>
            <a:off x="5402438" y="1847851"/>
            <a:ext cx="6418087" cy="398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580BC-A5E2-DD5D-D4A1-4F6A5EBC3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9" y="1754598"/>
            <a:ext cx="4929188" cy="435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AA75-413E-6F3D-5D5B-DD9D4900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Συνειρμικοί φλοιοί: η έδρα της νόησης;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29B90-419D-159D-D540-487D3A3E053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Διαφορική επίδραση του περιβάλλοντος ανάλογα με το είδος του φλοιού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1D446-8CDF-ACE5-EE0C-59B49054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04" y="1844390"/>
            <a:ext cx="6430046" cy="43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0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6945-05DB-0183-E38E-D68C046C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Γενικές αρχές πλαστικότητας</a:t>
            </a:r>
            <a:br>
              <a:rPr lang="el-GR" dirty="0"/>
            </a:br>
            <a:r>
              <a:rPr lang="el-GR" dirty="0"/>
              <a:t>					</a:t>
            </a:r>
            <a:r>
              <a:rPr lang="en-GB" i="1" dirty="0"/>
              <a:t>Like a rolling stone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FB8454-5C79-39D4-547B-7879D7A5367A}"/>
              </a:ext>
            </a:extLst>
          </p:cNvPr>
          <p:cNvGraphicFramePr/>
          <p:nvPr/>
        </p:nvGraphicFramePr>
        <p:xfrm>
          <a:off x="1752600" y="1219200"/>
          <a:ext cx="8534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6" name="Picture 8">
            <a:extLst>
              <a:ext uri="{FF2B5EF4-FFF2-40B4-BE49-F238E27FC236}">
                <a16:creationId xmlns:a16="http://schemas.microsoft.com/office/drawing/2014/main" id="{CB601647-BE52-59D4-643D-CE1AEC8A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1882" r="43333" b="11497"/>
          <a:stretch>
            <a:fillRect/>
          </a:stretch>
        </p:blipFill>
        <p:spPr bwMode="auto">
          <a:xfrm>
            <a:off x="1801813" y="2743200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D1F76-DD81-412C-DAD2-484B34D67C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04" t="45078"/>
          <a:stretch/>
        </p:blipFill>
        <p:spPr>
          <a:xfrm>
            <a:off x="7315200" y="1232555"/>
            <a:ext cx="1211408" cy="120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D8E172-F84A-0868-C14D-385D58E32C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834" r="4999"/>
          <a:stretch/>
        </p:blipFill>
        <p:spPr>
          <a:xfrm>
            <a:off x="8648307" y="4114800"/>
            <a:ext cx="1676400" cy="129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9F130CF-F67C-C557-701C-5AA8C45731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Μάθηση πέρα από την ανάγνωση βιβλίων</a:t>
            </a: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17B6E-B144-C17B-6DE7-0E10173446B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1219201"/>
            <a:ext cx="8229600" cy="4937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dirty="0"/>
              <a:t>Πώς μαθαίνει ο </a:t>
            </a:r>
            <a:r>
              <a:rPr lang="en-GB" i="1" dirty="0"/>
              <a:t>Caenorhabditis elegans </a:t>
            </a:r>
            <a:r>
              <a:rPr lang="el-GR" dirty="0"/>
              <a:t>με τα 302 νευρικά του κύτταρα;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l-GR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l-GR" dirty="0"/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l-GR" dirty="0"/>
              <a:t>Εμπλουτισμένο περιβάλλον για αρουραίους μετά από ΑΕΕ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E0C50-CC0E-C234-2C5D-956EFED9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693864"/>
            <a:ext cx="1447800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7B3A6B1B-621B-ACE4-1499-F63FBF9E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935413"/>
            <a:ext cx="60134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>
            <a:extLst>
              <a:ext uri="{FF2B5EF4-FFF2-40B4-BE49-F238E27FC236}">
                <a16:creationId xmlns:a16="http://schemas.microsoft.com/office/drawing/2014/main" id="{A98FB0E9-B359-7F8A-E173-45C12616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1"/>
          <a:stretch>
            <a:fillRect/>
          </a:stretch>
        </p:blipFill>
        <p:spPr bwMode="auto">
          <a:xfrm>
            <a:off x="8159750" y="3757613"/>
            <a:ext cx="24003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9">
            <a:extLst>
              <a:ext uri="{FF2B5EF4-FFF2-40B4-BE49-F238E27FC236}">
                <a16:creationId xmlns:a16="http://schemas.microsoft.com/office/drawing/2014/main" id="{6EEA41D6-B680-4251-F731-064DF0207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063751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Bozorgmehr, T., Ardiel, E. L., McEwan, A. H., &amp; Rankin, C. H. (2013). Mechanisms of plasticity in a Caenorhabditis elegans mechanosensory circuit. </a:t>
            </a: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Frontiers in physiology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88.</a:t>
            </a:r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9464" name="TextBox 11">
            <a:extLst>
              <a:ext uri="{FF2B5EF4-FFF2-40B4-BE49-F238E27FC236}">
                <a16:creationId xmlns:a16="http://schemas.microsoft.com/office/drawing/2014/main" id="{17B0FD70-F965-7B7D-8E5A-2BFB2E63B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89563"/>
            <a:ext cx="586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Biernaskie, J., &amp; Corbett, D. (2001). Enriched rehabilitative training promotes improved forelimb motor function and enhanced dendritic growth after focal ischemic injury. </a:t>
            </a: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Journal of Neuroscience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GB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(14), 5272-5280.</a:t>
            </a:r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5562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85BF-D28E-F96B-9117-4D0C9C30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πλαστικότητα ως </a:t>
            </a:r>
            <a:r>
              <a:rPr lang="el-GR" dirty="0" err="1"/>
              <a:t>συμπεριφορική</a:t>
            </a:r>
            <a:r>
              <a:rPr lang="el-GR" dirty="0"/>
              <a:t> εκδήλωση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A7885-9AD7-F2AE-C07A-858E4E42693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Μαθαίνω μια συγχορδία </a:t>
            </a:r>
          </a:p>
          <a:p>
            <a:r>
              <a:rPr lang="el-GR" dirty="0"/>
              <a:t>Μαθαίνω να οδηγώ</a:t>
            </a:r>
          </a:p>
          <a:p>
            <a:r>
              <a:rPr lang="el-GR" dirty="0"/>
              <a:t>Μαθαίνω πράγματα για τη μάθηση</a:t>
            </a:r>
          </a:p>
          <a:p>
            <a:endParaRPr lang="el-GR" dirty="0"/>
          </a:p>
          <a:p>
            <a:r>
              <a:rPr lang="el-GR" dirty="0"/>
              <a:t>Ενήλικες που δεν διαγνώστηκαν με </a:t>
            </a:r>
            <a:r>
              <a:rPr lang="en-GB" dirty="0"/>
              <a:t>ADHD </a:t>
            </a:r>
            <a:r>
              <a:rPr lang="el-GR" dirty="0"/>
              <a:t>σε μικρή ηλικία: αντισταθμιστικές στρατηγικές</a:t>
            </a:r>
          </a:p>
          <a:p>
            <a:endParaRPr lang="el-GR" dirty="0"/>
          </a:p>
          <a:p>
            <a:r>
              <a:rPr lang="el-GR" dirty="0"/>
              <a:t>Προγράμματα παρέμβασης σε παιδιά με </a:t>
            </a:r>
            <a:r>
              <a:rPr lang="el-GR" dirty="0" err="1"/>
              <a:t>νευροαναπτυξιακές</a:t>
            </a:r>
            <a:r>
              <a:rPr lang="el-GR" dirty="0"/>
              <a:t> διαταραχές</a:t>
            </a:r>
          </a:p>
          <a:p>
            <a:endParaRPr lang="el-GR" dirty="0"/>
          </a:p>
          <a:p>
            <a:r>
              <a:rPr lang="el-GR" dirty="0"/>
              <a:t>Αποκατάσταση και ανάκτηση μετά από εγκεφαλική βλάβη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017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987</Words>
  <Application>Microsoft Office PowerPoint</Application>
  <PresentationFormat>Ευρεία οθόνη</PresentationFormat>
  <Paragraphs>158</Paragraphs>
  <Slides>29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29</vt:i4>
      </vt:variant>
    </vt:vector>
  </HeadingPairs>
  <TitlesOfParts>
    <vt:vector size="41" baseType="lpstr">
      <vt:lpstr>Arial</vt:lpstr>
      <vt:lpstr>Baskerville Old Face</vt:lpstr>
      <vt:lpstr>Bookman Old Style</vt:lpstr>
      <vt:lpstr>Calibri</vt:lpstr>
      <vt:lpstr>Cambria</vt:lpstr>
      <vt:lpstr>Gill Sans MT</vt:lpstr>
      <vt:lpstr>RgyqhnPfhmydTimesLTStd-Roman</vt:lpstr>
      <vt:lpstr>VhvdblMxrxlyTimesLTStd-Italic</vt:lpstr>
      <vt:lpstr>Wingdings</vt:lpstr>
      <vt:lpstr>Wingdings 3</vt:lpstr>
      <vt:lpstr>1_Office Theme</vt:lpstr>
      <vt:lpstr>Origin</vt:lpstr>
      <vt:lpstr>Νευροπλαστικότητα, ανάκτηση και αποκατάσταση</vt:lpstr>
      <vt:lpstr>Βασικές αρχές νευροπλαστικότητας</vt:lpstr>
      <vt:lpstr>Τι είναι η μάθηση; </vt:lpstr>
      <vt:lpstr>Διαχωρίζονται τα είδη μάθησης στην κλινική πράξη;</vt:lpstr>
      <vt:lpstr>Κρίσιμη εγκεφαλική δομή ο ιππόκαμπος</vt:lpstr>
      <vt:lpstr>Συνειρμικοί φλοιοί: η έδρα της νόησης; </vt:lpstr>
      <vt:lpstr>Γενικές αρχές πλαστικότητας      Like a rolling stone</vt:lpstr>
      <vt:lpstr>Μάθηση πέρα από την ανάγνωση βιβλίων</vt:lpstr>
      <vt:lpstr>Η πλαστικότητα ως συμπεριφορική εκδήλωση</vt:lpstr>
      <vt:lpstr>Ανάκτηση και αποκατάσταση μετά από εγκεφαλική βλάβη</vt:lpstr>
      <vt:lpstr>Δύο παράλληλες διαδικασίες</vt:lpstr>
      <vt:lpstr>Τι συμβαίνει όταν έχουμε μια εγκεφαλική βλάβη;</vt:lpstr>
      <vt:lpstr>Η πλαστικότητα ως αντισταθμιστικός μηχανισμός στην εγκεφαλική βλάβη</vt:lpstr>
      <vt:lpstr>Η ανάκτηση μετά από ΑΕΕ προϊόντος του χρόνου</vt:lpstr>
      <vt:lpstr>Ανάκτηση γλωσσικών λειτουργιών μετά από ΑΕΕ Χρονικά περιθώρια</vt:lpstr>
      <vt:lpstr>Ανάκτηση γλωσσικών λειτουργιών μετά από ΑΕΕ Ατομικές διαφορές</vt:lpstr>
      <vt:lpstr>Δεδομένα από την Α’ Νευρολογική Κλινική</vt:lpstr>
      <vt:lpstr>Αλλαγές συσχετιστικών προτύπων μεταξύ βλάβης-ελλείμματος προϊόντος του χρόνου</vt:lpstr>
      <vt:lpstr>Το βιολογικό υπόστρωμα της ανάκτησης των γλωσσικών λειτουργιών “catastrophic reactions”</vt:lpstr>
      <vt:lpstr>Τι κάνει το δεξιό ημισφαίριο στη χρόνια φάση;</vt:lpstr>
      <vt:lpstr>Ο ρόλος του αριστερού ημισφαιρίου παραμένει κρίσιμος</vt:lpstr>
      <vt:lpstr>Η επίδραση της πλαστικότητας σε νεαρή ηλικία</vt:lpstr>
      <vt:lpstr>Παρουσίαση του PowerPoint</vt:lpstr>
      <vt:lpstr>Παρουσίαση του PowerPoint</vt:lpstr>
      <vt:lpstr>Ημισφαιρική εξειδίκευση υπό το πρίσμα της εξέλιξης:  Ποιος έδωσε τον λόγο στο δεξιό ημισφαίριο;</vt:lpstr>
      <vt:lpstr>Παρουσίαση του PowerPoint</vt:lpstr>
      <vt:lpstr>Νευροαναπτυξιακές διαταραχές και πλαστικότητα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Dimitrios Kasselimis</dc:creator>
  <cp:lastModifiedBy>KAZI SMARAGDA</cp:lastModifiedBy>
  <cp:revision>8</cp:revision>
  <dcterms:created xsi:type="dcterms:W3CDTF">2022-12-14T19:50:11Z</dcterms:created>
  <dcterms:modified xsi:type="dcterms:W3CDTF">2023-01-16T18:36:17Z</dcterms:modified>
</cp:coreProperties>
</file>