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3" r:id="rId16"/>
    <p:sldId id="267" r:id="rId17"/>
    <p:sldId id="270" r:id="rId18"/>
    <p:sldId id="271" r:id="rId19"/>
  </p:sldIdLst>
  <p:sldSz cx="9144000" cy="5143500" type="screen16x9"/>
  <p:notesSz cx="7315200" cy="9601200"/>
  <p:embeddedFontLst>
    <p:embeddedFont>
      <p:font typeface="Black Han Sans" panose="020B0604020202020204" charset="-127"/>
      <p:regular r:id="rId21"/>
    </p:embeddedFont>
    <p:embeddedFont>
      <p:font typeface="Commissioner" panose="020B0604020202020204" charset="0"/>
      <p:regular r:id="rId22"/>
      <p:bold r:id="rId23"/>
    </p:embeddedFont>
    <p:embeddedFont>
      <p:font typeface="Commissioner Black" charset="0"/>
      <p:bold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exend Deca" panose="020B0604020202020204" charset="0"/>
      <p:regular r:id="rId29"/>
      <p:bold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Titan On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EF1EE-2AEB-4303-A938-B41E7F25BAFC}" v="325" dt="2021-10-11T17:00:04.379"/>
  </p1510:revLst>
</p1510:revInfo>
</file>

<file path=ppt/tableStyles.xml><?xml version="1.0" encoding="utf-8"?>
<a:tblStyleLst xmlns:a="http://schemas.openxmlformats.org/drawingml/2006/main" def="{D3E3505E-F0F8-477A-B9AE-1FBC56E622D4}">
  <a:tblStyle styleId="{D3E3505E-F0F8-477A-B9AE-1FBC56E622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74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ΩΝΣΤΑΝΤΙΝΟΣ" userId="fa366bfa-ea7b-4a33-bb68-a25b57b5dba3" providerId="ADAL" clId="{67BEF1EE-2AEB-4303-A938-B41E7F25BAFC}"/>
    <pc:docChg chg="undo redo custSel addSld delSld modSld sldOrd delMainMaster modMainMaster modNotesMaster">
      <pc:chgData name="ΚΩΝΣΤΑΝΤΙΝΟΣ" userId="fa366bfa-ea7b-4a33-bb68-a25b57b5dba3" providerId="ADAL" clId="{67BEF1EE-2AEB-4303-A938-B41E7F25BAFC}" dt="2021-10-11T16:58:35.081" v="5833"/>
      <pc:docMkLst>
        <pc:docMk/>
      </pc:docMkLst>
      <pc:sldChg chg="addSp delSp modSp mod modNotes">
        <pc:chgData name="ΚΩΝΣΤΑΝΤΙΝΟΣ" userId="fa366bfa-ea7b-4a33-bb68-a25b57b5dba3" providerId="ADAL" clId="{67BEF1EE-2AEB-4303-A938-B41E7F25BAFC}" dt="2021-10-11T16:58:35.081" v="5833"/>
        <pc:sldMkLst>
          <pc:docMk/>
          <pc:sldMk cId="0" sldId="256"/>
        </pc:sldMkLst>
        <pc:spChg chg="add mod">
          <ac:chgData name="ΚΩΝΣΤΑΝΤΙΝΟΣ" userId="fa366bfa-ea7b-4a33-bb68-a25b57b5dba3" providerId="ADAL" clId="{67BEF1EE-2AEB-4303-A938-B41E7F25BAFC}" dt="2021-10-11T08:05:39.297" v="5831" actId="403"/>
          <ac:spMkLst>
            <pc:docMk/>
            <pc:sldMk cId="0" sldId="256"/>
            <ac:spMk id="5" creationId="{2AD94101-BE87-4ACD-9821-77FBFB2D3EEF}"/>
          </ac:spMkLst>
        </pc:spChg>
        <pc:spChg chg="mod">
          <ac:chgData name="ΚΩΝΣΤΑΝΤΙΝΟΣ" userId="fa366bfa-ea7b-4a33-bb68-a25b57b5dba3" providerId="ADAL" clId="{67BEF1EE-2AEB-4303-A938-B41E7F25BAFC}" dt="2021-10-10T11:09:13.921" v="259" actId="113"/>
          <ac:spMkLst>
            <pc:docMk/>
            <pc:sldMk cId="0" sldId="256"/>
            <ac:spMk id="581" creationId="{00000000-0000-0000-0000-000000000000}"/>
          </ac:spMkLst>
        </pc:spChg>
        <pc:spChg chg="mod">
          <ac:chgData name="ΚΩΝΣΤΑΝΤΙΝΟΣ" userId="fa366bfa-ea7b-4a33-bb68-a25b57b5dba3" providerId="ADAL" clId="{67BEF1EE-2AEB-4303-A938-B41E7F25BAFC}" dt="2021-10-10T11:09:17.438" v="260" actId="113"/>
          <ac:spMkLst>
            <pc:docMk/>
            <pc:sldMk cId="0" sldId="256"/>
            <ac:spMk id="582" creationId="{00000000-0000-0000-0000-000000000000}"/>
          </ac:spMkLst>
        </pc:spChg>
        <pc:grpChg chg="del">
          <ac:chgData name="ΚΩΝΣΤΑΝΤΙΝΟΣ" userId="fa366bfa-ea7b-4a33-bb68-a25b57b5dba3" providerId="ADAL" clId="{67BEF1EE-2AEB-4303-A938-B41E7F25BAFC}" dt="2021-10-10T10:55:06.199" v="0" actId="478"/>
          <ac:grpSpMkLst>
            <pc:docMk/>
            <pc:sldMk cId="0" sldId="256"/>
            <ac:grpSpMk id="583" creationId="{00000000-0000-0000-0000-000000000000}"/>
          </ac:grpSpMkLst>
        </pc:grpChg>
      </pc:sldChg>
      <pc:sldChg chg="modSp mod modNotes">
        <pc:chgData name="ΚΩΝΣΤΑΝΤΙΝΟΣ" userId="fa366bfa-ea7b-4a33-bb68-a25b57b5dba3" providerId="ADAL" clId="{67BEF1EE-2AEB-4303-A938-B41E7F25BAFC}" dt="2021-10-11T16:58:35.081" v="5833"/>
        <pc:sldMkLst>
          <pc:docMk/>
          <pc:sldMk cId="0" sldId="257"/>
        </pc:sldMkLst>
        <pc:spChg chg="mod">
          <ac:chgData name="ΚΩΝΣΤΑΝΤΙΝΟΣ" userId="fa366bfa-ea7b-4a33-bb68-a25b57b5dba3" providerId="ADAL" clId="{67BEF1EE-2AEB-4303-A938-B41E7F25BAFC}" dt="2021-10-10T16:17:17.658" v="286" actId="20577"/>
          <ac:spMkLst>
            <pc:docMk/>
            <pc:sldMk cId="0" sldId="257"/>
            <ac:spMk id="666" creationId="{00000000-0000-0000-0000-000000000000}"/>
          </ac:spMkLst>
        </pc:spChg>
        <pc:spChg chg="mod">
          <ac:chgData name="ΚΩΝΣΤΑΝΤΙΝΟΣ" userId="fa366bfa-ea7b-4a33-bb68-a25b57b5dba3" providerId="ADAL" clId="{67BEF1EE-2AEB-4303-A938-B41E7F25BAFC}" dt="2021-10-10T17:07:04.857" v="2694" actId="2711"/>
          <ac:spMkLst>
            <pc:docMk/>
            <pc:sldMk cId="0" sldId="257"/>
            <ac:spMk id="667" creationId="{00000000-0000-0000-0000-000000000000}"/>
          </ac:spMkLst>
        </pc:spChg>
      </pc:sldChg>
      <pc:sldChg chg="modSp new mod">
        <pc:chgData name="ΚΩΝΣΤΑΝΤΙΝΟΣ" userId="fa366bfa-ea7b-4a33-bb68-a25b57b5dba3" providerId="ADAL" clId="{67BEF1EE-2AEB-4303-A938-B41E7F25BAFC}" dt="2021-10-10T17:06:49.521" v="2690" actId="2711"/>
        <pc:sldMkLst>
          <pc:docMk/>
          <pc:sldMk cId="651678383" sldId="258"/>
        </pc:sldMkLst>
        <pc:spChg chg="mod">
          <ac:chgData name="ΚΩΝΣΤΑΝΤΙΝΟΣ" userId="fa366bfa-ea7b-4a33-bb68-a25b57b5dba3" providerId="ADAL" clId="{67BEF1EE-2AEB-4303-A938-B41E7F25BAFC}" dt="2021-10-10T17:06:49.521" v="2690" actId="2711"/>
          <ac:spMkLst>
            <pc:docMk/>
            <pc:sldMk cId="651678383" sldId="258"/>
            <ac:spMk id="2" creationId="{F47204B8-6A1D-4D42-81C5-F9582A05258C}"/>
          </ac:spMkLst>
        </pc:spChg>
        <pc:spChg chg="mod">
          <ac:chgData name="ΚΩΝΣΤΑΝΤΙΝΟΣ" userId="fa366bfa-ea7b-4a33-bb68-a25b57b5dba3" providerId="ADAL" clId="{67BEF1EE-2AEB-4303-A938-B41E7F25BAFC}" dt="2021-10-10T16:22:50.370" v="818" actId="20577"/>
          <ac:spMkLst>
            <pc:docMk/>
            <pc:sldMk cId="651678383" sldId="258"/>
            <ac:spMk id="3" creationId="{2F340E30-57DD-4A5E-9D3C-371898545F63}"/>
          </ac:spMkLst>
        </pc:spChg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2136167557" sldId="259"/>
        </pc:sldMkLst>
        <pc:spChg chg="del">
          <ac:chgData name="ΚΩΝΣΤΑΝΤΙΝΟΣ" userId="fa366bfa-ea7b-4a33-bb68-a25b57b5dba3" providerId="ADAL" clId="{67BEF1EE-2AEB-4303-A938-B41E7F25BAFC}" dt="2021-10-10T16:35:31.594" v="1329" actId="478"/>
          <ac:spMkLst>
            <pc:docMk/>
            <pc:sldMk cId="2136167557" sldId="259"/>
            <ac:spMk id="2" creationId="{A50848A2-1AB6-411B-8E67-79CE497424A6}"/>
          </ac:spMkLst>
        </pc:spChg>
        <pc:spChg chg="del">
          <ac:chgData name="ΚΩΝΣΤΑΝΤΙΝΟΣ" userId="fa366bfa-ea7b-4a33-bb68-a25b57b5dba3" providerId="ADAL" clId="{67BEF1EE-2AEB-4303-A938-B41E7F25BAFC}" dt="2021-10-10T16:35:30.312" v="1328" actId="478"/>
          <ac:spMkLst>
            <pc:docMk/>
            <pc:sldMk cId="2136167557" sldId="259"/>
            <ac:spMk id="3" creationId="{4D49710D-D27C-4C73-9BB3-51A363748E87}"/>
          </ac:spMkLst>
        </pc:spChg>
        <pc:spChg chg="add mod">
          <ac:chgData name="ΚΩΝΣΤΑΝΤΙΝΟΣ" userId="fa366bfa-ea7b-4a33-bb68-a25b57b5dba3" providerId="ADAL" clId="{67BEF1EE-2AEB-4303-A938-B41E7F25BAFC}" dt="2021-10-10T16:37:25.709" v="1351" actId="1076"/>
          <ac:spMkLst>
            <pc:docMk/>
            <pc:sldMk cId="2136167557" sldId="259"/>
            <ac:spMk id="5" creationId="{A2CFB607-002E-4344-A101-5AA1E28BDE41}"/>
          </ac:spMkLst>
        </pc:spChg>
        <pc:spChg chg="add mod">
          <ac:chgData name="ΚΩΝΣΤΑΝΤΙΝΟΣ" userId="fa366bfa-ea7b-4a33-bb68-a25b57b5dba3" providerId="ADAL" clId="{67BEF1EE-2AEB-4303-A938-B41E7F25BAFC}" dt="2021-10-10T16:37:56.629" v="1379" actId="113"/>
          <ac:spMkLst>
            <pc:docMk/>
            <pc:sldMk cId="2136167557" sldId="259"/>
            <ac:spMk id="6" creationId="{8CEEC91E-446C-4E58-BD61-C48C77F8749D}"/>
          </ac:spMkLst>
        </pc:spChg>
        <pc:spChg chg="add mod">
          <ac:chgData name="ΚΩΝΣΤΑΝΤΙΝΟΣ" userId="fa366bfa-ea7b-4a33-bb68-a25b57b5dba3" providerId="ADAL" clId="{67BEF1EE-2AEB-4303-A938-B41E7F25BAFC}" dt="2021-10-10T16:39:01.439" v="1410" actId="20577"/>
          <ac:spMkLst>
            <pc:docMk/>
            <pc:sldMk cId="2136167557" sldId="259"/>
            <ac:spMk id="12" creationId="{FDB7CB24-C6FB-4F96-97AA-7DCCEB034D28}"/>
          </ac:spMkLst>
        </pc:spChg>
        <pc:spChg chg="add mod">
          <ac:chgData name="ΚΩΝΣΤΑΝΤΙΝΟΣ" userId="fa366bfa-ea7b-4a33-bb68-a25b57b5dba3" providerId="ADAL" clId="{67BEF1EE-2AEB-4303-A938-B41E7F25BAFC}" dt="2021-10-10T16:39:37.627" v="1446" actId="1076"/>
          <ac:spMkLst>
            <pc:docMk/>
            <pc:sldMk cId="2136167557" sldId="259"/>
            <ac:spMk id="16" creationId="{EB6CDFD0-16A9-4B98-B701-20E2AF023FA7}"/>
          </ac:spMkLst>
        </pc:spChg>
        <pc:graphicFrameChg chg="add mod modGraphic">
          <ac:chgData name="ΚΩΝΣΤΑΝΤΙΝΟΣ" userId="fa366bfa-ea7b-4a33-bb68-a25b57b5dba3" providerId="ADAL" clId="{67BEF1EE-2AEB-4303-A938-B41E7F25BAFC}" dt="2021-10-10T16:36:54.280" v="1348"/>
          <ac:graphicFrameMkLst>
            <pc:docMk/>
            <pc:sldMk cId="2136167557" sldId="259"/>
            <ac:graphicFrameMk id="4" creationId="{F04A0BED-0E78-4E0A-88B8-21BC1D50F72A}"/>
          </ac:graphicFrameMkLst>
        </pc:graphicFrameChg>
        <pc:cxnChg chg="add mod">
          <ac:chgData name="ΚΩΝΣΤΑΝΤΙΝΟΣ" userId="fa366bfa-ea7b-4a33-bb68-a25b57b5dba3" providerId="ADAL" clId="{67BEF1EE-2AEB-4303-A938-B41E7F25BAFC}" dt="2021-10-10T16:38:37.354" v="1386" actId="14100"/>
          <ac:cxnSpMkLst>
            <pc:docMk/>
            <pc:sldMk cId="2136167557" sldId="259"/>
            <ac:cxnSpMk id="8" creationId="{9DBCE71A-4860-4C54-AB1B-1102B63CBCEB}"/>
          </ac:cxnSpMkLst>
        </pc:cxnChg>
        <pc:cxnChg chg="add mod">
          <ac:chgData name="ΚΩΝΣΤΑΝΤΙΝΟΣ" userId="fa366bfa-ea7b-4a33-bb68-a25b57b5dba3" providerId="ADAL" clId="{67BEF1EE-2AEB-4303-A938-B41E7F25BAFC}" dt="2021-10-10T16:39:06.925" v="1411" actId="14100"/>
          <ac:cxnSpMkLst>
            <pc:docMk/>
            <pc:sldMk cId="2136167557" sldId="259"/>
            <ac:cxnSpMk id="13" creationId="{2CE95022-753B-4DF5-A015-BC9724EC95DA}"/>
          </ac:cxnSpMkLst>
        </pc:cxnChg>
        <pc:cxnChg chg="add mod">
          <ac:chgData name="ΚΩΝΣΤΑΝΤΙΝΟΣ" userId="fa366bfa-ea7b-4a33-bb68-a25b57b5dba3" providerId="ADAL" clId="{67BEF1EE-2AEB-4303-A938-B41E7F25BAFC}" dt="2021-10-10T16:39:40.367" v="1447" actId="14100"/>
          <ac:cxnSpMkLst>
            <pc:docMk/>
            <pc:sldMk cId="2136167557" sldId="259"/>
            <ac:cxnSpMk id="17" creationId="{85623C56-DA8A-4631-98C4-AD7B9F7AFD3C}"/>
          </ac:cxnSpMkLst>
        </pc:cxnChg>
      </pc:sldChg>
      <pc:sldChg chg="addSp delSp modSp add del mod delAnim modAnim">
        <pc:chgData name="ΚΩΝΣΤΑΝΤΙΝΟΣ" userId="fa366bfa-ea7b-4a33-bb68-a25b57b5dba3" providerId="ADAL" clId="{67BEF1EE-2AEB-4303-A938-B41E7F25BAFC}" dt="2021-10-10T16:45:48.579" v="1684" actId="207"/>
        <pc:sldMkLst>
          <pc:docMk/>
          <pc:sldMk cId="4012837569" sldId="260"/>
        </pc:sldMkLst>
        <pc:spChg chg="mod">
          <ac:chgData name="ΚΩΝΣΤΑΝΤΙΝΟΣ" userId="fa366bfa-ea7b-4a33-bb68-a25b57b5dba3" providerId="ADAL" clId="{67BEF1EE-2AEB-4303-A938-B41E7F25BAFC}" dt="2021-10-10T16:42:30.276" v="1537" actId="1076"/>
          <ac:spMkLst>
            <pc:docMk/>
            <pc:sldMk cId="4012837569" sldId="260"/>
            <ac:spMk id="6" creationId="{8CEEC91E-446C-4E58-BD61-C48C77F8749D}"/>
          </ac:spMkLst>
        </pc:spChg>
        <pc:spChg chg="mod">
          <ac:chgData name="ΚΩΝΣΤΑΝΤΙΝΟΣ" userId="fa366bfa-ea7b-4a33-bb68-a25b57b5dba3" providerId="ADAL" clId="{67BEF1EE-2AEB-4303-A938-B41E7F25BAFC}" dt="2021-10-10T16:44:05.665" v="1669" actId="1076"/>
          <ac:spMkLst>
            <pc:docMk/>
            <pc:sldMk cId="4012837569" sldId="260"/>
            <ac:spMk id="12" creationId="{FDB7CB24-C6FB-4F96-97AA-7DCCEB034D28}"/>
          </ac:spMkLst>
        </pc:spChg>
        <pc:spChg chg="del mod">
          <ac:chgData name="ΚΩΝΣΤΑΝΤΙΝΟΣ" userId="fa366bfa-ea7b-4a33-bb68-a25b57b5dba3" providerId="ADAL" clId="{67BEF1EE-2AEB-4303-A938-B41E7F25BAFC}" dt="2021-10-10T16:44:55.719" v="1681"/>
          <ac:spMkLst>
            <pc:docMk/>
            <pc:sldMk cId="4012837569" sldId="260"/>
            <ac:spMk id="16" creationId="{EB6CDFD0-16A9-4B98-B701-20E2AF023FA7}"/>
          </ac:spMkLst>
        </pc:spChg>
        <pc:picChg chg="add mod">
          <ac:chgData name="ΚΩΝΣΤΑΝΤΙΝΟΣ" userId="fa366bfa-ea7b-4a33-bb68-a25b57b5dba3" providerId="ADAL" clId="{67BEF1EE-2AEB-4303-A938-B41E7F25BAFC}" dt="2021-10-10T16:45:48.579" v="1684" actId="207"/>
          <ac:picMkLst>
            <pc:docMk/>
            <pc:sldMk cId="4012837569" sldId="260"/>
            <ac:picMk id="9" creationId="{422778A0-1966-4CCC-8EB0-46E7AA439AC8}"/>
          </ac:picMkLst>
        </pc:picChg>
        <pc:picChg chg="add mod">
          <ac:chgData name="ΚΩΝΣΤΑΝΤΙΝΟΣ" userId="fa366bfa-ea7b-4a33-bb68-a25b57b5dba3" providerId="ADAL" clId="{67BEF1EE-2AEB-4303-A938-B41E7F25BAFC}" dt="2021-10-10T16:45:48.579" v="1684" actId="207"/>
          <ac:picMkLst>
            <pc:docMk/>
            <pc:sldMk cId="4012837569" sldId="260"/>
            <ac:picMk id="11" creationId="{44B30220-E5A9-4FCE-A9E9-9B211F6E20FF}"/>
          </ac:picMkLst>
        </pc:picChg>
        <pc:picChg chg="add mod">
          <ac:chgData name="ΚΩΝΣΤΑΝΤΙΝΟΣ" userId="fa366bfa-ea7b-4a33-bb68-a25b57b5dba3" providerId="ADAL" clId="{67BEF1EE-2AEB-4303-A938-B41E7F25BAFC}" dt="2021-10-10T16:45:48.579" v="1684" actId="207"/>
          <ac:picMkLst>
            <pc:docMk/>
            <pc:sldMk cId="4012837569" sldId="260"/>
            <ac:picMk id="15" creationId="{E4821E80-9B68-46AE-A584-1784C9B83795}"/>
          </ac:picMkLst>
        </pc:picChg>
        <pc:cxnChg chg="mod">
          <ac:chgData name="ΚΩΝΣΤΑΝΤΙΝΟΣ" userId="fa366bfa-ea7b-4a33-bb68-a25b57b5dba3" providerId="ADAL" clId="{67BEF1EE-2AEB-4303-A938-B41E7F25BAFC}" dt="2021-10-10T16:43:11.805" v="1629" actId="14100"/>
          <ac:cxnSpMkLst>
            <pc:docMk/>
            <pc:sldMk cId="4012837569" sldId="260"/>
            <ac:cxnSpMk id="13" creationId="{2CE95022-753B-4DF5-A015-BC9724EC95DA}"/>
          </ac:cxnSpMkLst>
        </pc:cxnChg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2573578382" sldId="261"/>
        </pc:sldMkLst>
        <pc:spChg chg="mod">
          <ac:chgData name="ΚΩΝΣΤΑΝΤΙΝΟΣ" userId="fa366bfa-ea7b-4a33-bb68-a25b57b5dba3" providerId="ADAL" clId="{67BEF1EE-2AEB-4303-A938-B41E7F25BAFC}" dt="2021-10-10T17:06:27.879" v="2686" actId="255"/>
          <ac:spMkLst>
            <pc:docMk/>
            <pc:sldMk cId="2573578382" sldId="261"/>
            <ac:spMk id="2" creationId="{8B5B226F-FF23-4F58-8245-63BAB3B99774}"/>
          </ac:spMkLst>
        </pc:spChg>
        <pc:spChg chg="mod">
          <ac:chgData name="ΚΩΝΣΤΑΝΤΙΝΟΣ" userId="fa366bfa-ea7b-4a33-bb68-a25b57b5dba3" providerId="ADAL" clId="{67BEF1EE-2AEB-4303-A938-B41E7F25BAFC}" dt="2021-10-10T16:48:32.591" v="1912" actId="20577"/>
          <ac:spMkLst>
            <pc:docMk/>
            <pc:sldMk cId="2573578382" sldId="261"/>
            <ac:spMk id="3" creationId="{64871A68-A770-4EE2-A95C-1C158BABA5EA}"/>
          </ac:spMkLst>
        </pc:spChg>
        <pc:spChg chg="add mod">
          <ac:chgData name="ΚΩΝΣΤΑΝΤΙΝΟΣ" userId="fa366bfa-ea7b-4a33-bb68-a25b57b5dba3" providerId="ADAL" clId="{67BEF1EE-2AEB-4303-A938-B41E7F25BAFC}" dt="2021-10-10T16:50:32.984" v="2178" actId="207"/>
          <ac:spMkLst>
            <pc:docMk/>
            <pc:sldMk cId="2573578382" sldId="261"/>
            <ac:spMk id="5" creationId="{E28E52CA-ADEE-49D8-ABA2-C4003D6B1F0F}"/>
          </ac:spMkLst>
        </pc:spChg>
      </pc:sldChg>
      <pc:sldChg chg="addSp delSp modSp new mod">
        <pc:chgData name="ΚΩΝΣΤΑΝΤΙΝΟΣ" userId="fa366bfa-ea7b-4a33-bb68-a25b57b5dba3" providerId="ADAL" clId="{67BEF1EE-2AEB-4303-A938-B41E7F25BAFC}" dt="2021-10-10T17:01:07.826" v="2335" actId="1035"/>
        <pc:sldMkLst>
          <pc:docMk/>
          <pc:sldMk cId="2426687121" sldId="262"/>
        </pc:sldMkLst>
        <pc:spChg chg="del mod">
          <ac:chgData name="ΚΩΝΣΤΑΝΤΙΝΟΣ" userId="fa366bfa-ea7b-4a33-bb68-a25b57b5dba3" providerId="ADAL" clId="{67BEF1EE-2AEB-4303-A938-B41E7F25BAFC}" dt="2021-10-10T16:54:49.493" v="2181" actId="478"/>
          <ac:spMkLst>
            <pc:docMk/>
            <pc:sldMk cId="2426687121" sldId="262"/>
            <ac:spMk id="2" creationId="{56EFCBFE-237C-42AF-92A7-3EF4E37F9510}"/>
          </ac:spMkLst>
        </pc:spChg>
        <pc:spChg chg="del">
          <ac:chgData name="ΚΩΝΣΤΑΝΤΙΝΟΣ" userId="fa366bfa-ea7b-4a33-bb68-a25b57b5dba3" providerId="ADAL" clId="{67BEF1EE-2AEB-4303-A938-B41E7F25BAFC}" dt="2021-10-10T16:54:51.060" v="2182" actId="478"/>
          <ac:spMkLst>
            <pc:docMk/>
            <pc:sldMk cId="2426687121" sldId="262"/>
            <ac:spMk id="3" creationId="{BAE09EE7-408E-4E6A-8E3B-841ABD6A8E49}"/>
          </ac:spMkLst>
        </pc:spChg>
        <pc:spChg chg="add del mod">
          <ac:chgData name="ΚΩΝΣΤΑΝΤΙΝΟΣ" userId="fa366bfa-ea7b-4a33-bb68-a25b57b5dba3" providerId="ADAL" clId="{67BEF1EE-2AEB-4303-A938-B41E7F25BAFC}" dt="2021-10-10T16:55:26.434" v="2187" actId="478"/>
          <ac:spMkLst>
            <pc:docMk/>
            <pc:sldMk cId="2426687121" sldId="262"/>
            <ac:spMk id="4" creationId="{A0AEBC2C-29DF-4971-98BF-CD58B94F5F34}"/>
          </ac:spMkLst>
        </pc:spChg>
        <pc:spChg chg="add mod">
          <ac:chgData name="ΚΩΝΣΤΑΝΤΙΝΟΣ" userId="fa366bfa-ea7b-4a33-bb68-a25b57b5dba3" providerId="ADAL" clId="{67BEF1EE-2AEB-4303-A938-B41E7F25BAFC}" dt="2021-10-10T17:01:07.826" v="2335" actId="1035"/>
          <ac:spMkLst>
            <pc:docMk/>
            <pc:sldMk cId="2426687121" sldId="262"/>
            <ac:spMk id="6" creationId="{639FFE41-49F7-4583-8F0A-E143D455A99F}"/>
          </ac:spMkLst>
        </pc:spChg>
        <pc:spChg chg="add mod">
          <ac:chgData name="ΚΩΝΣΤΑΝΤΙΝΟΣ" userId="fa366bfa-ea7b-4a33-bb68-a25b57b5dba3" providerId="ADAL" clId="{67BEF1EE-2AEB-4303-A938-B41E7F25BAFC}" dt="2021-10-10T16:56:33.002" v="2236" actId="14100"/>
          <ac:spMkLst>
            <pc:docMk/>
            <pc:sldMk cId="2426687121" sldId="262"/>
            <ac:spMk id="8" creationId="{314827A3-BFAB-49ED-8AE7-16A8FBE7BB34}"/>
          </ac:spMkLst>
        </pc:spChg>
        <pc:picChg chg="add">
          <ac:chgData name="ΚΩΝΣΤΑΝΤΙΝΟΣ" userId="fa366bfa-ea7b-4a33-bb68-a25b57b5dba3" providerId="ADAL" clId="{67BEF1EE-2AEB-4303-A938-B41E7F25BAFC}" dt="2021-10-10T16:54:52.311" v="2183"/>
          <ac:picMkLst>
            <pc:docMk/>
            <pc:sldMk cId="2426687121" sldId="262"/>
            <ac:picMk id="1026" creationId="{B7E1DF6D-FE01-4858-A14A-9EC65FFE27E4}"/>
          </ac:picMkLst>
        </pc:picChg>
        <pc:picChg chg="add del">
          <ac:chgData name="ΚΩΝΣΤΑΝΤΙΝΟΣ" userId="fa366bfa-ea7b-4a33-bb68-a25b57b5dba3" providerId="ADAL" clId="{67BEF1EE-2AEB-4303-A938-B41E7F25BAFC}" dt="2021-10-10T16:55:15.297" v="2185" actId="478"/>
          <ac:picMkLst>
            <pc:docMk/>
            <pc:sldMk cId="2426687121" sldId="262"/>
            <ac:picMk id="1028" creationId="{06FCE16E-BD1C-48AD-A882-76FBF50D6D31}"/>
          </ac:picMkLst>
        </pc:picChg>
      </pc:sldChg>
      <pc:sldChg chg="modSp new mod">
        <pc:chgData name="ΚΩΝΣΤΑΝΤΙΝΟΣ" userId="fa366bfa-ea7b-4a33-bb68-a25b57b5dba3" providerId="ADAL" clId="{67BEF1EE-2AEB-4303-A938-B41E7F25BAFC}" dt="2021-10-10T17:46:57.300" v="5656" actId="20577"/>
        <pc:sldMkLst>
          <pc:docMk/>
          <pc:sldMk cId="212828111" sldId="263"/>
        </pc:sldMkLst>
        <pc:spChg chg="mod">
          <ac:chgData name="ΚΩΝΣΤΑΝΤΙΝΟΣ" userId="fa366bfa-ea7b-4a33-bb68-a25b57b5dba3" providerId="ADAL" clId="{67BEF1EE-2AEB-4303-A938-B41E7F25BAFC}" dt="2021-10-10T17:46:57.300" v="5656" actId="20577"/>
          <ac:spMkLst>
            <pc:docMk/>
            <pc:sldMk cId="212828111" sldId="263"/>
            <ac:spMk id="2" creationId="{45C5EE88-CD2D-448C-80F4-F718C21DDBF9}"/>
          </ac:spMkLst>
        </pc:spChg>
        <pc:spChg chg="mod">
          <ac:chgData name="ΚΩΝΣΤΑΝΤΙΝΟΣ" userId="fa366bfa-ea7b-4a33-bb68-a25b57b5dba3" providerId="ADAL" clId="{67BEF1EE-2AEB-4303-A938-B41E7F25BAFC}" dt="2021-10-10T17:08:11.516" v="2712" actId="5793"/>
          <ac:spMkLst>
            <pc:docMk/>
            <pc:sldMk cId="212828111" sldId="263"/>
            <ac:spMk id="3" creationId="{12A4B289-D94E-48A2-B175-0D8F92D55BC5}"/>
          </ac:spMkLst>
        </pc:spChg>
      </pc:sldChg>
      <pc:sldChg chg="addSp delSp modSp new mod">
        <pc:chgData name="ΚΩΝΣΤΑΝΤΙΝΟΣ" userId="fa366bfa-ea7b-4a33-bb68-a25b57b5dba3" providerId="ADAL" clId="{67BEF1EE-2AEB-4303-A938-B41E7F25BAFC}" dt="2021-10-10T17:19:13.019" v="3348" actId="21"/>
        <pc:sldMkLst>
          <pc:docMk/>
          <pc:sldMk cId="2083903364" sldId="264"/>
        </pc:sldMkLst>
        <pc:spChg chg="mod">
          <ac:chgData name="ΚΩΝΣΤΑΝΤΙΝΟΣ" userId="fa366bfa-ea7b-4a33-bb68-a25b57b5dba3" providerId="ADAL" clId="{67BEF1EE-2AEB-4303-A938-B41E7F25BAFC}" dt="2021-10-10T17:19:03.767" v="3346" actId="14100"/>
          <ac:spMkLst>
            <pc:docMk/>
            <pc:sldMk cId="2083903364" sldId="264"/>
            <ac:spMk id="2" creationId="{FE71DF2E-59BF-48E3-9175-98076EFDED8E}"/>
          </ac:spMkLst>
        </pc:spChg>
        <pc:spChg chg="mod">
          <ac:chgData name="ΚΩΝΣΤΑΝΤΙΝΟΣ" userId="fa366bfa-ea7b-4a33-bb68-a25b57b5dba3" providerId="ADAL" clId="{67BEF1EE-2AEB-4303-A938-B41E7F25BAFC}" dt="2021-10-10T17:13:42.890" v="2948" actId="5793"/>
          <ac:spMkLst>
            <pc:docMk/>
            <pc:sldMk cId="2083903364" sldId="264"/>
            <ac:spMk id="3" creationId="{3F8D9DF2-88EE-410F-B132-E4C2E0F0D0E7}"/>
          </ac:spMkLst>
        </pc:spChg>
        <pc:picChg chg="add del mod">
          <ac:chgData name="ΚΩΝΣΤΑΝΤΙΝΟΣ" userId="fa366bfa-ea7b-4a33-bb68-a25b57b5dba3" providerId="ADAL" clId="{67BEF1EE-2AEB-4303-A938-B41E7F25BAFC}" dt="2021-10-10T17:19:13.019" v="3348" actId="21"/>
          <ac:picMkLst>
            <pc:docMk/>
            <pc:sldMk cId="2083903364" sldId="264"/>
            <ac:picMk id="2050" creationId="{E691325E-0AAF-4E8F-8E10-467030E6889F}"/>
          </ac:picMkLst>
        </pc:picChg>
        <pc:picChg chg="add mod">
          <ac:chgData name="ΚΩΝΣΤΑΝΤΙΝΟΣ" userId="fa366bfa-ea7b-4a33-bb68-a25b57b5dba3" providerId="ADAL" clId="{67BEF1EE-2AEB-4303-A938-B41E7F25BAFC}" dt="2021-10-10T17:19:11.239" v="3347" actId="1076"/>
          <ac:picMkLst>
            <pc:docMk/>
            <pc:sldMk cId="2083903364" sldId="264"/>
            <ac:picMk id="2052" creationId="{0AB8A670-FD72-41AC-908F-FFBB9F838D85}"/>
          </ac:picMkLst>
        </pc:picChg>
      </pc:sldChg>
      <pc:sldChg chg="addSp modSp new mod">
        <pc:chgData name="ΚΩΝΣΤΑΝΤΙΝΟΣ" userId="fa366bfa-ea7b-4a33-bb68-a25b57b5dba3" providerId="ADAL" clId="{67BEF1EE-2AEB-4303-A938-B41E7F25BAFC}" dt="2021-10-10T17:22:25.568" v="3625" actId="20577"/>
        <pc:sldMkLst>
          <pc:docMk/>
          <pc:sldMk cId="1306016070" sldId="265"/>
        </pc:sldMkLst>
        <pc:spChg chg="mod">
          <ac:chgData name="ΚΩΝΣΤΑΝΤΙΝΟΣ" userId="fa366bfa-ea7b-4a33-bb68-a25b57b5dba3" providerId="ADAL" clId="{67BEF1EE-2AEB-4303-A938-B41E7F25BAFC}" dt="2021-10-10T17:22:25.568" v="3625" actId="20577"/>
          <ac:spMkLst>
            <pc:docMk/>
            <pc:sldMk cId="1306016070" sldId="265"/>
            <ac:spMk id="2" creationId="{268101DB-5BD6-4E39-8FE6-ED8EF83BFC5E}"/>
          </ac:spMkLst>
        </pc:spChg>
        <pc:spChg chg="mod">
          <ac:chgData name="ΚΩΝΣΤΑΝΤΙΝΟΣ" userId="fa366bfa-ea7b-4a33-bb68-a25b57b5dba3" providerId="ADAL" clId="{67BEF1EE-2AEB-4303-A938-B41E7F25BAFC}" dt="2021-10-10T17:19:25.620" v="3349" actId="20578"/>
          <ac:spMkLst>
            <pc:docMk/>
            <pc:sldMk cId="1306016070" sldId="265"/>
            <ac:spMk id="3" creationId="{78EBA158-C1A6-4E1B-8077-E1AD5EE65040}"/>
          </ac:spMkLst>
        </pc:spChg>
        <pc:picChg chg="add mod">
          <ac:chgData name="ΚΩΝΣΤΑΝΤΙΝΟΣ" userId="fa366bfa-ea7b-4a33-bb68-a25b57b5dba3" providerId="ADAL" clId="{67BEF1EE-2AEB-4303-A938-B41E7F25BAFC}" dt="2021-10-10T17:20:49.830" v="3393" actId="732"/>
          <ac:picMkLst>
            <pc:docMk/>
            <pc:sldMk cId="1306016070" sldId="265"/>
            <ac:picMk id="4" creationId="{4CFB5AF2-6214-446B-BC3B-791F8AB50C05}"/>
          </ac:picMkLst>
        </pc:picChg>
        <pc:picChg chg="add mod">
          <ac:chgData name="ΚΩΝΣΤΑΝΤΙΝΟΣ" userId="fa366bfa-ea7b-4a33-bb68-a25b57b5dba3" providerId="ADAL" clId="{67BEF1EE-2AEB-4303-A938-B41E7F25BAFC}" dt="2021-10-10T17:20:40.111" v="3392" actId="1076"/>
          <ac:picMkLst>
            <pc:docMk/>
            <pc:sldMk cId="1306016070" sldId="265"/>
            <ac:picMk id="3074" creationId="{00D64995-741F-4969-BA01-A720725ECBD6}"/>
          </ac:picMkLst>
        </pc:picChg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2550223265" sldId="266"/>
        </pc:sldMkLst>
        <pc:spChg chg="mod">
          <ac:chgData name="ΚΩΝΣΤΑΝΤΙΝΟΣ" userId="fa366bfa-ea7b-4a33-bb68-a25b57b5dba3" providerId="ADAL" clId="{67BEF1EE-2AEB-4303-A938-B41E7F25BAFC}" dt="2021-10-10T17:32:31.811" v="4282" actId="20577"/>
          <ac:spMkLst>
            <pc:docMk/>
            <pc:sldMk cId="2550223265" sldId="266"/>
            <ac:spMk id="2" creationId="{FE86D5D9-DA43-43E1-9CCB-3861C632EEBE}"/>
          </ac:spMkLst>
        </pc:spChg>
        <pc:spChg chg="mod">
          <ac:chgData name="ΚΩΝΣΤΑΝΤΙΝΟΣ" userId="fa366bfa-ea7b-4a33-bb68-a25b57b5dba3" providerId="ADAL" clId="{67BEF1EE-2AEB-4303-A938-B41E7F25BAFC}" dt="2021-10-10T17:23:06.775" v="3640" actId="20577"/>
          <ac:spMkLst>
            <pc:docMk/>
            <pc:sldMk cId="2550223265" sldId="266"/>
            <ac:spMk id="3" creationId="{84DF26DB-6F7E-40BD-980E-82852D913471}"/>
          </ac:spMkLst>
        </pc:spChg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2403379966" sldId="267"/>
        </pc:sldMkLst>
        <pc:spChg chg="mod">
          <ac:chgData name="ΚΩΝΣΤΑΝΤΙΝΟΣ" userId="fa366bfa-ea7b-4a33-bb68-a25b57b5dba3" providerId="ADAL" clId="{67BEF1EE-2AEB-4303-A938-B41E7F25BAFC}" dt="2021-10-10T17:47:42.204" v="5707" actId="20577"/>
          <ac:spMkLst>
            <pc:docMk/>
            <pc:sldMk cId="2403379966" sldId="267"/>
            <ac:spMk id="2" creationId="{5D3FA6AD-5BF6-48B5-9CD5-4B36938AA7C4}"/>
          </ac:spMkLst>
        </pc:spChg>
        <pc:spChg chg="mod">
          <ac:chgData name="ΚΩΝΣΤΑΝΤΙΝΟΣ" userId="fa366bfa-ea7b-4a33-bb68-a25b57b5dba3" providerId="ADAL" clId="{67BEF1EE-2AEB-4303-A938-B41E7F25BAFC}" dt="2021-10-10T17:28:53.273" v="3916" actId="20577"/>
          <ac:spMkLst>
            <pc:docMk/>
            <pc:sldMk cId="2403379966" sldId="267"/>
            <ac:spMk id="3" creationId="{924C941A-F97D-4D4F-915B-4DF1FF8359B2}"/>
          </ac:spMkLst>
        </pc:spChg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2345880063" sldId="268"/>
        </pc:sldMkLst>
        <pc:spChg chg="mod">
          <ac:chgData name="ΚΩΝΣΤΑΝΤΙΝΟΣ" userId="fa366bfa-ea7b-4a33-bb68-a25b57b5dba3" providerId="ADAL" clId="{67BEF1EE-2AEB-4303-A938-B41E7F25BAFC}" dt="2021-10-10T17:43:32.750" v="5243" actId="403"/>
          <ac:spMkLst>
            <pc:docMk/>
            <pc:sldMk cId="2345880063" sldId="268"/>
            <ac:spMk id="2" creationId="{1F1F4D92-F93E-4BB0-B875-307DD3D620BA}"/>
          </ac:spMkLst>
        </pc:spChg>
        <pc:spChg chg="mod">
          <ac:chgData name="ΚΩΝΣΤΑΝΤΙΝΟΣ" userId="fa366bfa-ea7b-4a33-bb68-a25b57b5dba3" providerId="ADAL" clId="{67BEF1EE-2AEB-4303-A938-B41E7F25BAFC}" dt="2021-10-10T17:35:11.318" v="4342" actId="20577"/>
          <ac:spMkLst>
            <pc:docMk/>
            <pc:sldMk cId="2345880063" sldId="268"/>
            <ac:spMk id="3" creationId="{59B9C2EE-417D-4C00-B212-B811E937E9F9}"/>
          </ac:spMkLst>
        </pc:spChg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2634960425" sldId="269"/>
        </pc:sldMkLst>
        <pc:spChg chg="mod">
          <ac:chgData name="ΚΩΝΣΤΑΝΤΙΝΟΣ" userId="fa366bfa-ea7b-4a33-bb68-a25b57b5dba3" providerId="ADAL" clId="{67BEF1EE-2AEB-4303-A938-B41E7F25BAFC}" dt="2021-10-10T17:43:21.831" v="5241" actId="403"/>
          <ac:spMkLst>
            <pc:docMk/>
            <pc:sldMk cId="2634960425" sldId="269"/>
            <ac:spMk id="2" creationId="{8F1B6F94-B969-4479-879A-59A5C181BAEE}"/>
          </ac:spMkLst>
        </pc:spChg>
        <pc:spChg chg="mod">
          <ac:chgData name="ΚΩΝΣΤΑΝΤΙΝΟΣ" userId="fa366bfa-ea7b-4a33-bb68-a25b57b5dba3" providerId="ADAL" clId="{67BEF1EE-2AEB-4303-A938-B41E7F25BAFC}" dt="2021-10-10T17:40:49.610" v="4908" actId="20577"/>
          <ac:spMkLst>
            <pc:docMk/>
            <pc:sldMk cId="2634960425" sldId="269"/>
            <ac:spMk id="3" creationId="{A4E019C6-C83B-4C2D-A092-BC94079253F4}"/>
          </ac:spMkLst>
        </pc:spChg>
      </pc:sldChg>
      <pc:sldChg chg="modSp new mod">
        <pc:chgData name="ΚΩΝΣΤΑΝΤΙΝΟΣ" userId="fa366bfa-ea7b-4a33-bb68-a25b57b5dba3" providerId="ADAL" clId="{67BEF1EE-2AEB-4303-A938-B41E7F25BAFC}" dt="2021-10-10T20:10:52.284" v="5824" actId="20577"/>
        <pc:sldMkLst>
          <pc:docMk/>
          <pc:sldMk cId="1263554592" sldId="270"/>
        </pc:sldMkLst>
        <pc:spChg chg="mod">
          <ac:chgData name="ΚΩΝΣΤΑΝΤΙΝΟΣ" userId="fa366bfa-ea7b-4a33-bb68-a25b57b5dba3" providerId="ADAL" clId="{67BEF1EE-2AEB-4303-A938-B41E7F25BAFC}" dt="2021-10-10T20:10:52.284" v="5824" actId="20577"/>
          <ac:spMkLst>
            <pc:docMk/>
            <pc:sldMk cId="1263554592" sldId="270"/>
            <ac:spMk id="2" creationId="{ED4B72D1-E2DF-4620-B9C3-987F487F0919}"/>
          </ac:spMkLst>
        </pc:spChg>
        <pc:spChg chg="mod">
          <ac:chgData name="ΚΩΝΣΤΑΝΤΙΝΟΣ" userId="fa366bfa-ea7b-4a33-bb68-a25b57b5dba3" providerId="ADAL" clId="{67BEF1EE-2AEB-4303-A938-B41E7F25BAFC}" dt="2021-10-10T17:43:12.278" v="5239" actId="20577"/>
          <ac:spMkLst>
            <pc:docMk/>
            <pc:sldMk cId="1263554592" sldId="270"/>
            <ac:spMk id="3" creationId="{1C6BE392-0420-4C2F-BCE3-5CE31C7E7282}"/>
          </ac:spMkLst>
        </pc:spChg>
      </pc:sldChg>
      <pc:sldChg chg="del modNotes">
        <pc:chgData name="ΚΩΝΣΤΑΝΤΙΝΟΣ" userId="fa366bfa-ea7b-4a33-bb68-a25b57b5dba3" providerId="ADAL" clId="{67BEF1EE-2AEB-4303-A938-B41E7F25BAFC}" dt="2021-10-11T16:58:35.081" v="5833"/>
        <pc:sldMkLst>
          <pc:docMk/>
          <pc:sldMk cId="2108058106" sldId="271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1021817716" sldId="272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3364842329" sldId="273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74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75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76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77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78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79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80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81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82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83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84"/>
        </pc:sldMkLst>
      </pc:sldChg>
      <pc:sldChg chg="del">
        <pc:chgData name="ΚΩΝΣΤΑΝΤΙΝΟΣ" userId="fa366bfa-ea7b-4a33-bb68-a25b57b5dba3" providerId="ADAL" clId="{67BEF1EE-2AEB-4303-A938-B41E7F25BAFC}" dt="2021-10-10T10:59:48.192" v="18" actId="47"/>
        <pc:sldMkLst>
          <pc:docMk/>
          <pc:sldMk cId="0" sldId="285"/>
        </pc:sldMkLst>
      </pc:sldChg>
      <pc:sldChg chg="del">
        <pc:chgData name="ΚΩΝΣΤΑΝΤΙΝΟΣ" userId="fa366bfa-ea7b-4a33-bb68-a25b57b5dba3" providerId="ADAL" clId="{67BEF1EE-2AEB-4303-A938-B41E7F25BAFC}" dt="2021-10-10T10:58:46.744" v="1" actId="47"/>
        <pc:sldMkLst>
          <pc:docMk/>
          <pc:sldMk cId="0" sldId="286"/>
        </pc:sldMkLst>
      </pc:sldChg>
      <pc:sldChg chg="del">
        <pc:chgData name="ΚΩΝΣΤΑΝΤΙΝΟΣ" userId="fa366bfa-ea7b-4a33-bb68-a25b57b5dba3" providerId="ADAL" clId="{67BEF1EE-2AEB-4303-A938-B41E7F25BAFC}" dt="2021-10-10T10:58:48.052" v="2" actId="47"/>
        <pc:sldMkLst>
          <pc:docMk/>
          <pc:sldMk cId="0" sldId="287"/>
        </pc:sldMkLst>
      </pc:sldChg>
      <pc:sldChg chg="del">
        <pc:chgData name="ΚΩΝΣΤΑΝΤΙΝΟΣ" userId="fa366bfa-ea7b-4a33-bb68-a25b57b5dba3" providerId="ADAL" clId="{67BEF1EE-2AEB-4303-A938-B41E7F25BAFC}" dt="2021-10-10T10:58:59.237" v="3" actId="47"/>
        <pc:sldMkLst>
          <pc:docMk/>
          <pc:sldMk cId="0" sldId="288"/>
        </pc:sldMkLst>
      </pc:sldChg>
      <pc:sldChg chg="del">
        <pc:chgData name="ΚΩΝΣΤΑΝΤΙΝΟΣ" userId="fa366bfa-ea7b-4a33-bb68-a25b57b5dba3" providerId="ADAL" clId="{67BEF1EE-2AEB-4303-A938-B41E7F25BAFC}" dt="2021-10-10T10:59:02.632" v="4" actId="47"/>
        <pc:sldMkLst>
          <pc:docMk/>
          <pc:sldMk cId="0" sldId="289"/>
        </pc:sldMkLst>
      </pc:sldChg>
      <pc:sldChg chg="del">
        <pc:chgData name="ΚΩΝΣΤΑΝΤΙΝΟΣ" userId="fa366bfa-ea7b-4a33-bb68-a25b57b5dba3" providerId="ADAL" clId="{67BEF1EE-2AEB-4303-A938-B41E7F25BAFC}" dt="2021-10-10T10:59:03.977" v="5" actId="47"/>
        <pc:sldMkLst>
          <pc:docMk/>
          <pc:sldMk cId="0" sldId="290"/>
        </pc:sldMkLst>
      </pc:sldChg>
      <pc:sldChg chg="del">
        <pc:chgData name="ΚΩΝΣΤΑΝΤΙΝΟΣ" userId="fa366bfa-ea7b-4a33-bb68-a25b57b5dba3" providerId="ADAL" clId="{67BEF1EE-2AEB-4303-A938-B41E7F25BAFC}" dt="2021-10-10T10:59:05.021" v="6" actId="47"/>
        <pc:sldMkLst>
          <pc:docMk/>
          <pc:sldMk cId="0" sldId="291"/>
        </pc:sldMkLst>
      </pc:sldChg>
      <pc:sldChg chg="del">
        <pc:chgData name="ΚΩΝΣΤΑΝΤΙΝΟΣ" userId="fa366bfa-ea7b-4a33-bb68-a25b57b5dba3" providerId="ADAL" clId="{67BEF1EE-2AEB-4303-A938-B41E7F25BAFC}" dt="2021-10-10T10:59:06.423" v="7" actId="47"/>
        <pc:sldMkLst>
          <pc:docMk/>
          <pc:sldMk cId="0" sldId="292"/>
        </pc:sldMkLst>
      </pc:sldChg>
      <pc:sldChg chg="del">
        <pc:chgData name="ΚΩΝΣΤΑΝΤΙΝΟΣ" userId="fa366bfa-ea7b-4a33-bb68-a25b57b5dba3" providerId="ADAL" clId="{67BEF1EE-2AEB-4303-A938-B41E7F25BAFC}" dt="2021-10-10T10:59:07.253" v="8" actId="47"/>
        <pc:sldMkLst>
          <pc:docMk/>
          <pc:sldMk cId="0" sldId="293"/>
        </pc:sldMkLst>
      </pc:sldChg>
      <pc:sldChg chg="del">
        <pc:chgData name="ΚΩΝΣΤΑΝΤΙΝΟΣ" userId="fa366bfa-ea7b-4a33-bb68-a25b57b5dba3" providerId="ADAL" clId="{67BEF1EE-2AEB-4303-A938-B41E7F25BAFC}" dt="2021-10-10T10:59:08.005" v="9" actId="47"/>
        <pc:sldMkLst>
          <pc:docMk/>
          <pc:sldMk cId="0" sldId="294"/>
        </pc:sldMkLst>
      </pc:sldChg>
      <pc:sldChg chg="del">
        <pc:chgData name="ΚΩΝΣΤΑΝΤΙΝΟΣ" userId="fa366bfa-ea7b-4a33-bb68-a25b57b5dba3" providerId="ADAL" clId="{67BEF1EE-2AEB-4303-A938-B41E7F25BAFC}" dt="2021-10-10T10:59:23.695" v="10" actId="47"/>
        <pc:sldMkLst>
          <pc:docMk/>
          <pc:sldMk cId="0" sldId="295"/>
        </pc:sldMkLst>
      </pc:sldChg>
      <pc:sldChg chg="del">
        <pc:chgData name="ΚΩΝΣΤΑΝΤΙΝΟΣ" userId="fa366bfa-ea7b-4a33-bb68-a25b57b5dba3" providerId="ADAL" clId="{67BEF1EE-2AEB-4303-A938-B41E7F25BAFC}" dt="2021-10-10T10:59:26.283" v="11" actId="47"/>
        <pc:sldMkLst>
          <pc:docMk/>
          <pc:sldMk cId="0" sldId="296"/>
        </pc:sldMkLst>
      </pc:sldChg>
      <pc:sldChg chg="del">
        <pc:chgData name="ΚΩΝΣΤΑΝΤΙΝΟΣ" userId="fa366bfa-ea7b-4a33-bb68-a25b57b5dba3" providerId="ADAL" clId="{67BEF1EE-2AEB-4303-A938-B41E7F25BAFC}" dt="2021-10-10T10:59:27.143" v="12" actId="47"/>
        <pc:sldMkLst>
          <pc:docMk/>
          <pc:sldMk cId="0" sldId="297"/>
        </pc:sldMkLst>
      </pc:sldChg>
      <pc:sldChg chg="del">
        <pc:chgData name="ΚΩΝΣΤΑΝΤΙΝΟΣ" userId="fa366bfa-ea7b-4a33-bb68-a25b57b5dba3" providerId="ADAL" clId="{67BEF1EE-2AEB-4303-A938-B41E7F25BAFC}" dt="2021-10-10T10:59:27.946" v="13" actId="47"/>
        <pc:sldMkLst>
          <pc:docMk/>
          <pc:sldMk cId="0" sldId="298"/>
        </pc:sldMkLst>
      </pc:sldChg>
      <pc:sldChg chg="del">
        <pc:chgData name="ΚΩΝΣΤΑΝΤΙΝΟΣ" userId="fa366bfa-ea7b-4a33-bb68-a25b57b5dba3" providerId="ADAL" clId="{67BEF1EE-2AEB-4303-A938-B41E7F25BAFC}" dt="2021-10-10T10:59:28.758" v="14" actId="47"/>
        <pc:sldMkLst>
          <pc:docMk/>
          <pc:sldMk cId="0" sldId="299"/>
        </pc:sldMkLst>
      </pc:sldChg>
      <pc:sldChg chg="del">
        <pc:chgData name="ΚΩΝΣΤΑΝΤΙΝΟΣ" userId="fa366bfa-ea7b-4a33-bb68-a25b57b5dba3" providerId="ADAL" clId="{67BEF1EE-2AEB-4303-A938-B41E7F25BAFC}" dt="2021-10-10T10:59:29.499" v="15" actId="47"/>
        <pc:sldMkLst>
          <pc:docMk/>
          <pc:sldMk cId="0" sldId="300"/>
        </pc:sldMkLst>
      </pc:sldChg>
      <pc:sldChg chg="del">
        <pc:chgData name="ΚΩΝΣΤΑΝΤΙΝΟΣ" userId="fa366bfa-ea7b-4a33-bb68-a25b57b5dba3" providerId="ADAL" clId="{67BEF1EE-2AEB-4303-A938-B41E7F25BAFC}" dt="2021-10-10T10:59:30.057" v="16" actId="47"/>
        <pc:sldMkLst>
          <pc:docMk/>
          <pc:sldMk cId="0" sldId="301"/>
        </pc:sldMkLst>
      </pc:sldChg>
      <pc:sldChg chg="del">
        <pc:chgData name="ΚΩΝΣΤΑΝΤΙΝΟΣ" userId="fa366bfa-ea7b-4a33-bb68-a25b57b5dba3" providerId="ADAL" clId="{67BEF1EE-2AEB-4303-A938-B41E7F25BAFC}" dt="2021-10-10T10:59:31.546" v="17" actId="47"/>
        <pc:sldMkLst>
          <pc:docMk/>
          <pc:sldMk cId="0" sldId="302"/>
        </pc:sldMkLst>
      </pc:sldChg>
      <pc:sldMasterChg chg="addSp modSp mod delSldLayout modSldLayout">
        <pc:chgData name="ΚΩΝΣΤΑΝΤΙΝΟΣ" userId="fa366bfa-ea7b-4a33-bb68-a25b57b5dba3" providerId="ADAL" clId="{67BEF1EE-2AEB-4303-A938-B41E7F25BAFC}" dt="2021-10-10T17:07:36.755" v="2708" actId="255"/>
        <pc:sldMasterMkLst>
          <pc:docMk/>
          <pc:sldMasterMk cId="0" sldId="2147483701"/>
        </pc:sldMasterMkLst>
        <pc:spChg chg="add mod">
          <ac:chgData name="ΚΩΝΣΤΑΝΤΙΝΟΣ" userId="fa366bfa-ea7b-4a33-bb68-a25b57b5dba3" providerId="ADAL" clId="{67BEF1EE-2AEB-4303-A938-B41E7F25BAFC}" dt="2021-10-10T11:03:46.545" v="152" actId="120"/>
          <ac:spMkLst>
            <pc:docMk/>
            <pc:sldMasterMk cId="0" sldId="2147483701"/>
            <ac:spMk id="2" creationId="{6FF9C61A-391F-4D2B-B6D5-12B569FF4C0C}"/>
          </ac:spMkLst>
        </pc:spChg>
        <pc:spChg chg="mod">
          <ac:chgData name="ΚΩΝΣΤΑΝΤΙΝΟΣ" userId="fa366bfa-ea7b-4a33-bb68-a25b57b5dba3" providerId="ADAL" clId="{67BEF1EE-2AEB-4303-A938-B41E7F25BAFC}" dt="2021-10-10T11:02:01.990" v="21" actId="2711"/>
          <ac:spMkLst>
            <pc:docMk/>
            <pc:sldMasterMk cId="0" sldId="2147483701"/>
            <ac:spMk id="6" creationId="{00000000-0000-0000-0000-000000000000}"/>
          </ac:spMkLst>
        </pc:spChg>
        <pc:spChg chg="mod">
          <ac:chgData name="ΚΩΝΣΤΑΝΤΙΝΟΣ" userId="fa366bfa-ea7b-4a33-bb68-a25b57b5dba3" providerId="ADAL" clId="{67BEF1EE-2AEB-4303-A938-B41E7F25BAFC}" dt="2021-10-10T16:19:15.528" v="360" actId="255"/>
          <ac:spMkLst>
            <pc:docMk/>
            <pc:sldMasterMk cId="0" sldId="2147483701"/>
            <ac:spMk id="7" creationId="{00000000-0000-0000-0000-000000000000}"/>
          </ac:spMkLst>
        </pc:sp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49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50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51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52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53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54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55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56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57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59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62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66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67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68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70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74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77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78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79"/>
          </pc:sldLayoutMkLst>
        </pc:sldLayoutChg>
        <pc:sldLayoutChg chg="modSp mod">
          <pc:chgData name="ΚΩΝΣΤΑΝΤΙΝΟΣ" userId="fa366bfa-ea7b-4a33-bb68-a25b57b5dba3" providerId="ADAL" clId="{67BEF1EE-2AEB-4303-A938-B41E7F25BAFC}" dt="2021-10-10T17:07:36.755" v="2708" actId="255"/>
          <pc:sldLayoutMkLst>
            <pc:docMk/>
            <pc:sldMasterMk cId="0" sldId="2147483701"/>
            <pc:sldLayoutMk cId="0" sldId="2147483680"/>
          </pc:sldLayoutMkLst>
          <pc:spChg chg="mod">
            <ac:chgData name="ΚΩΝΣΤΑΝΤΙΝΟΣ" userId="fa366bfa-ea7b-4a33-bb68-a25b57b5dba3" providerId="ADAL" clId="{67BEF1EE-2AEB-4303-A938-B41E7F25BAFC}" dt="2021-10-10T17:07:36.755" v="2708" actId="255"/>
            <ac:spMkLst>
              <pc:docMk/>
              <pc:sldMasterMk cId="0" sldId="2147483701"/>
              <pc:sldLayoutMk cId="0" sldId="2147483680"/>
              <ac:spMk id="367" creationId="{00000000-0000-0000-0000-000000000000}"/>
            </ac:spMkLst>
          </pc:spChg>
          <pc:spChg chg="mod">
            <ac:chgData name="ΚΩΝΣΤΑΝΤΙΝΟΣ" userId="fa366bfa-ea7b-4a33-bb68-a25b57b5dba3" providerId="ADAL" clId="{67BEF1EE-2AEB-4303-A938-B41E7F25BAFC}" dt="2021-10-10T11:08:59.983" v="256" actId="113"/>
            <ac:spMkLst>
              <pc:docMk/>
              <pc:sldMasterMk cId="0" sldId="2147483701"/>
              <pc:sldLayoutMk cId="0" sldId="2147483680"/>
              <ac:spMk id="368" creationId="{00000000-0000-0000-0000-000000000000}"/>
            </ac:spMkLst>
          </pc:spChg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89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93"/>
          </pc:sldLayoutMkLst>
        </pc:sldLayoutChg>
        <pc:sldLayoutChg chg="del">
          <pc:chgData name="ΚΩΝΣΤΑΝΤΙΝΟΣ" userId="fa366bfa-ea7b-4a33-bb68-a25b57b5dba3" providerId="ADAL" clId="{67BEF1EE-2AEB-4303-A938-B41E7F25BAFC}" dt="2021-10-10T10:59:48.192" v="18" actId="47"/>
          <pc:sldLayoutMkLst>
            <pc:docMk/>
            <pc:sldMasterMk cId="0" sldId="2147483701"/>
            <pc:sldLayoutMk cId="0" sldId="2147483695"/>
          </pc:sldLayoutMkLst>
        </pc:sldLayoutChg>
      </pc:sldMasterChg>
      <pc:sldMasterChg chg="del delSldLayout">
        <pc:chgData name="ΚΩΝΣΤΑΝΤΙΝΟΣ" userId="fa366bfa-ea7b-4a33-bb68-a25b57b5dba3" providerId="ADAL" clId="{67BEF1EE-2AEB-4303-A938-B41E7F25BAFC}" dt="2021-10-10T10:59:31.546" v="17" actId="47"/>
        <pc:sldMasterMkLst>
          <pc:docMk/>
          <pc:sldMasterMk cId="0" sldId="2147483702"/>
        </pc:sldMasterMkLst>
        <pc:sldLayoutChg chg="del">
          <pc:chgData name="ΚΩΝΣΤΑΝΤΙΝΟΣ" userId="fa366bfa-ea7b-4a33-bb68-a25b57b5dba3" providerId="ADAL" clId="{67BEF1EE-2AEB-4303-A938-B41E7F25BAFC}" dt="2021-10-10T10:59:31.546" v="17" actId="47"/>
          <pc:sldLayoutMkLst>
            <pc:docMk/>
            <pc:sldMasterMk cId="0" sldId="2147483702"/>
            <pc:sldLayoutMk cId="0" sldId="214748370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6283B-0081-413C-B0BB-13DB03333ED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374ACA3-801C-4DE2-A1B0-459513D99C05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Commissioner" pitchFamily="2" charset="0"/>
            </a:rPr>
            <a:t>Humanities</a:t>
          </a:r>
        </a:p>
      </dgm:t>
    </dgm:pt>
    <dgm:pt modelId="{0DDDEF51-F368-4EA3-B306-42978F85B07D}" type="parTrans" cxnId="{0435CCA1-7EBB-4CB0-BC6C-C39165A70D60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81B6D25F-3E60-4D8E-9FE5-350CA648530F}" type="sibTrans" cxnId="{0435CCA1-7EBB-4CB0-BC6C-C39165A70D60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7B557471-0745-4D59-A268-C353D54F90B5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Commissioner" pitchFamily="2" charset="0"/>
            </a:rPr>
            <a:t>Computational methods</a:t>
          </a:r>
        </a:p>
      </dgm:t>
    </dgm:pt>
    <dgm:pt modelId="{3E94B499-2128-4125-965B-5375C84C5C0A}" type="parTrans" cxnId="{63C4CB28-2523-40C3-B28E-59FF4A49BF1F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53DD42BB-95D1-4D84-BC1E-9422B28DA913}" type="sibTrans" cxnId="{63C4CB28-2523-40C3-B28E-59FF4A49BF1F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91D4136A-30C1-4B09-A130-151F7CDB8556}" type="pres">
      <dgm:prSet presAssocID="{5C46283B-0081-413C-B0BB-13DB03333ED3}" presName="compositeShape" presStyleCnt="0">
        <dgm:presLayoutVars>
          <dgm:chMax val="7"/>
          <dgm:dir/>
          <dgm:resizeHandles val="exact"/>
        </dgm:presLayoutVars>
      </dgm:prSet>
      <dgm:spPr/>
    </dgm:pt>
    <dgm:pt modelId="{14241492-0290-42D3-BA06-6E3B550096F8}" type="pres">
      <dgm:prSet presAssocID="{1374ACA3-801C-4DE2-A1B0-459513D99C05}" presName="circ1" presStyleLbl="vennNode1" presStyleIdx="0" presStyleCnt="2"/>
      <dgm:spPr/>
    </dgm:pt>
    <dgm:pt modelId="{016A7DF7-6ED0-4E49-8DE0-71C3AA4E14A4}" type="pres">
      <dgm:prSet presAssocID="{1374ACA3-801C-4DE2-A1B0-459513D99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6182F76-662C-4240-A6DC-C51096986DA3}" type="pres">
      <dgm:prSet presAssocID="{7B557471-0745-4D59-A268-C353D54F90B5}" presName="circ2" presStyleLbl="vennNode1" presStyleIdx="1" presStyleCnt="2"/>
      <dgm:spPr/>
    </dgm:pt>
    <dgm:pt modelId="{34F5E6CA-6633-4066-9AD1-059D74C2BF09}" type="pres">
      <dgm:prSet presAssocID="{7B557471-0745-4D59-A268-C353D54F90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1031E05-8374-47B6-833C-4D3ED24A847F}" type="presOf" srcId="{1374ACA3-801C-4DE2-A1B0-459513D99C05}" destId="{14241492-0290-42D3-BA06-6E3B550096F8}" srcOrd="0" destOrd="0" presId="urn:microsoft.com/office/officeart/2005/8/layout/venn1"/>
    <dgm:cxn modelId="{DB5AF109-7912-4B22-BF70-2E9220DA1B54}" type="presOf" srcId="{5C46283B-0081-413C-B0BB-13DB03333ED3}" destId="{91D4136A-30C1-4B09-A130-151F7CDB8556}" srcOrd="0" destOrd="0" presId="urn:microsoft.com/office/officeart/2005/8/layout/venn1"/>
    <dgm:cxn modelId="{63C4CB28-2523-40C3-B28E-59FF4A49BF1F}" srcId="{5C46283B-0081-413C-B0BB-13DB03333ED3}" destId="{7B557471-0745-4D59-A268-C353D54F90B5}" srcOrd="1" destOrd="0" parTransId="{3E94B499-2128-4125-965B-5375C84C5C0A}" sibTransId="{53DD42BB-95D1-4D84-BC1E-9422B28DA913}"/>
    <dgm:cxn modelId="{0435CCA1-7EBB-4CB0-BC6C-C39165A70D60}" srcId="{5C46283B-0081-413C-B0BB-13DB03333ED3}" destId="{1374ACA3-801C-4DE2-A1B0-459513D99C05}" srcOrd="0" destOrd="0" parTransId="{0DDDEF51-F368-4EA3-B306-42978F85B07D}" sibTransId="{81B6D25F-3E60-4D8E-9FE5-350CA648530F}"/>
    <dgm:cxn modelId="{1A5461BB-CB0F-460A-BCA8-8137A0C21D82}" type="presOf" srcId="{7B557471-0745-4D59-A268-C353D54F90B5}" destId="{36182F76-662C-4240-A6DC-C51096986DA3}" srcOrd="0" destOrd="0" presId="urn:microsoft.com/office/officeart/2005/8/layout/venn1"/>
    <dgm:cxn modelId="{5AB788CA-8889-41F2-BB3E-DDEDF77560D9}" type="presOf" srcId="{7B557471-0745-4D59-A268-C353D54F90B5}" destId="{34F5E6CA-6633-4066-9AD1-059D74C2BF09}" srcOrd="1" destOrd="0" presId="urn:microsoft.com/office/officeart/2005/8/layout/venn1"/>
    <dgm:cxn modelId="{C01623D9-B8AE-4357-8713-58CBEB748525}" type="presOf" srcId="{1374ACA3-801C-4DE2-A1B0-459513D99C05}" destId="{016A7DF7-6ED0-4E49-8DE0-71C3AA4E14A4}" srcOrd="1" destOrd="0" presId="urn:microsoft.com/office/officeart/2005/8/layout/venn1"/>
    <dgm:cxn modelId="{A0D78098-A396-48B5-870E-EFB3C2F20BD0}" type="presParOf" srcId="{91D4136A-30C1-4B09-A130-151F7CDB8556}" destId="{14241492-0290-42D3-BA06-6E3B550096F8}" srcOrd="0" destOrd="0" presId="urn:microsoft.com/office/officeart/2005/8/layout/venn1"/>
    <dgm:cxn modelId="{63932FFE-BFCE-40C9-8281-0B2B814AD8DC}" type="presParOf" srcId="{91D4136A-30C1-4B09-A130-151F7CDB8556}" destId="{016A7DF7-6ED0-4E49-8DE0-71C3AA4E14A4}" srcOrd="1" destOrd="0" presId="urn:microsoft.com/office/officeart/2005/8/layout/venn1"/>
    <dgm:cxn modelId="{55AEC01C-A058-4C68-8877-5AE86A45EBF0}" type="presParOf" srcId="{91D4136A-30C1-4B09-A130-151F7CDB8556}" destId="{36182F76-662C-4240-A6DC-C51096986DA3}" srcOrd="2" destOrd="0" presId="urn:microsoft.com/office/officeart/2005/8/layout/venn1"/>
    <dgm:cxn modelId="{05C752C7-AFA6-40F9-8F50-2E48592E6CA2}" type="presParOf" srcId="{91D4136A-30C1-4B09-A130-151F7CDB8556}" destId="{34F5E6CA-6633-4066-9AD1-059D74C2BF0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46283B-0081-413C-B0BB-13DB03333ED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374ACA3-801C-4DE2-A1B0-459513D99C05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Commissioner" pitchFamily="2" charset="0"/>
            </a:rPr>
            <a:t>Humanities</a:t>
          </a:r>
        </a:p>
      </dgm:t>
    </dgm:pt>
    <dgm:pt modelId="{0DDDEF51-F368-4EA3-B306-42978F85B07D}" type="parTrans" cxnId="{0435CCA1-7EBB-4CB0-BC6C-C39165A70D60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81B6D25F-3E60-4D8E-9FE5-350CA648530F}" type="sibTrans" cxnId="{0435CCA1-7EBB-4CB0-BC6C-C39165A70D60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7B557471-0745-4D59-A268-C353D54F90B5}">
      <dgm:prSet phldrT="[Text]"/>
      <dgm:spPr/>
      <dgm:t>
        <a:bodyPr/>
        <a:lstStyle/>
        <a:p>
          <a:r>
            <a:rPr lang="en-US" dirty="0">
              <a:solidFill>
                <a:schemeClr val="accent4"/>
              </a:solidFill>
              <a:latin typeface="Commissioner" pitchFamily="2" charset="0"/>
            </a:rPr>
            <a:t>Computational methods</a:t>
          </a:r>
        </a:p>
      </dgm:t>
    </dgm:pt>
    <dgm:pt modelId="{3E94B499-2128-4125-965B-5375C84C5C0A}" type="parTrans" cxnId="{63C4CB28-2523-40C3-B28E-59FF4A49BF1F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53DD42BB-95D1-4D84-BC1E-9422B28DA913}" type="sibTrans" cxnId="{63C4CB28-2523-40C3-B28E-59FF4A49BF1F}">
      <dgm:prSet/>
      <dgm:spPr/>
      <dgm:t>
        <a:bodyPr/>
        <a:lstStyle/>
        <a:p>
          <a:endParaRPr lang="en-US">
            <a:latin typeface="Commissioner" pitchFamily="2" charset="0"/>
          </a:endParaRPr>
        </a:p>
      </dgm:t>
    </dgm:pt>
    <dgm:pt modelId="{91D4136A-30C1-4B09-A130-151F7CDB8556}" type="pres">
      <dgm:prSet presAssocID="{5C46283B-0081-413C-B0BB-13DB03333ED3}" presName="compositeShape" presStyleCnt="0">
        <dgm:presLayoutVars>
          <dgm:chMax val="7"/>
          <dgm:dir/>
          <dgm:resizeHandles val="exact"/>
        </dgm:presLayoutVars>
      </dgm:prSet>
      <dgm:spPr/>
    </dgm:pt>
    <dgm:pt modelId="{14241492-0290-42D3-BA06-6E3B550096F8}" type="pres">
      <dgm:prSet presAssocID="{1374ACA3-801C-4DE2-A1B0-459513D99C05}" presName="circ1" presStyleLbl="vennNode1" presStyleIdx="0" presStyleCnt="2"/>
      <dgm:spPr/>
    </dgm:pt>
    <dgm:pt modelId="{016A7DF7-6ED0-4E49-8DE0-71C3AA4E14A4}" type="pres">
      <dgm:prSet presAssocID="{1374ACA3-801C-4DE2-A1B0-459513D99C0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6182F76-662C-4240-A6DC-C51096986DA3}" type="pres">
      <dgm:prSet presAssocID="{7B557471-0745-4D59-A268-C353D54F90B5}" presName="circ2" presStyleLbl="vennNode1" presStyleIdx="1" presStyleCnt="2"/>
      <dgm:spPr/>
    </dgm:pt>
    <dgm:pt modelId="{34F5E6CA-6633-4066-9AD1-059D74C2BF09}" type="pres">
      <dgm:prSet presAssocID="{7B557471-0745-4D59-A268-C353D54F90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1031E05-8374-47B6-833C-4D3ED24A847F}" type="presOf" srcId="{1374ACA3-801C-4DE2-A1B0-459513D99C05}" destId="{14241492-0290-42D3-BA06-6E3B550096F8}" srcOrd="0" destOrd="0" presId="urn:microsoft.com/office/officeart/2005/8/layout/venn1"/>
    <dgm:cxn modelId="{DB5AF109-7912-4B22-BF70-2E9220DA1B54}" type="presOf" srcId="{5C46283B-0081-413C-B0BB-13DB03333ED3}" destId="{91D4136A-30C1-4B09-A130-151F7CDB8556}" srcOrd="0" destOrd="0" presId="urn:microsoft.com/office/officeart/2005/8/layout/venn1"/>
    <dgm:cxn modelId="{63C4CB28-2523-40C3-B28E-59FF4A49BF1F}" srcId="{5C46283B-0081-413C-B0BB-13DB03333ED3}" destId="{7B557471-0745-4D59-A268-C353D54F90B5}" srcOrd="1" destOrd="0" parTransId="{3E94B499-2128-4125-965B-5375C84C5C0A}" sibTransId="{53DD42BB-95D1-4D84-BC1E-9422B28DA913}"/>
    <dgm:cxn modelId="{0435CCA1-7EBB-4CB0-BC6C-C39165A70D60}" srcId="{5C46283B-0081-413C-B0BB-13DB03333ED3}" destId="{1374ACA3-801C-4DE2-A1B0-459513D99C05}" srcOrd="0" destOrd="0" parTransId="{0DDDEF51-F368-4EA3-B306-42978F85B07D}" sibTransId="{81B6D25F-3E60-4D8E-9FE5-350CA648530F}"/>
    <dgm:cxn modelId="{1A5461BB-CB0F-460A-BCA8-8137A0C21D82}" type="presOf" srcId="{7B557471-0745-4D59-A268-C353D54F90B5}" destId="{36182F76-662C-4240-A6DC-C51096986DA3}" srcOrd="0" destOrd="0" presId="urn:microsoft.com/office/officeart/2005/8/layout/venn1"/>
    <dgm:cxn modelId="{5AB788CA-8889-41F2-BB3E-DDEDF77560D9}" type="presOf" srcId="{7B557471-0745-4D59-A268-C353D54F90B5}" destId="{34F5E6CA-6633-4066-9AD1-059D74C2BF09}" srcOrd="1" destOrd="0" presId="urn:microsoft.com/office/officeart/2005/8/layout/venn1"/>
    <dgm:cxn modelId="{C01623D9-B8AE-4357-8713-58CBEB748525}" type="presOf" srcId="{1374ACA3-801C-4DE2-A1B0-459513D99C05}" destId="{016A7DF7-6ED0-4E49-8DE0-71C3AA4E14A4}" srcOrd="1" destOrd="0" presId="urn:microsoft.com/office/officeart/2005/8/layout/venn1"/>
    <dgm:cxn modelId="{A0D78098-A396-48B5-870E-EFB3C2F20BD0}" type="presParOf" srcId="{91D4136A-30C1-4B09-A130-151F7CDB8556}" destId="{14241492-0290-42D3-BA06-6E3B550096F8}" srcOrd="0" destOrd="0" presId="urn:microsoft.com/office/officeart/2005/8/layout/venn1"/>
    <dgm:cxn modelId="{63932FFE-BFCE-40C9-8281-0B2B814AD8DC}" type="presParOf" srcId="{91D4136A-30C1-4B09-A130-151F7CDB8556}" destId="{016A7DF7-6ED0-4E49-8DE0-71C3AA4E14A4}" srcOrd="1" destOrd="0" presId="urn:microsoft.com/office/officeart/2005/8/layout/venn1"/>
    <dgm:cxn modelId="{55AEC01C-A058-4C68-8877-5AE86A45EBF0}" type="presParOf" srcId="{91D4136A-30C1-4B09-A130-151F7CDB8556}" destId="{36182F76-662C-4240-A6DC-C51096986DA3}" srcOrd="2" destOrd="0" presId="urn:microsoft.com/office/officeart/2005/8/layout/venn1"/>
    <dgm:cxn modelId="{05C752C7-AFA6-40F9-8F50-2E48592E6CA2}" type="presParOf" srcId="{91D4136A-30C1-4B09-A130-151F7CDB8556}" destId="{34F5E6CA-6633-4066-9AD1-059D74C2BF0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41492-0290-42D3-BA06-6E3B550096F8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4"/>
              </a:solidFill>
              <a:latin typeface="Commissioner" pitchFamily="2" charset="0"/>
            </a:rPr>
            <a:t>Humanities</a:t>
          </a:r>
        </a:p>
      </dsp:txBody>
      <dsp:txXfrm>
        <a:off x="609599" y="739321"/>
        <a:ext cx="1950720" cy="2585357"/>
      </dsp:txXfrm>
    </dsp:sp>
    <dsp:sp modelId="{36182F76-662C-4240-A6DC-C51096986DA3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4"/>
              </a:solidFill>
              <a:latin typeface="Commissioner" pitchFamily="2" charset="0"/>
            </a:rPr>
            <a:t>Computational methods</a:t>
          </a:r>
        </a:p>
      </dsp:txBody>
      <dsp:txXfrm>
        <a:off x="3535680" y="739321"/>
        <a:ext cx="1950720" cy="258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41492-0290-42D3-BA06-6E3B550096F8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4"/>
              </a:solidFill>
              <a:latin typeface="Commissioner" pitchFamily="2" charset="0"/>
            </a:rPr>
            <a:t>Humanities</a:t>
          </a:r>
        </a:p>
      </dsp:txBody>
      <dsp:txXfrm>
        <a:off x="609599" y="739321"/>
        <a:ext cx="1950720" cy="2585357"/>
      </dsp:txXfrm>
    </dsp:sp>
    <dsp:sp modelId="{36182F76-662C-4240-A6DC-C51096986DA3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4"/>
              </a:solidFill>
              <a:latin typeface="Commissioner" pitchFamily="2" charset="0"/>
            </a:rPr>
            <a:t>Computational methods</a:t>
          </a:r>
        </a:p>
      </dsp:txBody>
      <dsp:txXfrm>
        <a:off x="3535680" y="739321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76cbc6627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76cbc6627a_0_9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6bf8a2b190_0_3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6bf8a2b190_0_3314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76cbc6627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76cbc6627a_0_9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0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5" y="0"/>
            <a:ext cx="9144048" cy="5133089"/>
            <a:chOff x="-25" y="0"/>
            <a:chExt cx="9144048" cy="513308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5" y="0"/>
              <a:ext cx="9144047" cy="5133088"/>
              <a:chOff x="-25" y="0"/>
              <a:chExt cx="9144047" cy="5133088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06205" y="2835200"/>
                <a:ext cx="6737787" cy="2297888"/>
              </a:xfrm>
              <a:custGeom>
                <a:avLst/>
                <a:gdLst/>
                <a:ahLst/>
                <a:cxnLst/>
                <a:rect l="l" t="t" r="r" b="b"/>
                <a:pathLst>
                  <a:path w="33456" h="11410" extrusionOk="0">
                    <a:moveTo>
                      <a:pt x="22424" y="1"/>
                    </a:moveTo>
                    <a:cubicBezTo>
                      <a:pt x="16324" y="1"/>
                      <a:pt x="10216" y="1853"/>
                      <a:pt x="5291" y="5466"/>
                    </a:cubicBezTo>
                    <a:cubicBezTo>
                      <a:pt x="3145" y="7038"/>
                      <a:pt x="1158" y="9055"/>
                      <a:pt x="1" y="11410"/>
                    </a:cubicBezTo>
                    <a:lnTo>
                      <a:pt x="10841" y="11410"/>
                    </a:lnTo>
                    <a:cubicBezTo>
                      <a:pt x="13276" y="8184"/>
                      <a:pt x="17056" y="5854"/>
                      <a:pt x="20972" y="5009"/>
                    </a:cubicBezTo>
                    <a:cubicBezTo>
                      <a:pt x="22163" y="4754"/>
                      <a:pt x="23375" y="4631"/>
                      <a:pt x="24588" y="4631"/>
                    </a:cubicBezTo>
                    <a:cubicBezTo>
                      <a:pt x="27653" y="4631"/>
                      <a:pt x="30721" y="5417"/>
                      <a:pt x="33456" y="6840"/>
                    </a:cubicBezTo>
                    <a:lnTo>
                      <a:pt x="33456" y="2151"/>
                    </a:lnTo>
                    <a:cubicBezTo>
                      <a:pt x="29971" y="710"/>
                      <a:pt x="26199" y="1"/>
                      <a:pt x="224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-25" y="0"/>
                <a:ext cx="1609721" cy="1520686"/>
              </a:xfrm>
              <a:custGeom>
                <a:avLst/>
                <a:gdLst/>
                <a:ahLst/>
                <a:cxnLst/>
                <a:rect l="l" t="t" r="r" b="b"/>
                <a:pathLst>
                  <a:path w="14301" h="13510" extrusionOk="0">
                    <a:moveTo>
                      <a:pt x="1" y="1"/>
                    </a:moveTo>
                    <a:lnTo>
                      <a:pt x="1" y="10726"/>
                    </a:lnTo>
                    <a:cubicBezTo>
                      <a:pt x="2821" y="12270"/>
                      <a:pt x="5968" y="13216"/>
                      <a:pt x="9173" y="13471"/>
                    </a:cubicBezTo>
                    <a:cubicBezTo>
                      <a:pt x="9467" y="13495"/>
                      <a:pt x="9769" y="13510"/>
                      <a:pt x="10071" y="13510"/>
                    </a:cubicBezTo>
                    <a:cubicBezTo>
                      <a:pt x="11246" y="13510"/>
                      <a:pt x="12433" y="13283"/>
                      <a:pt x="13226" y="12461"/>
                    </a:cubicBezTo>
                    <a:cubicBezTo>
                      <a:pt x="14300" y="11341"/>
                      <a:pt x="14232" y="9575"/>
                      <a:pt x="14001" y="8044"/>
                    </a:cubicBezTo>
                    <a:cubicBezTo>
                      <a:pt x="13562" y="5173"/>
                      <a:pt x="12728" y="2274"/>
                      <a:pt x="10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7123" y="1345453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6254000" y="0"/>
                <a:ext cx="2890022" cy="2725961"/>
              </a:xfrm>
              <a:custGeom>
                <a:avLst/>
                <a:gdLst/>
                <a:ahLst/>
                <a:cxnLst/>
                <a:rect l="l" t="t" r="r" b="b"/>
                <a:pathLst>
                  <a:path w="39212" h="36986" extrusionOk="0">
                    <a:moveTo>
                      <a:pt x="6787" y="1"/>
                    </a:moveTo>
                    <a:cubicBezTo>
                      <a:pt x="6305" y="2741"/>
                      <a:pt x="6839" y="5663"/>
                      <a:pt x="8309" y="8028"/>
                    </a:cubicBezTo>
                    <a:cubicBezTo>
                      <a:pt x="9017" y="9164"/>
                      <a:pt x="9935" y="10198"/>
                      <a:pt x="10350" y="11474"/>
                    </a:cubicBezTo>
                    <a:cubicBezTo>
                      <a:pt x="11278" y="14342"/>
                      <a:pt x="9370" y="17353"/>
                      <a:pt x="7196" y="19439"/>
                    </a:cubicBezTo>
                    <a:cubicBezTo>
                      <a:pt x="5019" y="21525"/>
                      <a:pt x="2385" y="23348"/>
                      <a:pt x="1235" y="26135"/>
                    </a:cubicBezTo>
                    <a:cubicBezTo>
                      <a:pt x="0" y="29132"/>
                      <a:pt x="933" y="32881"/>
                      <a:pt x="3430" y="34946"/>
                    </a:cubicBezTo>
                    <a:cubicBezTo>
                      <a:pt x="5159" y="36380"/>
                      <a:pt x="7464" y="36986"/>
                      <a:pt x="9714" y="36986"/>
                    </a:cubicBezTo>
                    <a:cubicBezTo>
                      <a:pt x="9771" y="36986"/>
                      <a:pt x="9827" y="36985"/>
                      <a:pt x="9884" y="36984"/>
                    </a:cubicBezTo>
                    <a:cubicBezTo>
                      <a:pt x="12187" y="36950"/>
                      <a:pt x="14439" y="36342"/>
                      <a:pt x="16627" y="35610"/>
                    </a:cubicBezTo>
                    <a:cubicBezTo>
                      <a:pt x="24844" y="32875"/>
                      <a:pt x="32397" y="28469"/>
                      <a:pt x="39212" y="23086"/>
                    </a:cubicBezTo>
                    <a:lnTo>
                      <a:pt x="392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761045" y="7693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761045" y="909777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797900" y="495850"/>
            <a:ext cx="4398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Commissioner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797888" y="2575950"/>
            <a:ext cx="23838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sz="28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2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6"/>
          <p:cNvGrpSpPr/>
          <p:nvPr/>
        </p:nvGrpSpPr>
        <p:grpSpPr>
          <a:xfrm>
            <a:off x="92" y="5"/>
            <a:ext cx="9143908" cy="5143414"/>
            <a:chOff x="92" y="5"/>
            <a:chExt cx="9143908" cy="5143414"/>
          </a:xfrm>
        </p:grpSpPr>
        <p:sp>
          <p:nvSpPr>
            <p:cNvPr id="271" name="Google Shape;271;p26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 flipH="1">
              <a:off x="92" y="3901472"/>
              <a:ext cx="1817004" cy="1241947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26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274" name="Google Shape;274;p26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" name="Google Shape;277;p26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26"/>
          <p:cNvSpPr txBox="1">
            <a:spLocks noGrp="1"/>
          </p:cNvSpPr>
          <p:nvPr>
            <p:ph type="subTitle" idx="1"/>
          </p:nvPr>
        </p:nvSpPr>
        <p:spPr>
          <a:xfrm>
            <a:off x="1325075" y="3530200"/>
            <a:ext cx="2674200" cy="8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9" name="Google Shape;279;p26"/>
          <p:cNvSpPr txBox="1">
            <a:spLocks noGrp="1"/>
          </p:cNvSpPr>
          <p:nvPr>
            <p:ph type="subTitle" idx="2"/>
          </p:nvPr>
        </p:nvSpPr>
        <p:spPr>
          <a:xfrm>
            <a:off x="1325075" y="2477206"/>
            <a:ext cx="2674200" cy="8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subTitle" idx="3"/>
          </p:nvPr>
        </p:nvSpPr>
        <p:spPr>
          <a:xfrm>
            <a:off x="1325075" y="1413800"/>
            <a:ext cx="2674200" cy="8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4"/>
          </p:nvPr>
        </p:nvSpPr>
        <p:spPr>
          <a:xfrm>
            <a:off x="1325084" y="3349050"/>
            <a:ext cx="19422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Commissioner" pitchFamily="2" charset="0"/>
                <a:ea typeface="Black Han Sans"/>
                <a:cs typeface="Commissioner" pitchFamily="2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282" name="Google Shape;282;p26"/>
          <p:cNvSpPr txBox="1">
            <a:spLocks noGrp="1"/>
          </p:cNvSpPr>
          <p:nvPr>
            <p:ph type="subTitle" idx="5"/>
          </p:nvPr>
        </p:nvSpPr>
        <p:spPr>
          <a:xfrm>
            <a:off x="1325084" y="2288875"/>
            <a:ext cx="19422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Commissioner" pitchFamily="2" charset="0"/>
                <a:ea typeface="Black Han Sans"/>
                <a:cs typeface="Commissioner" pitchFamily="2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283" name="Google Shape;283;p26"/>
          <p:cNvSpPr txBox="1">
            <a:spLocks noGrp="1"/>
          </p:cNvSpPr>
          <p:nvPr>
            <p:ph type="subTitle" idx="6"/>
          </p:nvPr>
        </p:nvSpPr>
        <p:spPr>
          <a:xfrm>
            <a:off x="1325084" y="1228700"/>
            <a:ext cx="19422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Commissioner" pitchFamily="2" charset="0"/>
                <a:ea typeface="Black Han Sans"/>
                <a:cs typeface="Commissioner" pitchFamily="2" charset="0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 dirty="0"/>
          </a:p>
        </p:txBody>
      </p:sp>
      <p:sp>
        <p:nvSpPr>
          <p:cNvPr id="284" name="Google Shape;284;p26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9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/>
          <p:nvPr/>
        </p:nvSpPr>
        <p:spPr>
          <a:xfrm>
            <a:off x="-570751" y="3893277"/>
            <a:ext cx="1560571" cy="1250967"/>
          </a:xfrm>
          <a:custGeom>
            <a:avLst/>
            <a:gdLst/>
            <a:ahLst/>
            <a:cxnLst/>
            <a:rect l="l" t="t" r="r" b="b"/>
            <a:pathLst>
              <a:path w="63047" h="50539" extrusionOk="0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3765775" y="0"/>
            <a:ext cx="5378318" cy="5072907"/>
          </a:xfrm>
          <a:custGeom>
            <a:avLst/>
            <a:gdLst/>
            <a:ahLst/>
            <a:cxnLst/>
            <a:rect l="l" t="t" r="r" b="b"/>
            <a:pathLst>
              <a:path w="39212" h="36986" extrusionOk="0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7"/>
          <p:cNvSpPr/>
          <p:nvPr/>
        </p:nvSpPr>
        <p:spPr>
          <a:xfrm flipH="1">
            <a:off x="5894924" y="0"/>
            <a:ext cx="3249135" cy="507025"/>
          </a:xfrm>
          <a:custGeom>
            <a:avLst/>
            <a:gdLst/>
            <a:ahLst/>
            <a:cxnLst/>
            <a:rect l="l" t="t" r="r" b="b"/>
            <a:pathLst>
              <a:path w="18507" h="2888" extrusionOk="0">
                <a:moveTo>
                  <a:pt x="1" y="1"/>
                </a:moveTo>
                <a:cubicBezTo>
                  <a:pt x="437" y="831"/>
                  <a:pt x="1083" y="1549"/>
                  <a:pt x="1872" y="2053"/>
                </a:cubicBezTo>
                <a:cubicBezTo>
                  <a:pt x="2736" y="2601"/>
                  <a:pt x="3760" y="2887"/>
                  <a:pt x="4782" y="2887"/>
                </a:cubicBezTo>
                <a:cubicBezTo>
                  <a:pt x="5270" y="2887"/>
                  <a:pt x="5757" y="2822"/>
                  <a:pt x="6227" y="2689"/>
                </a:cubicBezTo>
                <a:cubicBezTo>
                  <a:pt x="7227" y="2403"/>
                  <a:pt x="8146" y="1832"/>
                  <a:pt x="9177" y="1682"/>
                </a:cubicBezTo>
                <a:cubicBezTo>
                  <a:pt x="9376" y="1653"/>
                  <a:pt x="9575" y="1640"/>
                  <a:pt x="9773" y="1640"/>
                </a:cubicBezTo>
                <a:cubicBezTo>
                  <a:pt x="11106" y="1640"/>
                  <a:pt x="12423" y="2218"/>
                  <a:pt x="13773" y="2298"/>
                </a:cubicBezTo>
                <a:cubicBezTo>
                  <a:pt x="13869" y="2304"/>
                  <a:pt x="13964" y="2306"/>
                  <a:pt x="14059" y="2306"/>
                </a:cubicBezTo>
                <a:cubicBezTo>
                  <a:pt x="15793" y="2306"/>
                  <a:pt x="17467" y="1382"/>
                  <a:pt x="18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27"/>
          <p:cNvGrpSpPr/>
          <p:nvPr/>
        </p:nvGrpSpPr>
        <p:grpSpPr>
          <a:xfrm>
            <a:off x="169125" y="184750"/>
            <a:ext cx="8797108" cy="4746297"/>
            <a:chOff x="169125" y="-3414650"/>
            <a:chExt cx="8797108" cy="4746297"/>
          </a:xfrm>
        </p:grpSpPr>
        <p:sp>
          <p:nvSpPr>
            <p:cNvPr id="290" name="Google Shape;290;p27"/>
            <p:cNvSpPr/>
            <p:nvPr/>
          </p:nvSpPr>
          <p:spPr>
            <a:xfrm>
              <a:off x="169125" y="-3414650"/>
              <a:ext cx="326100" cy="440104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8761045" y="1050474"/>
              <a:ext cx="205188" cy="140477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8761045" y="1190876"/>
              <a:ext cx="205188" cy="14077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94" name="Google Shape;294;p27"/>
          <p:cNvSpPr txBox="1">
            <a:spLocks noGrp="1"/>
          </p:cNvSpPr>
          <p:nvPr>
            <p:ph type="title" idx="2"/>
          </p:nvPr>
        </p:nvSpPr>
        <p:spPr>
          <a:xfrm>
            <a:off x="3062850" y="2946038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95" name="Google Shape;295;p27"/>
          <p:cNvSpPr txBox="1">
            <a:spLocks noGrp="1"/>
          </p:cNvSpPr>
          <p:nvPr>
            <p:ph type="subTitle" idx="1"/>
          </p:nvPr>
        </p:nvSpPr>
        <p:spPr>
          <a:xfrm>
            <a:off x="3263250" y="3295388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title" idx="3"/>
          </p:nvPr>
        </p:nvSpPr>
        <p:spPr>
          <a:xfrm>
            <a:off x="409125" y="2946038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4"/>
          </p:nvPr>
        </p:nvSpPr>
        <p:spPr>
          <a:xfrm>
            <a:off x="609525" y="3295388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title" idx="5"/>
          </p:nvPr>
        </p:nvSpPr>
        <p:spPr>
          <a:xfrm>
            <a:off x="5716575" y="2946038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99" name="Google Shape;299;p27"/>
          <p:cNvSpPr txBox="1">
            <a:spLocks noGrp="1"/>
          </p:cNvSpPr>
          <p:nvPr>
            <p:ph type="subTitle" idx="6"/>
          </p:nvPr>
        </p:nvSpPr>
        <p:spPr>
          <a:xfrm>
            <a:off x="5916975" y="3295388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TITLE_AND_DESCRIPTION_1_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/>
          <p:nvPr/>
        </p:nvSpPr>
        <p:spPr>
          <a:xfrm rot="10800000">
            <a:off x="2746708" y="-236896"/>
            <a:ext cx="6324992" cy="5617287"/>
          </a:xfrm>
          <a:custGeom>
            <a:avLst/>
            <a:gdLst/>
            <a:ahLst/>
            <a:cxnLst/>
            <a:rect l="l" t="t" r="r" b="b"/>
            <a:pathLst>
              <a:path w="13583" h="12063" extrusionOk="0">
                <a:moveTo>
                  <a:pt x="5144" y="1"/>
                </a:moveTo>
                <a:cubicBezTo>
                  <a:pt x="4965" y="1"/>
                  <a:pt x="4788" y="15"/>
                  <a:pt x="4614" y="42"/>
                </a:cubicBezTo>
                <a:cubicBezTo>
                  <a:pt x="3179" y="267"/>
                  <a:pt x="2097" y="1206"/>
                  <a:pt x="1028" y="2110"/>
                </a:cubicBezTo>
                <a:cubicBezTo>
                  <a:pt x="718" y="2369"/>
                  <a:pt x="358" y="2611"/>
                  <a:pt x="1" y="2856"/>
                </a:cubicBezTo>
                <a:lnTo>
                  <a:pt x="1" y="12063"/>
                </a:lnTo>
                <a:lnTo>
                  <a:pt x="4213" y="12063"/>
                </a:lnTo>
                <a:cubicBezTo>
                  <a:pt x="4399" y="11297"/>
                  <a:pt x="4787" y="10607"/>
                  <a:pt x="5424" y="10147"/>
                </a:cubicBezTo>
                <a:cubicBezTo>
                  <a:pt x="6502" y="9357"/>
                  <a:pt x="7956" y="9436"/>
                  <a:pt x="9289" y="9361"/>
                </a:cubicBezTo>
                <a:cubicBezTo>
                  <a:pt x="10432" y="9296"/>
                  <a:pt x="11633" y="9058"/>
                  <a:pt x="12470" y="8275"/>
                </a:cubicBezTo>
                <a:cubicBezTo>
                  <a:pt x="13307" y="7496"/>
                  <a:pt x="13582" y="6034"/>
                  <a:pt x="12783" y="5217"/>
                </a:cubicBezTo>
                <a:cubicBezTo>
                  <a:pt x="11722" y="4135"/>
                  <a:pt x="9616" y="4775"/>
                  <a:pt x="8636" y="3621"/>
                </a:cubicBezTo>
                <a:cubicBezTo>
                  <a:pt x="8115" y="3013"/>
                  <a:pt x="8122" y="2118"/>
                  <a:pt x="7755" y="1407"/>
                </a:cubicBezTo>
                <a:cubicBezTo>
                  <a:pt x="7277" y="481"/>
                  <a:pt x="6199" y="1"/>
                  <a:pt x="51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 rot="-5400000" flipH="1">
            <a:off x="-440841" y="240434"/>
            <a:ext cx="2978896" cy="2295737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title"/>
          </p:nvPr>
        </p:nvSpPr>
        <p:spPr>
          <a:xfrm>
            <a:off x="4893725" y="2655950"/>
            <a:ext cx="3079500" cy="56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16" name="Google Shape;316;p29"/>
          <p:cNvSpPr txBox="1">
            <a:spLocks noGrp="1"/>
          </p:cNvSpPr>
          <p:nvPr>
            <p:ph type="subTitle" idx="1"/>
          </p:nvPr>
        </p:nvSpPr>
        <p:spPr>
          <a:xfrm>
            <a:off x="5088500" y="3414975"/>
            <a:ext cx="28848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7" name="Google Shape;317;p29"/>
          <p:cNvSpPr txBox="1">
            <a:spLocks noGrp="1"/>
          </p:cNvSpPr>
          <p:nvPr>
            <p:ph type="title" idx="2" hasCustomPrompt="1"/>
          </p:nvPr>
        </p:nvSpPr>
        <p:spPr>
          <a:xfrm>
            <a:off x="5740100" y="1047025"/>
            <a:ext cx="2233200" cy="16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18" name="Google Shape;318;p29"/>
          <p:cNvSpPr/>
          <p:nvPr/>
        </p:nvSpPr>
        <p:spPr>
          <a:xfrm rot="10800000" flipH="1">
            <a:off x="3" y="3790806"/>
            <a:ext cx="1755224" cy="1352693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9"/>
          <p:cNvSpPr/>
          <p:nvPr/>
        </p:nvSpPr>
        <p:spPr>
          <a:xfrm rot="5470684">
            <a:off x="4064003" y="370490"/>
            <a:ext cx="209940" cy="225978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9"/>
          <p:cNvSpPr/>
          <p:nvPr/>
        </p:nvSpPr>
        <p:spPr>
          <a:xfrm rot="5470737">
            <a:off x="3818032" y="4420676"/>
            <a:ext cx="369367" cy="355190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9"/>
          <p:cNvSpPr/>
          <p:nvPr/>
        </p:nvSpPr>
        <p:spPr>
          <a:xfrm rot="9507153">
            <a:off x="1258996" y="552274"/>
            <a:ext cx="219888" cy="211463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TITLE_AND_BODY_1_2_1_1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30"/>
          <p:cNvGrpSpPr/>
          <p:nvPr/>
        </p:nvGrpSpPr>
        <p:grpSpPr>
          <a:xfrm>
            <a:off x="-690151" y="-2"/>
            <a:ext cx="12033801" cy="5392337"/>
            <a:chOff x="-690151" y="-2"/>
            <a:chExt cx="12033801" cy="5392337"/>
          </a:xfrm>
        </p:grpSpPr>
        <p:sp>
          <p:nvSpPr>
            <p:cNvPr id="324" name="Google Shape;324;p30"/>
            <p:cNvSpPr/>
            <p:nvPr/>
          </p:nvSpPr>
          <p:spPr>
            <a:xfrm flipH="1">
              <a:off x="-68" y="2960000"/>
              <a:ext cx="3194593" cy="2183549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5" name="Google Shape;325;p30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326" name="Google Shape;326;p30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9" name="Google Shape;329;p30"/>
            <p:cNvSpPr/>
            <p:nvPr/>
          </p:nvSpPr>
          <p:spPr>
            <a:xfrm flipH="1">
              <a:off x="6976699" y="1891625"/>
              <a:ext cx="4366950" cy="3500710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 rot="10800000" flipH="1">
              <a:off x="-690151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0"/>
          <p:cNvSpPr txBox="1">
            <a:spLocks noGrp="1"/>
          </p:cNvSpPr>
          <p:nvPr>
            <p:ph type="title"/>
          </p:nvPr>
        </p:nvSpPr>
        <p:spPr>
          <a:xfrm>
            <a:off x="1408350" y="1390742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32" name="Google Shape;332;p30"/>
          <p:cNvSpPr txBox="1">
            <a:spLocks noGrp="1"/>
          </p:cNvSpPr>
          <p:nvPr>
            <p:ph type="title" idx="2" hasCustomPrompt="1"/>
          </p:nvPr>
        </p:nvSpPr>
        <p:spPr>
          <a:xfrm>
            <a:off x="3618150" y="577025"/>
            <a:ext cx="19077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333" name="Google Shape;333;p30"/>
          <p:cNvSpPr txBox="1">
            <a:spLocks noGrp="1"/>
          </p:cNvSpPr>
          <p:nvPr>
            <p:ph type="subTitle" idx="1"/>
          </p:nvPr>
        </p:nvSpPr>
        <p:spPr>
          <a:xfrm>
            <a:off x="1361850" y="2260046"/>
            <a:ext cx="64203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2_1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4"/>
          <p:cNvSpPr txBox="1">
            <a:spLocks noGrp="1"/>
          </p:cNvSpPr>
          <p:nvPr>
            <p:ph type="body" idx="1" hasCustomPrompt="1"/>
          </p:nvPr>
        </p:nvSpPr>
        <p:spPr>
          <a:xfrm>
            <a:off x="713850" y="1107450"/>
            <a:ext cx="7913700" cy="3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800"/>
              <a:buFont typeface="Lexend Deca"/>
              <a:buChar char="●"/>
              <a:defRPr sz="1800">
                <a:latin typeface="Commissioner" pitchFamily="2" charset="0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○"/>
              <a:defRPr sz="1600">
                <a:latin typeface="Commissioner" pitchFamily="2" charset="0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E0E0E"/>
              </a:buClr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E0E0E"/>
              </a:buClr>
              <a:buSzPts val="1400"/>
              <a:buFont typeface="Arial"/>
              <a:buChar char="■"/>
              <a:defRPr/>
            </a:lvl9pPr>
          </a:lstStyle>
          <a:p>
            <a:r>
              <a:rPr lang="en-US" dirty="0" err="1"/>
              <a:t>Asas</a:t>
            </a:r>
            <a:endParaRPr lang="en-US" dirty="0"/>
          </a:p>
          <a:p>
            <a:pPr lvl="1"/>
            <a:r>
              <a:rPr lang="en-US" dirty="0"/>
              <a:t>Asa	</a:t>
            </a:r>
            <a:endParaRPr dirty="0"/>
          </a:p>
        </p:txBody>
      </p:sp>
      <p:sp>
        <p:nvSpPr>
          <p:cNvPr id="368" name="Google Shape;368;p34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69" name="Google Shape;369;p34"/>
          <p:cNvGrpSpPr/>
          <p:nvPr/>
        </p:nvGrpSpPr>
        <p:grpSpPr>
          <a:xfrm>
            <a:off x="-2903425" y="0"/>
            <a:ext cx="12047388" cy="7827050"/>
            <a:chOff x="-2903425" y="0"/>
            <a:chExt cx="12047388" cy="7827050"/>
          </a:xfrm>
        </p:grpSpPr>
        <p:sp>
          <p:nvSpPr>
            <p:cNvPr id="370" name="Google Shape;370;p34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 rot="3600660">
              <a:off x="-2291381" y="3870094"/>
              <a:ext cx="3344912" cy="3344912"/>
            </a:xfrm>
            <a:prstGeom prst="blockArc">
              <a:avLst>
                <a:gd name="adj1" fmla="val 10800000"/>
                <a:gd name="adj2" fmla="val 1513511"/>
                <a:gd name="adj3" fmla="val 191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34"/>
          <p:cNvSpPr/>
          <p:nvPr/>
        </p:nvSpPr>
        <p:spPr>
          <a:xfrm>
            <a:off x="6056916" y="2983037"/>
            <a:ext cx="3160735" cy="2160406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-246502" y="44875"/>
            <a:ext cx="9390546" cy="5143162"/>
            <a:chOff x="-246502" y="44875"/>
            <a:chExt cx="9390546" cy="5143162"/>
          </a:xfrm>
        </p:grpSpPr>
        <p:sp>
          <p:nvSpPr>
            <p:cNvPr id="376" name="Google Shape;376;p35"/>
            <p:cNvSpPr/>
            <p:nvPr/>
          </p:nvSpPr>
          <p:spPr>
            <a:xfrm rot="-5400000" flipH="1">
              <a:off x="77977" y="-279603"/>
              <a:ext cx="5143144" cy="5792100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35"/>
            <p:cNvGrpSpPr/>
            <p:nvPr/>
          </p:nvGrpSpPr>
          <p:grpSpPr>
            <a:xfrm rot="-5400000" flipH="1">
              <a:off x="8363971" y="-185970"/>
              <a:ext cx="337407" cy="924597"/>
              <a:chOff x="8514266" y="1265155"/>
              <a:chExt cx="337407" cy="924597"/>
            </a:xfrm>
          </p:grpSpPr>
          <p:sp>
            <p:nvSpPr>
              <p:cNvPr id="378" name="Google Shape;378;p35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5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5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5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2" name="Google Shape;382;p35"/>
            <p:cNvSpPr/>
            <p:nvPr/>
          </p:nvSpPr>
          <p:spPr>
            <a:xfrm rot="-5400000" flipH="1">
              <a:off x="-946474" y="3790475"/>
              <a:ext cx="2242956" cy="350011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 rot="10800000">
              <a:off x="5366582" y="3823238"/>
              <a:ext cx="3777462" cy="1364799"/>
            </a:xfrm>
            <a:custGeom>
              <a:avLst/>
              <a:gdLst/>
              <a:ahLst/>
              <a:cxnLst/>
              <a:rect l="l" t="t" r="r" b="b"/>
              <a:pathLst>
                <a:path w="61918" h="22371" extrusionOk="0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35"/>
          <p:cNvSpPr txBox="1">
            <a:spLocks noGrp="1"/>
          </p:cNvSpPr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85" name="Google Shape;385;p35"/>
          <p:cNvSpPr txBox="1">
            <a:spLocks noGrp="1"/>
          </p:cNvSpPr>
          <p:nvPr>
            <p:ph type="subTitle" idx="1"/>
          </p:nvPr>
        </p:nvSpPr>
        <p:spPr>
          <a:xfrm>
            <a:off x="2193150" y="1083200"/>
            <a:ext cx="47577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 rot="10800000">
            <a:off x="7353624" y="-2"/>
            <a:ext cx="2290182" cy="1835829"/>
          </a:xfrm>
          <a:custGeom>
            <a:avLst/>
            <a:gdLst/>
            <a:ahLst/>
            <a:cxnLst/>
            <a:rect l="l" t="t" r="r" b="b"/>
            <a:pathLst>
              <a:path w="63047" h="50539" extrusionOk="0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6"/>
          <p:cNvSpPr/>
          <p:nvPr/>
        </p:nvSpPr>
        <p:spPr>
          <a:xfrm flipH="1">
            <a:off x="5821300" y="2791197"/>
            <a:ext cx="6063998" cy="2423161"/>
          </a:xfrm>
          <a:custGeom>
            <a:avLst/>
            <a:gdLst/>
            <a:ahLst/>
            <a:cxnLst/>
            <a:rect l="l" t="t" r="r" b="b"/>
            <a:pathLst>
              <a:path w="38804" h="15506" extrusionOk="0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6"/>
          <p:cNvSpPr/>
          <p:nvPr/>
        </p:nvSpPr>
        <p:spPr>
          <a:xfrm flipH="1">
            <a:off x="0" y="3871925"/>
            <a:ext cx="1860350" cy="1271575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6"/>
          <p:cNvSpPr/>
          <p:nvPr/>
        </p:nvSpPr>
        <p:spPr>
          <a:xfrm>
            <a:off x="271119" y="212480"/>
            <a:ext cx="595618" cy="572703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6"/>
          <p:cNvSpPr txBox="1">
            <a:spLocks noGrp="1"/>
          </p:cNvSpPr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_AND_BODY_1_3_1_1_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37"/>
          <p:cNvGrpSpPr/>
          <p:nvPr/>
        </p:nvGrpSpPr>
        <p:grpSpPr>
          <a:xfrm>
            <a:off x="-152410" y="0"/>
            <a:ext cx="9338910" cy="5221448"/>
            <a:chOff x="-152410" y="0"/>
            <a:chExt cx="9338910" cy="5221448"/>
          </a:xfrm>
        </p:grpSpPr>
        <p:sp>
          <p:nvSpPr>
            <p:cNvPr id="394" name="Google Shape;394;p37"/>
            <p:cNvSpPr/>
            <p:nvPr/>
          </p:nvSpPr>
          <p:spPr>
            <a:xfrm rot="10800000" flipH="1">
              <a:off x="-152410" y="3991667"/>
              <a:ext cx="1579980" cy="1217639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37"/>
            <p:cNvGrpSpPr/>
            <p:nvPr/>
          </p:nvGrpSpPr>
          <p:grpSpPr>
            <a:xfrm>
              <a:off x="5389067" y="959790"/>
              <a:ext cx="3797433" cy="4261658"/>
              <a:chOff x="5389067" y="959790"/>
              <a:chExt cx="3797433" cy="4261658"/>
            </a:xfrm>
          </p:grpSpPr>
          <p:sp>
            <p:nvSpPr>
              <p:cNvPr id="396" name="Google Shape;396;p37"/>
              <p:cNvSpPr/>
              <p:nvPr/>
            </p:nvSpPr>
            <p:spPr>
              <a:xfrm flipH="1">
                <a:off x="5389067" y="1848905"/>
                <a:ext cx="3797433" cy="3372543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2063" extrusionOk="0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8591236" y="959790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37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7"/>
          <p:cNvSpPr txBox="1">
            <a:spLocks noGrp="1"/>
          </p:cNvSpPr>
          <p:nvPr>
            <p:ph type="subTitle" idx="1"/>
          </p:nvPr>
        </p:nvSpPr>
        <p:spPr>
          <a:xfrm>
            <a:off x="1177500" y="2148875"/>
            <a:ext cx="2648100" cy="4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latin typeface="Commissioner" pitchFamily="2" charset="0"/>
                <a:ea typeface="Black Han Sans"/>
                <a:cs typeface="Commissioner" pitchFamily="2" charset="0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00" name="Google Shape;400;p37"/>
          <p:cNvSpPr txBox="1">
            <a:spLocks noGrp="1"/>
          </p:cNvSpPr>
          <p:nvPr>
            <p:ph type="body" idx="2"/>
          </p:nvPr>
        </p:nvSpPr>
        <p:spPr>
          <a:xfrm>
            <a:off x="1177498" y="2701950"/>
            <a:ext cx="3160800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8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>
            <a:spLocks noGrp="1"/>
          </p:cNvSpPr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03" name="Google Shape;403;p38"/>
          <p:cNvGrpSpPr/>
          <p:nvPr/>
        </p:nvGrpSpPr>
        <p:grpSpPr>
          <a:xfrm>
            <a:off x="-3860422" y="0"/>
            <a:ext cx="13004386" cy="9553860"/>
            <a:chOff x="-3860422" y="0"/>
            <a:chExt cx="13004386" cy="9553860"/>
          </a:xfrm>
        </p:grpSpPr>
        <p:sp>
          <p:nvSpPr>
            <p:cNvPr id="404" name="Google Shape;404;p38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 rot="3600617">
              <a:off x="-2990262" y="3929040"/>
              <a:ext cx="4754679" cy="4754939"/>
            </a:xfrm>
            <a:prstGeom prst="blockArc">
              <a:avLst>
                <a:gd name="adj1" fmla="val 10800000"/>
                <a:gd name="adj2" fmla="val 1513511"/>
                <a:gd name="adj3" fmla="val 191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38"/>
          <p:cNvSpPr/>
          <p:nvPr/>
        </p:nvSpPr>
        <p:spPr>
          <a:xfrm>
            <a:off x="6056916" y="2983037"/>
            <a:ext cx="3160735" cy="2160406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8"/>
          <p:cNvSpPr/>
          <p:nvPr/>
        </p:nvSpPr>
        <p:spPr>
          <a:xfrm rot="10800000" flipH="1">
            <a:off x="7197425" y="-44541"/>
            <a:ext cx="1999690" cy="1366816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 txBox="1">
            <a:spLocks noGrp="1"/>
          </p:cNvSpPr>
          <p:nvPr>
            <p:ph type="body" idx="1"/>
          </p:nvPr>
        </p:nvSpPr>
        <p:spPr>
          <a:xfrm>
            <a:off x="4704675" y="1506975"/>
            <a:ext cx="3384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8_2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>
            <a:spLocks noGrp="1"/>
          </p:cNvSpPr>
          <p:nvPr>
            <p:ph type="title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12" name="Google Shape;412;p39"/>
          <p:cNvSpPr txBox="1">
            <a:spLocks noGrp="1"/>
          </p:cNvSpPr>
          <p:nvPr>
            <p:ph type="body" idx="1"/>
          </p:nvPr>
        </p:nvSpPr>
        <p:spPr>
          <a:xfrm>
            <a:off x="2125950" y="3870950"/>
            <a:ext cx="48921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413" name="Google Shape;413;p39"/>
          <p:cNvGrpSpPr/>
          <p:nvPr/>
        </p:nvGrpSpPr>
        <p:grpSpPr>
          <a:xfrm rot="-5400000" flipH="1">
            <a:off x="8363971" y="-185970"/>
            <a:ext cx="337407" cy="924597"/>
            <a:chOff x="8514266" y="1265155"/>
            <a:chExt cx="337407" cy="924597"/>
          </a:xfrm>
        </p:grpSpPr>
        <p:sp>
          <p:nvSpPr>
            <p:cNvPr id="414" name="Google Shape;414;p39"/>
            <p:cNvSpPr/>
            <p:nvPr/>
          </p:nvSpPr>
          <p:spPr>
            <a:xfrm>
              <a:off x="8514266" y="1265155"/>
              <a:ext cx="337407" cy="230998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8514266" y="1496032"/>
              <a:ext cx="337407" cy="23148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10"/>
                  </a:lnTo>
                  <a:lnTo>
                    <a:pt x="2784" y="1910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8514266" y="1727393"/>
              <a:ext cx="337407" cy="230998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8514266" y="1958270"/>
              <a:ext cx="337407" cy="23148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39"/>
          <p:cNvSpPr/>
          <p:nvPr/>
        </p:nvSpPr>
        <p:spPr>
          <a:xfrm rot="-5400000" flipH="1">
            <a:off x="-946474" y="3790475"/>
            <a:ext cx="2242956" cy="350011"/>
          </a:xfrm>
          <a:custGeom>
            <a:avLst/>
            <a:gdLst/>
            <a:ahLst/>
            <a:cxnLst/>
            <a:rect l="l" t="t" r="r" b="b"/>
            <a:pathLst>
              <a:path w="18507" h="2888" extrusionOk="0">
                <a:moveTo>
                  <a:pt x="1" y="1"/>
                </a:moveTo>
                <a:cubicBezTo>
                  <a:pt x="437" y="831"/>
                  <a:pt x="1083" y="1549"/>
                  <a:pt x="1872" y="2053"/>
                </a:cubicBezTo>
                <a:cubicBezTo>
                  <a:pt x="2736" y="2601"/>
                  <a:pt x="3760" y="2887"/>
                  <a:pt x="4782" y="2887"/>
                </a:cubicBezTo>
                <a:cubicBezTo>
                  <a:pt x="5270" y="2887"/>
                  <a:pt x="5757" y="2822"/>
                  <a:pt x="6227" y="2689"/>
                </a:cubicBezTo>
                <a:cubicBezTo>
                  <a:pt x="7227" y="2403"/>
                  <a:pt x="8146" y="1832"/>
                  <a:pt x="9177" y="1682"/>
                </a:cubicBezTo>
                <a:cubicBezTo>
                  <a:pt x="9376" y="1653"/>
                  <a:pt x="9575" y="1640"/>
                  <a:pt x="9773" y="1640"/>
                </a:cubicBezTo>
                <a:cubicBezTo>
                  <a:pt x="11106" y="1640"/>
                  <a:pt x="12423" y="2218"/>
                  <a:pt x="13773" y="2298"/>
                </a:cubicBezTo>
                <a:cubicBezTo>
                  <a:pt x="13869" y="2304"/>
                  <a:pt x="13964" y="2306"/>
                  <a:pt x="14059" y="2306"/>
                </a:cubicBezTo>
                <a:cubicBezTo>
                  <a:pt x="15793" y="2306"/>
                  <a:pt x="17467" y="1382"/>
                  <a:pt x="18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9"/>
          <p:cNvSpPr/>
          <p:nvPr/>
        </p:nvSpPr>
        <p:spPr>
          <a:xfrm rot="5400000" flipH="1">
            <a:off x="6944307" y="3026813"/>
            <a:ext cx="3777462" cy="1364799"/>
          </a:xfrm>
          <a:custGeom>
            <a:avLst/>
            <a:gdLst/>
            <a:ahLst/>
            <a:cxnLst/>
            <a:rect l="l" t="t" r="r" b="b"/>
            <a:pathLst>
              <a:path w="61918" h="22371" extrusionOk="0">
                <a:moveTo>
                  <a:pt x="1" y="0"/>
                </a:moveTo>
                <a:lnTo>
                  <a:pt x="1" y="19582"/>
                </a:lnTo>
                <a:cubicBezTo>
                  <a:pt x="2348" y="19298"/>
                  <a:pt x="4561" y="19170"/>
                  <a:pt x="6829" y="19170"/>
                </a:cubicBezTo>
                <a:cubicBezTo>
                  <a:pt x="14097" y="19170"/>
                  <a:pt x="21932" y="20484"/>
                  <a:pt x="36559" y="22179"/>
                </a:cubicBezTo>
                <a:cubicBezTo>
                  <a:pt x="37673" y="22308"/>
                  <a:pt x="38754" y="22370"/>
                  <a:pt x="39802" y="22370"/>
                </a:cubicBezTo>
                <a:cubicBezTo>
                  <a:pt x="52890" y="22370"/>
                  <a:pt x="60749" y="12589"/>
                  <a:pt x="619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9"/>
          <p:cNvSpPr/>
          <p:nvPr/>
        </p:nvSpPr>
        <p:spPr>
          <a:xfrm rot="7199737">
            <a:off x="-1851981" y="-1577874"/>
            <a:ext cx="3112012" cy="3112162"/>
          </a:xfrm>
          <a:prstGeom prst="blockArc">
            <a:avLst>
              <a:gd name="adj1" fmla="val 10800000"/>
              <a:gd name="adj2" fmla="val 1513511"/>
              <a:gd name="adj3" fmla="val 19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_AND_BODY_1_1_2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40"/>
          <p:cNvGrpSpPr/>
          <p:nvPr/>
        </p:nvGrpSpPr>
        <p:grpSpPr>
          <a:xfrm>
            <a:off x="-2984950" y="-52225"/>
            <a:ext cx="12150200" cy="5266583"/>
            <a:chOff x="-2984950" y="-52225"/>
            <a:chExt cx="12150200" cy="5266583"/>
          </a:xfrm>
        </p:grpSpPr>
        <p:sp>
          <p:nvSpPr>
            <p:cNvPr id="423" name="Google Shape;423;p40"/>
            <p:cNvSpPr/>
            <p:nvPr/>
          </p:nvSpPr>
          <p:spPr>
            <a:xfrm rot="10800000" flipH="1">
              <a:off x="-743459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-2984950" y="2791197"/>
              <a:ext cx="6063998" cy="2423161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 rot="10800000" flipH="1">
              <a:off x="2427460" y="-52225"/>
              <a:ext cx="6737787" cy="2297888"/>
            </a:xfrm>
            <a:custGeom>
              <a:avLst/>
              <a:gdLst/>
              <a:ahLst/>
              <a:cxnLst/>
              <a:rect l="l" t="t" r="r" b="b"/>
              <a:pathLst>
                <a:path w="33456" h="11410" extrusionOk="0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 rot="10800000" flipH="1">
              <a:off x="730490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40"/>
          <p:cNvSpPr txBox="1">
            <a:spLocks noGrp="1"/>
          </p:cNvSpPr>
          <p:nvPr>
            <p:ph type="title"/>
          </p:nvPr>
        </p:nvSpPr>
        <p:spPr>
          <a:xfrm>
            <a:off x="713850" y="2128825"/>
            <a:ext cx="3496200" cy="4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428" name="Google Shape;428;p40"/>
          <p:cNvSpPr txBox="1">
            <a:spLocks noGrp="1"/>
          </p:cNvSpPr>
          <p:nvPr>
            <p:ph type="subTitle" idx="1"/>
          </p:nvPr>
        </p:nvSpPr>
        <p:spPr>
          <a:xfrm>
            <a:off x="713850" y="2510350"/>
            <a:ext cx="31968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_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1"/>
          <p:cNvSpPr txBox="1">
            <a:spLocks noGrp="1"/>
          </p:cNvSpPr>
          <p:nvPr>
            <p:ph type="title"/>
          </p:nvPr>
        </p:nvSpPr>
        <p:spPr>
          <a:xfrm>
            <a:off x="717225" y="783200"/>
            <a:ext cx="3368700" cy="9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31" name="Google Shape;431;p41"/>
          <p:cNvSpPr/>
          <p:nvPr/>
        </p:nvSpPr>
        <p:spPr>
          <a:xfrm rot="10800000">
            <a:off x="0" y="0"/>
            <a:ext cx="1860350" cy="1271575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1"/>
          <p:cNvSpPr/>
          <p:nvPr/>
        </p:nvSpPr>
        <p:spPr>
          <a:xfrm rot="3600617">
            <a:off x="-2907637" y="3443615"/>
            <a:ext cx="4754679" cy="4754939"/>
          </a:xfrm>
          <a:prstGeom prst="blockArc">
            <a:avLst>
              <a:gd name="adj1" fmla="val 10800000"/>
              <a:gd name="adj2" fmla="val 1513511"/>
              <a:gd name="adj3" fmla="val 19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41"/>
          <p:cNvSpPr/>
          <p:nvPr/>
        </p:nvSpPr>
        <p:spPr>
          <a:xfrm>
            <a:off x="6814253" y="3500673"/>
            <a:ext cx="2403386" cy="1642748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42"/>
          <p:cNvGrpSpPr/>
          <p:nvPr/>
        </p:nvGrpSpPr>
        <p:grpSpPr>
          <a:xfrm>
            <a:off x="-2" y="107625"/>
            <a:ext cx="9236996" cy="5913562"/>
            <a:chOff x="-2" y="107625"/>
            <a:chExt cx="9236996" cy="5913562"/>
          </a:xfrm>
        </p:grpSpPr>
        <p:grpSp>
          <p:nvGrpSpPr>
            <p:cNvPr id="436" name="Google Shape;436;p42"/>
            <p:cNvGrpSpPr/>
            <p:nvPr/>
          </p:nvGrpSpPr>
          <p:grpSpPr>
            <a:xfrm rot="-5400000" flipH="1">
              <a:off x="8363971" y="-185970"/>
              <a:ext cx="337407" cy="924597"/>
              <a:chOff x="8514266" y="1265155"/>
              <a:chExt cx="337407" cy="924597"/>
            </a:xfrm>
          </p:grpSpPr>
          <p:sp>
            <p:nvSpPr>
              <p:cNvPr id="437" name="Google Shape;437;p42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2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2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2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42"/>
            <p:cNvSpPr/>
            <p:nvPr/>
          </p:nvSpPr>
          <p:spPr>
            <a:xfrm rot="-5400000" flipH="1">
              <a:off x="-946474" y="3790475"/>
              <a:ext cx="2242956" cy="350011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2"/>
            <p:cNvSpPr/>
            <p:nvPr/>
          </p:nvSpPr>
          <p:spPr>
            <a:xfrm rot="10800000">
              <a:off x="5459532" y="4656388"/>
              <a:ext cx="3777462" cy="1364799"/>
            </a:xfrm>
            <a:custGeom>
              <a:avLst/>
              <a:gdLst/>
              <a:ahLst/>
              <a:cxnLst/>
              <a:rect l="l" t="t" r="r" b="b"/>
              <a:pathLst>
                <a:path w="61918" h="22371" extrusionOk="0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42"/>
          <p:cNvSpPr/>
          <p:nvPr/>
        </p:nvSpPr>
        <p:spPr>
          <a:xfrm rot="7199737">
            <a:off x="-1851981" y="-1577874"/>
            <a:ext cx="3112012" cy="3112162"/>
          </a:xfrm>
          <a:prstGeom prst="blockArc">
            <a:avLst>
              <a:gd name="adj1" fmla="val 10800000"/>
              <a:gd name="adj2" fmla="val 1513511"/>
              <a:gd name="adj3" fmla="val 19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2"/>
          <p:cNvSpPr txBox="1">
            <a:spLocks noGrp="1"/>
          </p:cNvSpPr>
          <p:nvPr>
            <p:ph type="title"/>
          </p:nvPr>
        </p:nvSpPr>
        <p:spPr>
          <a:xfrm>
            <a:off x="1573800" y="445025"/>
            <a:ext cx="599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5_1_1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/>
          <p:nvPr/>
        </p:nvSpPr>
        <p:spPr>
          <a:xfrm rot="5400077" flipH="1">
            <a:off x="4664953" y="-1796929"/>
            <a:ext cx="4349199" cy="4897964"/>
          </a:xfrm>
          <a:custGeom>
            <a:avLst/>
            <a:gdLst/>
            <a:ahLst/>
            <a:cxnLst/>
            <a:rect l="l" t="t" r="r" b="b"/>
            <a:pathLst>
              <a:path w="39212" h="36986" extrusionOk="0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44"/>
          <p:cNvGrpSpPr/>
          <p:nvPr/>
        </p:nvGrpSpPr>
        <p:grpSpPr>
          <a:xfrm>
            <a:off x="-1696741" y="-637245"/>
            <a:ext cx="7885750" cy="5574039"/>
            <a:chOff x="681006" y="714113"/>
            <a:chExt cx="7276019" cy="5143051"/>
          </a:xfrm>
        </p:grpSpPr>
        <p:sp>
          <p:nvSpPr>
            <p:cNvPr id="460" name="Google Shape;460;p44"/>
            <p:cNvSpPr/>
            <p:nvPr/>
          </p:nvSpPr>
          <p:spPr>
            <a:xfrm flipH="1">
              <a:off x="681006" y="714113"/>
              <a:ext cx="7260519" cy="2901289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 rot="10800000" flipH="1">
              <a:off x="696506" y="2955876"/>
              <a:ext cx="7260519" cy="2901289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44"/>
          <p:cNvSpPr txBox="1">
            <a:spLocks noGrp="1"/>
          </p:cNvSpPr>
          <p:nvPr>
            <p:ph type="subTitle" idx="1"/>
          </p:nvPr>
        </p:nvSpPr>
        <p:spPr>
          <a:xfrm>
            <a:off x="944250" y="2579925"/>
            <a:ext cx="42075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44"/>
          <p:cNvSpPr txBox="1">
            <a:spLocks noGrp="1"/>
          </p:cNvSpPr>
          <p:nvPr>
            <p:ph type="title" hasCustomPrompt="1"/>
          </p:nvPr>
        </p:nvSpPr>
        <p:spPr>
          <a:xfrm>
            <a:off x="63750" y="1331279"/>
            <a:ext cx="5968500" cy="13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lack Han Sans"/>
              <a:buNone/>
              <a:defRPr sz="36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4" name="Google Shape;464;p44"/>
          <p:cNvSpPr/>
          <p:nvPr/>
        </p:nvSpPr>
        <p:spPr>
          <a:xfrm rot="-1067948" flipH="1">
            <a:off x="481677" y="688776"/>
            <a:ext cx="416315" cy="349692"/>
          </a:xfrm>
          <a:custGeom>
            <a:avLst/>
            <a:gdLst/>
            <a:ahLst/>
            <a:cxnLst/>
            <a:rect l="l" t="t" r="r" b="b"/>
            <a:pathLst>
              <a:path w="4168" h="3501" extrusionOk="0">
                <a:moveTo>
                  <a:pt x="0" y="0"/>
                </a:moveTo>
                <a:lnTo>
                  <a:pt x="2379" y="3501"/>
                </a:lnTo>
                <a:lnTo>
                  <a:pt x="4168" y="83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4"/>
          <p:cNvSpPr/>
          <p:nvPr/>
        </p:nvSpPr>
        <p:spPr>
          <a:xfrm flipH="1">
            <a:off x="5347342" y="734783"/>
            <a:ext cx="279478" cy="257703"/>
          </a:xfrm>
          <a:custGeom>
            <a:avLst/>
            <a:gdLst/>
            <a:ahLst/>
            <a:cxnLst/>
            <a:rect l="l" t="t" r="r" b="b"/>
            <a:pathLst>
              <a:path w="2798" h="2580" extrusionOk="0">
                <a:moveTo>
                  <a:pt x="1402" y="0"/>
                </a:moveTo>
                <a:lnTo>
                  <a:pt x="1" y="2579"/>
                </a:lnTo>
                <a:lnTo>
                  <a:pt x="2797" y="1722"/>
                </a:lnTo>
                <a:lnTo>
                  <a:pt x="14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4"/>
          <p:cNvSpPr/>
          <p:nvPr/>
        </p:nvSpPr>
        <p:spPr>
          <a:xfrm rot="3049217">
            <a:off x="1888164" y="4430090"/>
            <a:ext cx="378087" cy="363567"/>
          </a:xfrm>
          <a:custGeom>
            <a:avLst/>
            <a:gdLst/>
            <a:ahLst/>
            <a:cxnLst/>
            <a:rect l="l" t="t" r="r" b="b"/>
            <a:pathLst>
              <a:path w="3359" h="3230" extrusionOk="0">
                <a:moveTo>
                  <a:pt x="3358" y="1"/>
                </a:moveTo>
                <a:lnTo>
                  <a:pt x="0" y="1212"/>
                </a:lnTo>
                <a:lnTo>
                  <a:pt x="1800" y="3229"/>
                </a:lnTo>
                <a:lnTo>
                  <a:pt x="335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5"/>
          <p:cNvSpPr/>
          <p:nvPr/>
        </p:nvSpPr>
        <p:spPr>
          <a:xfrm>
            <a:off x="4000900" y="0"/>
            <a:ext cx="5143144" cy="4851176"/>
          </a:xfrm>
          <a:custGeom>
            <a:avLst/>
            <a:gdLst/>
            <a:ahLst/>
            <a:cxnLst/>
            <a:rect l="l" t="t" r="r" b="b"/>
            <a:pathLst>
              <a:path w="39212" h="36986" extrusionOk="0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5"/>
          <p:cNvSpPr/>
          <p:nvPr/>
        </p:nvSpPr>
        <p:spPr>
          <a:xfrm>
            <a:off x="3" y="0"/>
            <a:ext cx="2329707" cy="363549"/>
          </a:xfrm>
          <a:custGeom>
            <a:avLst/>
            <a:gdLst/>
            <a:ahLst/>
            <a:cxnLst/>
            <a:rect l="l" t="t" r="r" b="b"/>
            <a:pathLst>
              <a:path w="18507" h="2888" extrusionOk="0">
                <a:moveTo>
                  <a:pt x="1" y="1"/>
                </a:moveTo>
                <a:cubicBezTo>
                  <a:pt x="437" y="831"/>
                  <a:pt x="1083" y="1549"/>
                  <a:pt x="1872" y="2053"/>
                </a:cubicBezTo>
                <a:cubicBezTo>
                  <a:pt x="2736" y="2601"/>
                  <a:pt x="3760" y="2887"/>
                  <a:pt x="4782" y="2887"/>
                </a:cubicBezTo>
                <a:cubicBezTo>
                  <a:pt x="5270" y="2887"/>
                  <a:pt x="5757" y="2822"/>
                  <a:pt x="6227" y="2689"/>
                </a:cubicBezTo>
                <a:cubicBezTo>
                  <a:pt x="7227" y="2403"/>
                  <a:pt x="8146" y="1832"/>
                  <a:pt x="9177" y="1682"/>
                </a:cubicBezTo>
                <a:cubicBezTo>
                  <a:pt x="9376" y="1653"/>
                  <a:pt x="9575" y="1640"/>
                  <a:pt x="9773" y="1640"/>
                </a:cubicBezTo>
                <a:cubicBezTo>
                  <a:pt x="11106" y="1640"/>
                  <a:pt x="12423" y="2218"/>
                  <a:pt x="13773" y="2298"/>
                </a:cubicBezTo>
                <a:cubicBezTo>
                  <a:pt x="13869" y="2304"/>
                  <a:pt x="13964" y="2306"/>
                  <a:pt x="14059" y="2306"/>
                </a:cubicBezTo>
                <a:cubicBezTo>
                  <a:pt x="15793" y="2306"/>
                  <a:pt x="17467" y="1382"/>
                  <a:pt x="185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45"/>
          <p:cNvGrpSpPr/>
          <p:nvPr/>
        </p:nvGrpSpPr>
        <p:grpSpPr>
          <a:xfrm>
            <a:off x="338161" y="230274"/>
            <a:ext cx="8628072" cy="933710"/>
            <a:chOff x="338161" y="-1616526"/>
            <a:chExt cx="8628072" cy="933710"/>
          </a:xfrm>
        </p:grpSpPr>
        <p:sp>
          <p:nvSpPr>
            <p:cNvPr id="471" name="Google Shape;471;p45"/>
            <p:cNvSpPr/>
            <p:nvPr/>
          </p:nvSpPr>
          <p:spPr>
            <a:xfrm>
              <a:off x="338161" y="-104638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5"/>
            <p:cNvSpPr/>
            <p:nvPr/>
          </p:nvSpPr>
          <p:spPr>
            <a:xfrm>
              <a:off x="8761045" y="-1616526"/>
              <a:ext cx="205188" cy="140477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8761045" y="-1476124"/>
              <a:ext cx="205188" cy="14077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5"/>
          <p:cNvSpPr txBox="1">
            <a:spLocks noGrp="1"/>
          </p:cNvSpPr>
          <p:nvPr>
            <p:ph type="title" hasCustomPrompt="1"/>
          </p:nvPr>
        </p:nvSpPr>
        <p:spPr>
          <a:xfrm>
            <a:off x="716250" y="505050"/>
            <a:ext cx="7711500" cy="11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475" name="Google Shape;475;p45"/>
          <p:cNvSpPr txBox="1">
            <a:spLocks noGrp="1"/>
          </p:cNvSpPr>
          <p:nvPr>
            <p:ph type="body" idx="1"/>
          </p:nvPr>
        </p:nvSpPr>
        <p:spPr>
          <a:xfrm>
            <a:off x="2021250" y="1588125"/>
            <a:ext cx="5101500" cy="68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6" name="Google Shape;476;p45"/>
          <p:cNvSpPr/>
          <p:nvPr/>
        </p:nvSpPr>
        <p:spPr>
          <a:xfrm rot="2700000" flipH="1">
            <a:off x="-2127572" y="4645955"/>
            <a:ext cx="6737740" cy="2297872"/>
          </a:xfrm>
          <a:custGeom>
            <a:avLst/>
            <a:gdLst/>
            <a:ahLst/>
            <a:cxnLst/>
            <a:rect l="l" t="t" r="r" b="b"/>
            <a:pathLst>
              <a:path w="33456" h="11410" extrusionOk="0">
                <a:moveTo>
                  <a:pt x="22424" y="1"/>
                </a:moveTo>
                <a:cubicBezTo>
                  <a:pt x="16324" y="1"/>
                  <a:pt x="10216" y="1853"/>
                  <a:pt x="5291" y="5466"/>
                </a:cubicBezTo>
                <a:cubicBezTo>
                  <a:pt x="3145" y="7038"/>
                  <a:pt x="1158" y="9055"/>
                  <a:pt x="1" y="11410"/>
                </a:cubicBezTo>
                <a:lnTo>
                  <a:pt x="10841" y="11410"/>
                </a:lnTo>
                <a:cubicBezTo>
                  <a:pt x="13276" y="8184"/>
                  <a:pt x="17056" y="5854"/>
                  <a:pt x="20972" y="5009"/>
                </a:cubicBezTo>
                <a:cubicBezTo>
                  <a:pt x="22163" y="4754"/>
                  <a:pt x="23375" y="4631"/>
                  <a:pt x="24588" y="4631"/>
                </a:cubicBezTo>
                <a:cubicBezTo>
                  <a:pt x="27653" y="4631"/>
                  <a:pt x="30721" y="5417"/>
                  <a:pt x="33456" y="6840"/>
                </a:cubicBezTo>
                <a:lnTo>
                  <a:pt x="33456" y="2151"/>
                </a:lnTo>
                <a:cubicBezTo>
                  <a:pt x="29971" y="710"/>
                  <a:pt x="26199" y="1"/>
                  <a:pt x="224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5"/>
          <p:cNvSpPr/>
          <p:nvPr/>
        </p:nvSpPr>
        <p:spPr>
          <a:xfrm rot="10800000" flipH="1">
            <a:off x="7778950" y="2520150"/>
            <a:ext cx="2890022" cy="2725961"/>
          </a:xfrm>
          <a:custGeom>
            <a:avLst/>
            <a:gdLst/>
            <a:ahLst/>
            <a:cxnLst/>
            <a:rect l="l" t="t" r="r" b="b"/>
            <a:pathLst>
              <a:path w="39212" h="36986" extrusionOk="0">
                <a:moveTo>
                  <a:pt x="6787" y="1"/>
                </a:moveTo>
                <a:cubicBezTo>
                  <a:pt x="6305" y="2741"/>
                  <a:pt x="6839" y="5663"/>
                  <a:pt x="8309" y="8028"/>
                </a:cubicBezTo>
                <a:cubicBezTo>
                  <a:pt x="9017" y="9164"/>
                  <a:pt x="9935" y="10198"/>
                  <a:pt x="10350" y="11474"/>
                </a:cubicBezTo>
                <a:cubicBezTo>
                  <a:pt x="11278" y="14342"/>
                  <a:pt x="9370" y="17353"/>
                  <a:pt x="7196" y="19439"/>
                </a:cubicBezTo>
                <a:cubicBezTo>
                  <a:pt x="5019" y="21525"/>
                  <a:pt x="2385" y="23348"/>
                  <a:pt x="1235" y="26135"/>
                </a:cubicBezTo>
                <a:cubicBezTo>
                  <a:pt x="0" y="29132"/>
                  <a:pt x="933" y="32881"/>
                  <a:pt x="3430" y="34946"/>
                </a:cubicBezTo>
                <a:cubicBezTo>
                  <a:pt x="5159" y="36380"/>
                  <a:pt x="7464" y="36986"/>
                  <a:pt x="9714" y="36986"/>
                </a:cubicBezTo>
                <a:cubicBezTo>
                  <a:pt x="9771" y="36986"/>
                  <a:pt x="9827" y="36985"/>
                  <a:pt x="9884" y="36984"/>
                </a:cubicBezTo>
                <a:cubicBezTo>
                  <a:pt x="12187" y="36950"/>
                  <a:pt x="14439" y="36342"/>
                  <a:pt x="16627" y="35610"/>
                </a:cubicBezTo>
                <a:cubicBezTo>
                  <a:pt x="24844" y="32875"/>
                  <a:pt x="32397" y="28469"/>
                  <a:pt x="39212" y="23086"/>
                </a:cubicBezTo>
                <a:lnTo>
                  <a:pt x="3921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2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6"/>
          <p:cNvSpPr txBox="1">
            <a:spLocks noGrp="1"/>
          </p:cNvSpPr>
          <p:nvPr>
            <p:ph type="title" hasCustomPrompt="1"/>
          </p:nvPr>
        </p:nvSpPr>
        <p:spPr>
          <a:xfrm>
            <a:off x="2891100" y="834425"/>
            <a:ext cx="3361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80" name="Google Shape;480;p46"/>
          <p:cNvSpPr txBox="1">
            <a:spLocks noGrp="1"/>
          </p:cNvSpPr>
          <p:nvPr>
            <p:ph type="title" idx="2" hasCustomPrompt="1"/>
          </p:nvPr>
        </p:nvSpPr>
        <p:spPr>
          <a:xfrm>
            <a:off x="2891100" y="3269850"/>
            <a:ext cx="3361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81" name="Google Shape;481;p46"/>
          <p:cNvSpPr txBox="1">
            <a:spLocks noGrp="1"/>
          </p:cNvSpPr>
          <p:nvPr>
            <p:ph type="title" idx="3" hasCustomPrompt="1"/>
          </p:nvPr>
        </p:nvSpPr>
        <p:spPr>
          <a:xfrm>
            <a:off x="2891100" y="2052150"/>
            <a:ext cx="3361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Black Han Sans"/>
              <a:buNone/>
              <a:defRPr sz="4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82" name="Google Shape;482;p46"/>
          <p:cNvSpPr txBox="1">
            <a:spLocks noGrp="1"/>
          </p:cNvSpPr>
          <p:nvPr>
            <p:ph type="subTitle" idx="1"/>
          </p:nvPr>
        </p:nvSpPr>
        <p:spPr>
          <a:xfrm>
            <a:off x="3262650" y="1317837"/>
            <a:ext cx="26187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46"/>
          <p:cNvSpPr txBox="1">
            <a:spLocks noGrp="1"/>
          </p:cNvSpPr>
          <p:nvPr>
            <p:ph type="subTitle" idx="4"/>
          </p:nvPr>
        </p:nvSpPr>
        <p:spPr>
          <a:xfrm>
            <a:off x="3262650" y="3753463"/>
            <a:ext cx="26187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46"/>
          <p:cNvSpPr txBox="1">
            <a:spLocks noGrp="1"/>
          </p:cNvSpPr>
          <p:nvPr>
            <p:ph type="subTitle" idx="5"/>
          </p:nvPr>
        </p:nvSpPr>
        <p:spPr>
          <a:xfrm>
            <a:off x="3262650" y="2533260"/>
            <a:ext cx="26187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46"/>
          <p:cNvSpPr/>
          <p:nvPr/>
        </p:nvSpPr>
        <p:spPr>
          <a:xfrm flipH="1">
            <a:off x="-51616" y="2847751"/>
            <a:ext cx="3463042" cy="2367037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6"/>
          <p:cNvSpPr/>
          <p:nvPr/>
        </p:nvSpPr>
        <p:spPr>
          <a:xfrm rot="10800000">
            <a:off x="6158934" y="2837359"/>
            <a:ext cx="2978896" cy="2295737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6"/>
          <p:cNvSpPr/>
          <p:nvPr/>
        </p:nvSpPr>
        <p:spPr>
          <a:xfrm rot="10800000">
            <a:off x="6315181" y="-449020"/>
            <a:ext cx="3864431" cy="3432044"/>
          </a:xfrm>
          <a:custGeom>
            <a:avLst/>
            <a:gdLst/>
            <a:ahLst/>
            <a:cxnLst/>
            <a:rect l="l" t="t" r="r" b="b"/>
            <a:pathLst>
              <a:path w="13583" h="12063" extrusionOk="0">
                <a:moveTo>
                  <a:pt x="5144" y="1"/>
                </a:moveTo>
                <a:cubicBezTo>
                  <a:pt x="4965" y="1"/>
                  <a:pt x="4788" y="15"/>
                  <a:pt x="4614" y="42"/>
                </a:cubicBezTo>
                <a:cubicBezTo>
                  <a:pt x="3179" y="267"/>
                  <a:pt x="2097" y="1206"/>
                  <a:pt x="1028" y="2110"/>
                </a:cubicBezTo>
                <a:cubicBezTo>
                  <a:pt x="718" y="2369"/>
                  <a:pt x="358" y="2611"/>
                  <a:pt x="1" y="2856"/>
                </a:cubicBezTo>
                <a:lnTo>
                  <a:pt x="1" y="12063"/>
                </a:lnTo>
                <a:lnTo>
                  <a:pt x="4213" y="12063"/>
                </a:lnTo>
                <a:cubicBezTo>
                  <a:pt x="4399" y="11297"/>
                  <a:pt x="4787" y="10607"/>
                  <a:pt x="5424" y="10147"/>
                </a:cubicBezTo>
                <a:cubicBezTo>
                  <a:pt x="6502" y="9357"/>
                  <a:pt x="7956" y="9436"/>
                  <a:pt x="9289" y="9361"/>
                </a:cubicBezTo>
                <a:cubicBezTo>
                  <a:pt x="10432" y="9296"/>
                  <a:pt x="11633" y="9058"/>
                  <a:pt x="12470" y="8275"/>
                </a:cubicBezTo>
                <a:cubicBezTo>
                  <a:pt x="13307" y="7496"/>
                  <a:pt x="13582" y="6034"/>
                  <a:pt x="12783" y="5217"/>
                </a:cubicBezTo>
                <a:cubicBezTo>
                  <a:pt x="11722" y="4135"/>
                  <a:pt x="9616" y="4775"/>
                  <a:pt x="8636" y="3621"/>
                </a:cubicBezTo>
                <a:cubicBezTo>
                  <a:pt x="8115" y="3013"/>
                  <a:pt x="8122" y="2118"/>
                  <a:pt x="7755" y="1407"/>
                </a:cubicBezTo>
                <a:cubicBezTo>
                  <a:pt x="7277" y="481"/>
                  <a:pt x="6199" y="1"/>
                  <a:pt x="51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8" name="Google Shape;488;p46"/>
          <p:cNvGrpSpPr/>
          <p:nvPr/>
        </p:nvGrpSpPr>
        <p:grpSpPr>
          <a:xfrm>
            <a:off x="524811" y="1775715"/>
            <a:ext cx="8441422" cy="2926732"/>
            <a:chOff x="524811" y="-71085"/>
            <a:chExt cx="8441422" cy="2926732"/>
          </a:xfrm>
        </p:grpSpPr>
        <p:sp>
          <p:nvSpPr>
            <p:cNvPr id="489" name="Google Shape;489;p46"/>
            <p:cNvSpPr/>
            <p:nvPr/>
          </p:nvSpPr>
          <p:spPr>
            <a:xfrm>
              <a:off x="524811" y="-7108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8761045" y="2574474"/>
              <a:ext cx="205188" cy="140477"/>
            </a:xfrm>
            <a:custGeom>
              <a:avLst/>
              <a:gdLst/>
              <a:ahLst/>
              <a:cxnLst/>
              <a:rect l="l" t="t" r="r" b="b"/>
              <a:pathLst>
                <a:path w="2784" h="1906" extrusionOk="0">
                  <a:moveTo>
                    <a:pt x="1392" y="1"/>
                  </a:moveTo>
                  <a:lnTo>
                    <a:pt x="0" y="1906"/>
                  </a:lnTo>
                  <a:lnTo>
                    <a:pt x="2784" y="1906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8761045" y="2714876"/>
              <a:ext cx="205188" cy="140772"/>
            </a:xfrm>
            <a:custGeom>
              <a:avLst/>
              <a:gdLst/>
              <a:ahLst/>
              <a:cxnLst/>
              <a:rect l="l" t="t" r="r" b="b"/>
              <a:pathLst>
                <a:path w="2784" h="1910" extrusionOk="0">
                  <a:moveTo>
                    <a:pt x="1392" y="1"/>
                  </a:moveTo>
                  <a:lnTo>
                    <a:pt x="0" y="1909"/>
                  </a:lnTo>
                  <a:lnTo>
                    <a:pt x="2784" y="1909"/>
                  </a:lnTo>
                  <a:lnTo>
                    <a:pt x="1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_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48"/>
          <p:cNvGrpSpPr/>
          <p:nvPr/>
        </p:nvGrpSpPr>
        <p:grpSpPr>
          <a:xfrm>
            <a:off x="-246502" y="44875"/>
            <a:ext cx="9390546" cy="6057562"/>
            <a:chOff x="-246502" y="44875"/>
            <a:chExt cx="9390546" cy="6057562"/>
          </a:xfrm>
        </p:grpSpPr>
        <p:sp>
          <p:nvSpPr>
            <p:cNvPr id="513" name="Google Shape;513;p48"/>
            <p:cNvSpPr/>
            <p:nvPr/>
          </p:nvSpPr>
          <p:spPr>
            <a:xfrm rot="-5400000" flipH="1">
              <a:off x="77977" y="-279603"/>
              <a:ext cx="5143144" cy="5792100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4" name="Google Shape;514;p48"/>
            <p:cNvGrpSpPr/>
            <p:nvPr/>
          </p:nvGrpSpPr>
          <p:grpSpPr>
            <a:xfrm rot="-5400000" flipH="1">
              <a:off x="8363971" y="-185970"/>
              <a:ext cx="337407" cy="924597"/>
              <a:chOff x="8514266" y="1265155"/>
              <a:chExt cx="337407" cy="924597"/>
            </a:xfrm>
          </p:grpSpPr>
          <p:sp>
            <p:nvSpPr>
              <p:cNvPr id="515" name="Google Shape;515;p48"/>
              <p:cNvSpPr/>
              <p:nvPr/>
            </p:nvSpPr>
            <p:spPr>
              <a:xfrm>
                <a:off x="8514266" y="1265155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8"/>
              <p:cNvSpPr/>
              <p:nvPr/>
            </p:nvSpPr>
            <p:spPr>
              <a:xfrm>
                <a:off x="8514266" y="1496032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10"/>
                    </a:lnTo>
                    <a:lnTo>
                      <a:pt x="2784" y="1910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8"/>
              <p:cNvSpPr/>
              <p:nvPr/>
            </p:nvSpPr>
            <p:spPr>
              <a:xfrm>
                <a:off x="8514266" y="1727393"/>
                <a:ext cx="337407" cy="23099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8"/>
              <p:cNvSpPr/>
              <p:nvPr/>
            </p:nvSpPr>
            <p:spPr>
              <a:xfrm>
                <a:off x="8514266" y="1958270"/>
                <a:ext cx="337407" cy="23148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48"/>
            <p:cNvSpPr/>
            <p:nvPr/>
          </p:nvSpPr>
          <p:spPr>
            <a:xfrm rot="-5400000" flipH="1">
              <a:off x="-946474" y="3790475"/>
              <a:ext cx="2242956" cy="350011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8"/>
            <p:cNvSpPr/>
            <p:nvPr/>
          </p:nvSpPr>
          <p:spPr>
            <a:xfrm rot="10800000">
              <a:off x="5366582" y="4737638"/>
              <a:ext cx="3777462" cy="1364799"/>
            </a:xfrm>
            <a:custGeom>
              <a:avLst/>
              <a:gdLst/>
              <a:ahLst/>
              <a:cxnLst/>
              <a:rect l="l" t="t" r="r" b="b"/>
              <a:pathLst>
                <a:path w="61918" h="22371" extrusionOk="0">
                  <a:moveTo>
                    <a:pt x="1" y="0"/>
                  </a:moveTo>
                  <a:lnTo>
                    <a:pt x="1" y="19582"/>
                  </a:lnTo>
                  <a:cubicBezTo>
                    <a:pt x="2348" y="19298"/>
                    <a:pt x="4561" y="19170"/>
                    <a:pt x="6829" y="19170"/>
                  </a:cubicBezTo>
                  <a:cubicBezTo>
                    <a:pt x="14097" y="19170"/>
                    <a:pt x="21932" y="20484"/>
                    <a:pt x="36559" y="22179"/>
                  </a:cubicBezTo>
                  <a:cubicBezTo>
                    <a:pt x="37673" y="22308"/>
                    <a:pt x="38754" y="22370"/>
                    <a:pt x="39802" y="22370"/>
                  </a:cubicBezTo>
                  <a:cubicBezTo>
                    <a:pt x="52890" y="22370"/>
                    <a:pt x="60749" y="12589"/>
                    <a:pt x="61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48"/>
          <p:cNvSpPr txBox="1">
            <a:spLocks noGrp="1"/>
          </p:cNvSpPr>
          <p:nvPr>
            <p:ph type="ctrTitle"/>
          </p:nvPr>
        </p:nvSpPr>
        <p:spPr>
          <a:xfrm>
            <a:off x="726600" y="1163650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22" name="Google Shape;522;p48"/>
          <p:cNvSpPr txBox="1">
            <a:spLocks noGrp="1"/>
          </p:cNvSpPr>
          <p:nvPr>
            <p:ph type="subTitle" idx="1"/>
          </p:nvPr>
        </p:nvSpPr>
        <p:spPr>
          <a:xfrm>
            <a:off x="726600" y="1528450"/>
            <a:ext cx="2309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3" name="Google Shape;523;p48"/>
          <p:cNvSpPr txBox="1">
            <a:spLocks noGrp="1"/>
          </p:cNvSpPr>
          <p:nvPr>
            <p:ph type="ctrTitle" idx="2"/>
          </p:nvPr>
        </p:nvSpPr>
        <p:spPr>
          <a:xfrm>
            <a:off x="726600" y="2357900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24" name="Google Shape;524;p48"/>
          <p:cNvSpPr txBox="1">
            <a:spLocks noGrp="1"/>
          </p:cNvSpPr>
          <p:nvPr>
            <p:ph type="subTitle" idx="3"/>
          </p:nvPr>
        </p:nvSpPr>
        <p:spPr>
          <a:xfrm>
            <a:off x="731789" y="2722706"/>
            <a:ext cx="2309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5" name="Google Shape;525;p48"/>
          <p:cNvSpPr txBox="1">
            <a:spLocks noGrp="1"/>
          </p:cNvSpPr>
          <p:nvPr>
            <p:ph type="ctrTitle" idx="4"/>
          </p:nvPr>
        </p:nvSpPr>
        <p:spPr>
          <a:xfrm>
            <a:off x="726600" y="3549038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26" name="Google Shape;526;p48"/>
          <p:cNvSpPr txBox="1">
            <a:spLocks noGrp="1"/>
          </p:cNvSpPr>
          <p:nvPr>
            <p:ph type="subTitle" idx="5"/>
          </p:nvPr>
        </p:nvSpPr>
        <p:spPr>
          <a:xfrm>
            <a:off x="726600" y="3913850"/>
            <a:ext cx="2309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7" name="Google Shape;527;p48"/>
          <p:cNvSpPr txBox="1">
            <a:spLocks noGrp="1"/>
          </p:cNvSpPr>
          <p:nvPr>
            <p:ph type="ctrTitle" idx="6"/>
          </p:nvPr>
        </p:nvSpPr>
        <p:spPr>
          <a:xfrm>
            <a:off x="7072501" y="1163650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28" name="Google Shape;528;p48"/>
          <p:cNvSpPr txBox="1">
            <a:spLocks noGrp="1"/>
          </p:cNvSpPr>
          <p:nvPr>
            <p:ph type="subTitle" idx="7"/>
          </p:nvPr>
        </p:nvSpPr>
        <p:spPr>
          <a:xfrm>
            <a:off x="6113177" y="1528450"/>
            <a:ext cx="23043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9" name="Google Shape;529;p48"/>
          <p:cNvSpPr txBox="1">
            <a:spLocks noGrp="1"/>
          </p:cNvSpPr>
          <p:nvPr>
            <p:ph type="ctrTitle" idx="8"/>
          </p:nvPr>
        </p:nvSpPr>
        <p:spPr>
          <a:xfrm>
            <a:off x="7072501" y="2357888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30" name="Google Shape;530;p48"/>
          <p:cNvSpPr txBox="1">
            <a:spLocks noGrp="1"/>
          </p:cNvSpPr>
          <p:nvPr>
            <p:ph type="subTitle" idx="9"/>
          </p:nvPr>
        </p:nvSpPr>
        <p:spPr>
          <a:xfrm>
            <a:off x="6108000" y="2722705"/>
            <a:ext cx="23043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1" name="Google Shape;531;p48"/>
          <p:cNvSpPr txBox="1">
            <a:spLocks noGrp="1"/>
          </p:cNvSpPr>
          <p:nvPr>
            <p:ph type="ctrTitle" idx="13"/>
          </p:nvPr>
        </p:nvSpPr>
        <p:spPr>
          <a:xfrm>
            <a:off x="7072501" y="3549038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Commissioner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32" name="Google Shape;532;p48"/>
          <p:cNvSpPr txBox="1">
            <a:spLocks noGrp="1"/>
          </p:cNvSpPr>
          <p:nvPr>
            <p:ph type="subTitle" idx="14"/>
          </p:nvPr>
        </p:nvSpPr>
        <p:spPr>
          <a:xfrm>
            <a:off x="6113177" y="3913847"/>
            <a:ext cx="23043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3" name="Google Shape;533;p48"/>
          <p:cNvSpPr txBox="1">
            <a:spLocks noGrp="1"/>
          </p:cNvSpPr>
          <p:nvPr>
            <p:ph type="title" idx="15"/>
          </p:nvPr>
        </p:nvSpPr>
        <p:spPr>
          <a:xfrm>
            <a:off x="11773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51"/>
          <p:cNvGrpSpPr/>
          <p:nvPr/>
        </p:nvGrpSpPr>
        <p:grpSpPr>
          <a:xfrm>
            <a:off x="66" y="5"/>
            <a:ext cx="9143934" cy="5143438"/>
            <a:chOff x="66" y="5"/>
            <a:chExt cx="9143934" cy="5143438"/>
          </a:xfrm>
        </p:grpSpPr>
        <p:sp>
          <p:nvSpPr>
            <p:cNvPr id="551" name="Google Shape;551;p51"/>
            <p:cNvSpPr/>
            <p:nvPr/>
          </p:nvSpPr>
          <p:spPr>
            <a:xfrm rot="10800000">
              <a:off x="5279569" y="5"/>
              <a:ext cx="3864431" cy="3432044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1"/>
            <p:cNvSpPr/>
            <p:nvPr/>
          </p:nvSpPr>
          <p:spPr>
            <a:xfrm flipH="1">
              <a:off x="66" y="2983037"/>
              <a:ext cx="3160735" cy="2160406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51"/>
            <p:cNvGrpSpPr/>
            <p:nvPr/>
          </p:nvGrpSpPr>
          <p:grpSpPr>
            <a:xfrm>
              <a:off x="524811" y="1775715"/>
              <a:ext cx="8441422" cy="1402732"/>
              <a:chOff x="524811" y="-71085"/>
              <a:chExt cx="8441422" cy="1402732"/>
            </a:xfrm>
          </p:grpSpPr>
          <p:sp>
            <p:nvSpPr>
              <p:cNvPr id="554" name="Google Shape;554;p51"/>
              <p:cNvSpPr/>
              <p:nvPr/>
            </p:nvSpPr>
            <p:spPr>
              <a:xfrm>
                <a:off x="524811" y="-7108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1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1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51"/>
            <p:cNvSpPr/>
            <p:nvPr/>
          </p:nvSpPr>
          <p:spPr>
            <a:xfrm rot="10800000">
              <a:off x="6158934" y="2837359"/>
              <a:ext cx="2978896" cy="2295737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2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52"/>
          <p:cNvGrpSpPr/>
          <p:nvPr/>
        </p:nvGrpSpPr>
        <p:grpSpPr>
          <a:xfrm>
            <a:off x="-570751" y="0"/>
            <a:ext cx="9714795" cy="5144278"/>
            <a:chOff x="-570751" y="0"/>
            <a:chExt cx="9714795" cy="5144278"/>
          </a:xfrm>
        </p:grpSpPr>
        <p:sp>
          <p:nvSpPr>
            <p:cNvPr id="560" name="Google Shape;560;p52"/>
            <p:cNvSpPr/>
            <p:nvPr/>
          </p:nvSpPr>
          <p:spPr>
            <a:xfrm>
              <a:off x="-570751" y="1686273"/>
              <a:ext cx="4313833" cy="3458005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2"/>
            <p:cNvSpPr/>
            <p:nvPr/>
          </p:nvSpPr>
          <p:spPr>
            <a:xfrm>
              <a:off x="4000900" y="0"/>
              <a:ext cx="5143144" cy="4851176"/>
            </a:xfrm>
            <a:custGeom>
              <a:avLst/>
              <a:gdLst/>
              <a:ahLst/>
              <a:cxnLst/>
              <a:rect l="l" t="t" r="r" b="b"/>
              <a:pathLst>
                <a:path w="39212" h="36986" extrusionOk="0">
                  <a:moveTo>
                    <a:pt x="6787" y="1"/>
                  </a:moveTo>
                  <a:cubicBezTo>
                    <a:pt x="6305" y="2741"/>
                    <a:pt x="6839" y="5663"/>
                    <a:pt x="8309" y="8028"/>
                  </a:cubicBezTo>
                  <a:cubicBezTo>
                    <a:pt x="9017" y="9164"/>
                    <a:pt x="9935" y="10198"/>
                    <a:pt x="10350" y="11474"/>
                  </a:cubicBezTo>
                  <a:cubicBezTo>
                    <a:pt x="11278" y="14342"/>
                    <a:pt x="9370" y="17353"/>
                    <a:pt x="7196" y="19439"/>
                  </a:cubicBezTo>
                  <a:cubicBezTo>
                    <a:pt x="5019" y="21525"/>
                    <a:pt x="2385" y="23348"/>
                    <a:pt x="1235" y="26135"/>
                  </a:cubicBezTo>
                  <a:cubicBezTo>
                    <a:pt x="0" y="29132"/>
                    <a:pt x="933" y="32881"/>
                    <a:pt x="3430" y="34946"/>
                  </a:cubicBezTo>
                  <a:cubicBezTo>
                    <a:pt x="5159" y="36380"/>
                    <a:pt x="7464" y="36986"/>
                    <a:pt x="9714" y="36986"/>
                  </a:cubicBezTo>
                  <a:cubicBezTo>
                    <a:pt x="9771" y="36986"/>
                    <a:pt x="9827" y="36985"/>
                    <a:pt x="9884" y="36984"/>
                  </a:cubicBezTo>
                  <a:cubicBezTo>
                    <a:pt x="12187" y="36950"/>
                    <a:pt x="14439" y="36342"/>
                    <a:pt x="16627" y="35610"/>
                  </a:cubicBezTo>
                  <a:cubicBezTo>
                    <a:pt x="24844" y="32875"/>
                    <a:pt x="32397" y="28469"/>
                    <a:pt x="39212" y="23086"/>
                  </a:cubicBezTo>
                  <a:lnTo>
                    <a:pt x="39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2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3" name="Google Shape;563;p52"/>
            <p:cNvGrpSpPr/>
            <p:nvPr/>
          </p:nvGrpSpPr>
          <p:grpSpPr>
            <a:xfrm>
              <a:off x="246061" y="1412165"/>
              <a:ext cx="8720172" cy="1766282"/>
              <a:chOff x="246061" y="-434635"/>
              <a:chExt cx="8720172" cy="1766282"/>
            </a:xfrm>
          </p:grpSpPr>
          <p:sp>
            <p:nvSpPr>
              <p:cNvPr id="564" name="Google Shape;564;p52"/>
              <p:cNvSpPr/>
              <p:nvPr/>
            </p:nvSpPr>
            <p:spPr>
              <a:xfrm>
                <a:off x="246061" y="-43463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2"/>
              <p:cNvSpPr/>
              <p:nvPr/>
            </p:nvSpPr>
            <p:spPr>
              <a:xfrm>
                <a:off x="8761045" y="1050474"/>
                <a:ext cx="205188" cy="140477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06" extrusionOk="0">
                    <a:moveTo>
                      <a:pt x="1392" y="1"/>
                    </a:moveTo>
                    <a:lnTo>
                      <a:pt x="0" y="1906"/>
                    </a:lnTo>
                    <a:lnTo>
                      <a:pt x="2784" y="1906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2"/>
              <p:cNvSpPr/>
              <p:nvPr/>
            </p:nvSpPr>
            <p:spPr>
              <a:xfrm>
                <a:off x="8761045" y="1190876"/>
                <a:ext cx="205188" cy="140772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1910" extrusionOk="0">
                    <a:moveTo>
                      <a:pt x="1392" y="1"/>
                    </a:moveTo>
                    <a:lnTo>
                      <a:pt x="0" y="1909"/>
                    </a:lnTo>
                    <a:lnTo>
                      <a:pt x="2784" y="1909"/>
                    </a:lnTo>
                    <a:lnTo>
                      <a:pt x="139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2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ctrTitle"/>
          </p:nvPr>
        </p:nvSpPr>
        <p:spPr>
          <a:xfrm>
            <a:off x="5208700" y="166142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5211575" y="1940475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2" hasCustomPrompt="1"/>
          </p:nvPr>
        </p:nvSpPr>
        <p:spPr>
          <a:xfrm>
            <a:off x="4342050" y="2003400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25" name="Google Shape;125;p14"/>
          <p:cNvSpPr txBox="1">
            <a:spLocks noGrp="1"/>
          </p:cNvSpPr>
          <p:nvPr>
            <p:ph type="ctrTitle" idx="3"/>
          </p:nvPr>
        </p:nvSpPr>
        <p:spPr>
          <a:xfrm>
            <a:off x="5208700" y="66030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4"/>
          </p:nvPr>
        </p:nvSpPr>
        <p:spPr>
          <a:xfrm>
            <a:off x="5208700" y="933250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5" hasCustomPrompt="1"/>
          </p:nvPr>
        </p:nvSpPr>
        <p:spPr>
          <a:xfrm>
            <a:off x="4342050" y="100227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28" name="Google Shape;128;p14"/>
          <p:cNvSpPr txBox="1">
            <a:spLocks noGrp="1"/>
          </p:cNvSpPr>
          <p:nvPr>
            <p:ph type="ctrTitle" idx="6"/>
          </p:nvPr>
        </p:nvSpPr>
        <p:spPr>
          <a:xfrm>
            <a:off x="5208700" y="265202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7"/>
          </p:nvPr>
        </p:nvSpPr>
        <p:spPr>
          <a:xfrm>
            <a:off x="5208700" y="2925638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8" hasCustomPrompt="1"/>
          </p:nvPr>
        </p:nvSpPr>
        <p:spPr>
          <a:xfrm>
            <a:off x="4342050" y="2994000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31" name="Google Shape;131;p14"/>
          <p:cNvSpPr txBox="1">
            <a:spLocks noGrp="1"/>
          </p:cNvSpPr>
          <p:nvPr>
            <p:ph type="ctrTitle" idx="9"/>
          </p:nvPr>
        </p:nvSpPr>
        <p:spPr>
          <a:xfrm>
            <a:off x="5208700" y="364262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Font typeface="Black Han Sans"/>
              <a:buNone/>
              <a:defRPr sz="12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3"/>
          </p:nvPr>
        </p:nvSpPr>
        <p:spPr>
          <a:xfrm>
            <a:off x="5208700" y="3920338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14" hasCustomPrompt="1"/>
          </p:nvPr>
        </p:nvSpPr>
        <p:spPr>
          <a:xfrm>
            <a:off x="4342050" y="3984600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Black Han Sans"/>
              <a:buNone/>
              <a:defRPr sz="120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134" name="Google Shape;134;p14"/>
          <p:cNvGrpSpPr/>
          <p:nvPr/>
        </p:nvGrpSpPr>
        <p:grpSpPr>
          <a:xfrm flipH="1">
            <a:off x="-2741300" y="-2"/>
            <a:ext cx="11930134" cy="5214361"/>
            <a:chOff x="-44836" y="-2"/>
            <a:chExt cx="11930134" cy="5214361"/>
          </a:xfrm>
        </p:grpSpPr>
        <p:sp>
          <p:nvSpPr>
            <p:cNvPr id="135" name="Google Shape;135;p14"/>
            <p:cNvSpPr/>
            <p:nvPr/>
          </p:nvSpPr>
          <p:spPr>
            <a:xfrm rot="10800000">
              <a:off x="7353624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 flipH="1">
              <a:off x="5821300" y="2791197"/>
              <a:ext cx="6063998" cy="2423161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 flipH="1">
              <a:off x="-44836" y="3871925"/>
              <a:ext cx="1905184" cy="1299041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24811" y="177571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3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53"/>
          <p:cNvGrpSpPr/>
          <p:nvPr/>
        </p:nvGrpSpPr>
        <p:grpSpPr>
          <a:xfrm rot="10800000" flipH="1">
            <a:off x="-30" y="192978"/>
            <a:ext cx="9186530" cy="5028462"/>
            <a:chOff x="-74390" y="-43"/>
            <a:chExt cx="9186530" cy="5028462"/>
          </a:xfrm>
        </p:grpSpPr>
        <p:sp>
          <p:nvSpPr>
            <p:cNvPr id="569" name="Google Shape;569;p53"/>
            <p:cNvSpPr/>
            <p:nvPr/>
          </p:nvSpPr>
          <p:spPr>
            <a:xfrm rot="10800000">
              <a:off x="-74390" y="-31"/>
              <a:ext cx="9026004" cy="3606773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3"/>
            <p:cNvSpPr/>
            <p:nvPr/>
          </p:nvSpPr>
          <p:spPr>
            <a:xfrm rot="10800000">
              <a:off x="6602782" y="-43"/>
              <a:ext cx="2509357" cy="2228579"/>
            </a:xfrm>
            <a:custGeom>
              <a:avLst/>
              <a:gdLst/>
              <a:ahLst/>
              <a:cxnLst/>
              <a:rect l="l" t="t" r="r" b="b"/>
              <a:pathLst>
                <a:path w="13583" h="12063" extrusionOk="0">
                  <a:moveTo>
                    <a:pt x="5144" y="1"/>
                  </a:moveTo>
                  <a:cubicBezTo>
                    <a:pt x="4965" y="1"/>
                    <a:pt x="4788" y="15"/>
                    <a:pt x="4614" y="42"/>
                  </a:cubicBezTo>
                  <a:cubicBezTo>
                    <a:pt x="3179" y="267"/>
                    <a:pt x="2097" y="1206"/>
                    <a:pt x="1028" y="2110"/>
                  </a:cubicBezTo>
                  <a:cubicBezTo>
                    <a:pt x="718" y="2369"/>
                    <a:pt x="358" y="2611"/>
                    <a:pt x="1" y="2856"/>
                  </a:cubicBezTo>
                  <a:lnTo>
                    <a:pt x="1" y="12063"/>
                  </a:lnTo>
                  <a:lnTo>
                    <a:pt x="4213" y="12063"/>
                  </a:lnTo>
                  <a:cubicBezTo>
                    <a:pt x="4399" y="11297"/>
                    <a:pt x="4787" y="10607"/>
                    <a:pt x="5424" y="10147"/>
                  </a:cubicBezTo>
                  <a:cubicBezTo>
                    <a:pt x="6502" y="9357"/>
                    <a:pt x="7956" y="9436"/>
                    <a:pt x="9289" y="9361"/>
                  </a:cubicBezTo>
                  <a:cubicBezTo>
                    <a:pt x="10432" y="9296"/>
                    <a:pt x="11633" y="9058"/>
                    <a:pt x="12470" y="8275"/>
                  </a:cubicBezTo>
                  <a:cubicBezTo>
                    <a:pt x="13307" y="7496"/>
                    <a:pt x="13582" y="6034"/>
                    <a:pt x="12783" y="5217"/>
                  </a:cubicBezTo>
                  <a:cubicBezTo>
                    <a:pt x="11722" y="4135"/>
                    <a:pt x="9616" y="4775"/>
                    <a:pt x="8636" y="3621"/>
                  </a:cubicBezTo>
                  <a:cubicBezTo>
                    <a:pt x="8115" y="3013"/>
                    <a:pt x="8122" y="2118"/>
                    <a:pt x="7755" y="1407"/>
                  </a:cubicBezTo>
                  <a:cubicBezTo>
                    <a:pt x="7277" y="481"/>
                    <a:pt x="6199" y="1"/>
                    <a:pt x="5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3"/>
            <p:cNvSpPr/>
            <p:nvPr/>
          </p:nvSpPr>
          <p:spPr>
            <a:xfrm rot="10800000">
              <a:off x="5075688" y="4678722"/>
              <a:ext cx="416321" cy="349697"/>
            </a:xfrm>
            <a:custGeom>
              <a:avLst/>
              <a:gdLst/>
              <a:ahLst/>
              <a:cxnLst/>
              <a:rect l="l" t="t" r="r" b="b"/>
              <a:pathLst>
                <a:path w="4168" h="3501" extrusionOk="0">
                  <a:moveTo>
                    <a:pt x="0" y="0"/>
                  </a:moveTo>
                  <a:lnTo>
                    <a:pt x="2379" y="3501"/>
                  </a:lnTo>
                  <a:lnTo>
                    <a:pt x="4168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3"/>
            <p:cNvSpPr/>
            <p:nvPr/>
          </p:nvSpPr>
          <p:spPr>
            <a:xfrm rot="10800000">
              <a:off x="7731131" y="1176835"/>
              <a:ext cx="279478" cy="257703"/>
            </a:xfrm>
            <a:custGeom>
              <a:avLst/>
              <a:gdLst/>
              <a:ahLst/>
              <a:cxnLst/>
              <a:rect l="l" t="t" r="r" b="b"/>
              <a:pathLst>
                <a:path w="2798" h="2580" extrusionOk="0">
                  <a:moveTo>
                    <a:pt x="1402" y="0"/>
                  </a:moveTo>
                  <a:lnTo>
                    <a:pt x="1" y="2579"/>
                  </a:lnTo>
                  <a:lnTo>
                    <a:pt x="2797" y="1722"/>
                  </a:lnTo>
                  <a:lnTo>
                    <a:pt x="14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BLANK_1_2_1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ctrTitle"/>
          </p:nvPr>
        </p:nvSpPr>
        <p:spPr>
          <a:xfrm>
            <a:off x="5529025" y="2359969"/>
            <a:ext cx="30054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1"/>
          </p:nvPr>
        </p:nvSpPr>
        <p:spPr>
          <a:xfrm>
            <a:off x="5529025" y="2638594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title" idx="2" hasCustomPrompt="1"/>
          </p:nvPr>
        </p:nvSpPr>
        <p:spPr>
          <a:xfrm>
            <a:off x="4724375" y="2701944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43" name="Google Shape;143;p15"/>
          <p:cNvSpPr txBox="1">
            <a:spLocks noGrp="1"/>
          </p:cNvSpPr>
          <p:nvPr>
            <p:ph type="ctrTitle" idx="3"/>
          </p:nvPr>
        </p:nvSpPr>
        <p:spPr>
          <a:xfrm>
            <a:off x="1871425" y="1890344"/>
            <a:ext cx="30054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4"/>
          </p:nvPr>
        </p:nvSpPr>
        <p:spPr>
          <a:xfrm>
            <a:off x="1871425" y="2168969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title" idx="5" hasCustomPrompt="1"/>
          </p:nvPr>
        </p:nvSpPr>
        <p:spPr>
          <a:xfrm>
            <a:off x="1066775" y="2232319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46" name="Google Shape;146;p15"/>
          <p:cNvSpPr txBox="1">
            <a:spLocks noGrp="1"/>
          </p:cNvSpPr>
          <p:nvPr>
            <p:ph type="ctrTitle" idx="6"/>
          </p:nvPr>
        </p:nvSpPr>
        <p:spPr>
          <a:xfrm>
            <a:off x="5529025" y="3267956"/>
            <a:ext cx="30054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7"/>
          </p:nvPr>
        </p:nvSpPr>
        <p:spPr>
          <a:xfrm>
            <a:off x="5529025" y="3547381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title" idx="8" hasCustomPrompt="1"/>
          </p:nvPr>
        </p:nvSpPr>
        <p:spPr>
          <a:xfrm>
            <a:off x="4724375" y="3609931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49" name="Google Shape;149;p15"/>
          <p:cNvSpPr txBox="1">
            <a:spLocks noGrp="1"/>
          </p:cNvSpPr>
          <p:nvPr>
            <p:ph type="ctrTitle" idx="9"/>
          </p:nvPr>
        </p:nvSpPr>
        <p:spPr>
          <a:xfrm>
            <a:off x="1871425" y="973569"/>
            <a:ext cx="30054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 dirty="0"/>
          </a:p>
        </p:txBody>
      </p:sp>
      <p:sp>
        <p:nvSpPr>
          <p:cNvPr id="150" name="Google Shape;150;p15"/>
          <p:cNvSpPr txBox="1">
            <a:spLocks noGrp="1"/>
          </p:cNvSpPr>
          <p:nvPr>
            <p:ph type="subTitle" idx="13"/>
          </p:nvPr>
        </p:nvSpPr>
        <p:spPr>
          <a:xfrm>
            <a:off x="1871425" y="1250069"/>
            <a:ext cx="2354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title" idx="14" hasCustomPrompt="1"/>
          </p:nvPr>
        </p:nvSpPr>
        <p:spPr>
          <a:xfrm>
            <a:off x="1066775" y="1315544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grpSp>
        <p:nvGrpSpPr>
          <p:cNvPr id="152" name="Google Shape;152;p15"/>
          <p:cNvGrpSpPr/>
          <p:nvPr/>
        </p:nvGrpSpPr>
        <p:grpSpPr>
          <a:xfrm>
            <a:off x="-12" y="-12"/>
            <a:ext cx="11885311" cy="5214371"/>
            <a:chOff x="-12" y="-12"/>
            <a:chExt cx="11885311" cy="5214371"/>
          </a:xfrm>
        </p:grpSpPr>
        <p:sp>
          <p:nvSpPr>
            <p:cNvPr id="153" name="Google Shape;153;p15"/>
            <p:cNvSpPr/>
            <p:nvPr/>
          </p:nvSpPr>
          <p:spPr>
            <a:xfrm rot="10800000">
              <a:off x="7353624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 flipH="1">
              <a:off x="5821300" y="2791197"/>
              <a:ext cx="6063998" cy="2423161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rot="5400000" flipH="1">
              <a:off x="-294400" y="294375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468111" y="1028165"/>
              <a:ext cx="378089" cy="363569"/>
            </a:xfrm>
            <a:custGeom>
              <a:avLst/>
              <a:gdLst/>
              <a:ahLst/>
              <a:cxnLst/>
              <a:rect l="l" t="t" r="r" b="b"/>
              <a:pathLst>
                <a:path w="3359" h="3230" extrusionOk="0">
                  <a:moveTo>
                    <a:pt x="3358" y="1"/>
                  </a:moveTo>
                  <a:lnTo>
                    <a:pt x="0" y="1212"/>
                  </a:lnTo>
                  <a:lnTo>
                    <a:pt x="1800" y="3229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MAIN_POINT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7"/>
          <p:cNvGrpSpPr/>
          <p:nvPr/>
        </p:nvGrpSpPr>
        <p:grpSpPr>
          <a:xfrm>
            <a:off x="-3860422" y="0"/>
            <a:ext cx="13004386" cy="9096660"/>
            <a:chOff x="-3860422" y="0"/>
            <a:chExt cx="13004386" cy="9096660"/>
          </a:xfrm>
        </p:grpSpPr>
        <p:sp>
          <p:nvSpPr>
            <p:cNvPr id="171" name="Google Shape;171;p17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 rot="3600617">
              <a:off x="-2990262" y="3471840"/>
              <a:ext cx="4754679" cy="4754939"/>
            </a:xfrm>
            <a:prstGeom prst="blockArc">
              <a:avLst>
                <a:gd name="adj1" fmla="val 10800000"/>
                <a:gd name="adj2" fmla="val 1513511"/>
                <a:gd name="adj3" fmla="val 191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17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subTitle" idx="2"/>
          </p:nvPr>
        </p:nvSpPr>
        <p:spPr>
          <a:xfrm>
            <a:off x="5184975" y="3091257"/>
            <a:ext cx="32427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Commissioner" pitchFamily="2" charset="0"/>
                <a:ea typeface="Black Han Sans"/>
                <a:cs typeface="Commissioner" pitchFamily="2" charset="0"/>
                <a:sym typeface="Black Han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8"/>
          <p:cNvGrpSpPr/>
          <p:nvPr/>
        </p:nvGrpSpPr>
        <p:grpSpPr>
          <a:xfrm rot="10800000">
            <a:off x="-615847" y="-261613"/>
            <a:ext cx="12538772" cy="6103408"/>
            <a:chOff x="-3449725" y="-661825"/>
            <a:chExt cx="12538772" cy="6103408"/>
          </a:xfrm>
        </p:grpSpPr>
        <p:sp>
          <p:nvSpPr>
            <p:cNvPr id="178" name="Google Shape;178;p18"/>
            <p:cNvSpPr/>
            <p:nvPr/>
          </p:nvSpPr>
          <p:spPr>
            <a:xfrm rot="10800000" flipH="1">
              <a:off x="-1734059" y="-2"/>
              <a:ext cx="2290182" cy="1835829"/>
            </a:xfrm>
            <a:custGeom>
              <a:avLst/>
              <a:gdLst/>
              <a:ahLst/>
              <a:cxnLst/>
              <a:rect l="l" t="t" r="r" b="b"/>
              <a:pathLst>
                <a:path w="63047" h="50539" extrusionOk="0">
                  <a:moveTo>
                    <a:pt x="12202" y="0"/>
                  </a:moveTo>
                  <a:cubicBezTo>
                    <a:pt x="9265" y="0"/>
                    <a:pt x="6469" y="237"/>
                    <a:pt x="3876" y="616"/>
                  </a:cubicBezTo>
                  <a:cubicBezTo>
                    <a:pt x="2569" y="805"/>
                    <a:pt x="1276" y="1048"/>
                    <a:pt x="1" y="1336"/>
                  </a:cubicBezTo>
                  <a:lnTo>
                    <a:pt x="1" y="50538"/>
                  </a:lnTo>
                  <a:lnTo>
                    <a:pt x="61918" y="50538"/>
                  </a:lnTo>
                  <a:cubicBezTo>
                    <a:pt x="63046" y="38393"/>
                    <a:pt x="57947" y="23633"/>
                    <a:pt x="45302" y="12529"/>
                  </a:cubicBezTo>
                  <a:cubicBezTo>
                    <a:pt x="34285" y="2850"/>
                    <a:pt x="22391" y="0"/>
                    <a:pt x="12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-3449725" y="3018422"/>
              <a:ext cx="6063998" cy="2423161"/>
            </a:xfrm>
            <a:custGeom>
              <a:avLst/>
              <a:gdLst/>
              <a:ahLst/>
              <a:cxnLst/>
              <a:rect l="l" t="t" r="r" b="b"/>
              <a:pathLst>
                <a:path w="38804" h="15506" extrusionOk="0">
                  <a:moveTo>
                    <a:pt x="18372" y="1"/>
                  </a:moveTo>
                  <a:cubicBezTo>
                    <a:pt x="15851" y="1"/>
                    <a:pt x="13315" y="1007"/>
                    <a:pt x="11592" y="2856"/>
                  </a:cubicBezTo>
                  <a:cubicBezTo>
                    <a:pt x="10378" y="4162"/>
                    <a:pt x="9486" y="5874"/>
                    <a:pt x="7880" y="6653"/>
                  </a:cubicBezTo>
                  <a:cubicBezTo>
                    <a:pt x="6924" y="7115"/>
                    <a:pt x="5829" y="7184"/>
                    <a:pt x="4811" y="7500"/>
                  </a:cubicBezTo>
                  <a:cubicBezTo>
                    <a:pt x="3205" y="8000"/>
                    <a:pt x="1810" y="9143"/>
                    <a:pt x="1008" y="10620"/>
                  </a:cubicBezTo>
                  <a:cubicBezTo>
                    <a:pt x="204" y="12096"/>
                    <a:pt x="0" y="13889"/>
                    <a:pt x="457" y="15505"/>
                  </a:cubicBezTo>
                  <a:lnTo>
                    <a:pt x="37742" y="15244"/>
                  </a:lnTo>
                  <a:cubicBezTo>
                    <a:pt x="37753" y="15310"/>
                    <a:pt x="37792" y="15337"/>
                    <a:pt x="37844" y="15337"/>
                  </a:cubicBezTo>
                  <a:cubicBezTo>
                    <a:pt x="37956" y="15337"/>
                    <a:pt x="38124" y="15208"/>
                    <a:pt x="38171" y="15070"/>
                  </a:cubicBezTo>
                  <a:cubicBezTo>
                    <a:pt x="38804" y="13270"/>
                    <a:pt x="38259" y="11229"/>
                    <a:pt x="37238" y="9619"/>
                  </a:cubicBezTo>
                  <a:cubicBezTo>
                    <a:pt x="36589" y="8595"/>
                    <a:pt x="35707" y="7663"/>
                    <a:pt x="34575" y="7228"/>
                  </a:cubicBezTo>
                  <a:cubicBezTo>
                    <a:pt x="33829" y="6942"/>
                    <a:pt x="33017" y="6887"/>
                    <a:pt x="32227" y="6744"/>
                  </a:cubicBezTo>
                  <a:cubicBezTo>
                    <a:pt x="31046" y="6534"/>
                    <a:pt x="29900" y="6125"/>
                    <a:pt x="28852" y="5540"/>
                  </a:cubicBezTo>
                  <a:cubicBezTo>
                    <a:pt x="26453" y="4203"/>
                    <a:pt x="24613" y="1978"/>
                    <a:pt x="22125" y="815"/>
                  </a:cubicBezTo>
                  <a:cubicBezTo>
                    <a:pt x="20952" y="265"/>
                    <a:pt x="19664" y="1"/>
                    <a:pt x="18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 rot="10800000" flipH="1">
              <a:off x="2351260" y="-661825"/>
              <a:ext cx="6737787" cy="2297888"/>
            </a:xfrm>
            <a:custGeom>
              <a:avLst/>
              <a:gdLst/>
              <a:ahLst/>
              <a:cxnLst/>
              <a:rect l="l" t="t" r="r" b="b"/>
              <a:pathLst>
                <a:path w="33456" h="11410" extrusionOk="0">
                  <a:moveTo>
                    <a:pt x="22424" y="1"/>
                  </a:moveTo>
                  <a:cubicBezTo>
                    <a:pt x="16324" y="1"/>
                    <a:pt x="10216" y="1853"/>
                    <a:pt x="5291" y="5466"/>
                  </a:cubicBezTo>
                  <a:cubicBezTo>
                    <a:pt x="3145" y="7038"/>
                    <a:pt x="1158" y="9055"/>
                    <a:pt x="1" y="11410"/>
                  </a:cubicBezTo>
                  <a:lnTo>
                    <a:pt x="10841" y="11410"/>
                  </a:lnTo>
                  <a:cubicBezTo>
                    <a:pt x="13276" y="8184"/>
                    <a:pt x="17056" y="5854"/>
                    <a:pt x="20972" y="5009"/>
                  </a:cubicBezTo>
                  <a:cubicBezTo>
                    <a:pt x="22163" y="4754"/>
                    <a:pt x="23375" y="4631"/>
                    <a:pt x="24588" y="4631"/>
                  </a:cubicBezTo>
                  <a:cubicBezTo>
                    <a:pt x="27653" y="4631"/>
                    <a:pt x="30721" y="5417"/>
                    <a:pt x="33456" y="6840"/>
                  </a:cubicBezTo>
                  <a:lnTo>
                    <a:pt x="33456" y="2151"/>
                  </a:lnTo>
                  <a:cubicBezTo>
                    <a:pt x="29971" y="710"/>
                    <a:pt x="26199" y="1"/>
                    <a:pt x="2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 rot="10800000" flipH="1">
              <a:off x="669530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18"/>
          <p:cNvSpPr txBox="1">
            <a:spLocks noGrp="1"/>
          </p:cNvSpPr>
          <p:nvPr>
            <p:ph type="ctrTitle"/>
          </p:nvPr>
        </p:nvSpPr>
        <p:spPr>
          <a:xfrm>
            <a:off x="5184225" y="1421420"/>
            <a:ext cx="22257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18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 dirty="0"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5184225" y="1773450"/>
            <a:ext cx="2357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ctrTitle" idx="2"/>
          </p:nvPr>
        </p:nvSpPr>
        <p:spPr>
          <a:xfrm>
            <a:off x="5184225" y="2869250"/>
            <a:ext cx="22257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18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400"/>
              <a:buNone/>
              <a:defRPr sz="2400" b="0">
                <a:solidFill>
                  <a:srgbClr val="41294A"/>
                </a:solidFill>
              </a:defRPr>
            </a:lvl9pPr>
          </a:lstStyle>
          <a:p>
            <a:endParaRPr dirty="0"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3"/>
          </p:nvPr>
        </p:nvSpPr>
        <p:spPr>
          <a:xfrm>
            <a:off x="5184225" y="3220925"/>
            <a:ext cx="2357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4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1685850" y="445025"/>
            <a:ext cx="57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9" name="Google Shape;189;p19"/>
          <p:cNvSpPr txBox="1">
            <a:spLocks noGrp="1"/>
          </p:cNvSpPr>
          <p:nvPr>
            <p:ph type="title" idx="2"/>
          </p:nvPr>
        </p:nvSpPr>
        <p:spPr>
          <a:xfrm>
            <a:off x="1290594" y="2884000"/>
            <a:ext cx="29097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1"/>
          </p:nvPr>
        </p:nvSpPr>
        <p:spPr>
          <a:xfrm>
            <a:off x="1290594" y="3235500"/>
            <a:ext cx="2909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title" idx="3"/>
          </p:nvPr>
        </p:nvSpPr>
        <p:spPr>
          <a:xfrm>
            <a:off x="4943700" y="2884000"/>
            <a:ext cx="2909700" cy="4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4"/>
          </p:nvPr>
        </p:nvSpPr>
        <p:spPr>
          <a:xfrm>
            <a:off x="4943700" y="3235500"/>
            <a:ext cx="2909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9"/>
          <p:cNvSpPr/>
          <p:nvPr/>
        </p:nvSpPr>
        <p:spPr>
          <a:xfrm rot="10800000">
            <a:off x="0" y="0"/>
            <a:ext cx="1860350" cy="1271575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/>
          <p:nvPr/>
        </p:nvSpPr>
        <p:spPr>
          <a:xfrm rot="3600617">
            <a:off x="-2990262" y="3929040"/>
            <a:ext cx="4754679" cy="4754939"/>
          </a:xfrm>
          <a:prstGeom prst="blockArc">
            <a:avLst>
              <a:gd name="adj1" fmla="val 10800000"/>
              <a:gd name="adj2" fmla="val 1513511"/>
              <a:gd name="adj3" fmla="val 19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6814253" y="3500673"/>
            <a:ext cx="2403386" cy="1642748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rot="10800000" flipH="1">
            <a:off x="-578202" y="-429897"/>
            <a:ext cx="1625509" cy="1303022"/>
          </a:xfrm>
          <a:custGeom>
            <a:avLst/>
            <a:gdLst/>
            <a:ahLst/>
            <a:cxnLst/>
            <a:rect l="l" t="t" r="r" b="b"/>
            <a:pathLst>
              <a:path w="63047" h="50539" extrusionOk="0">
                <a:moveTo>
                  <a:pt x="12202" y="0"/>
                </a:moveTo>
                <a:cubicBezTo>
                  <a:pt x="9265" y="0"/>
                  <a:pt x="6469" y="237"/>
                  <a:pt x="3876" y="616"/>
                </a:cubicBezTo>
                <a:cubicBezTo>
                  <a:pt x="2569" y="805"/>
                  <a:pt x="1276" y="1048"/>
                  <a:pt x="1" y="1336"/>
                </a:cubicBezTo>
                <a:lnTo>
                  <a:pt x="1" y="50538"/>
                </a:lnTo>
                <a:lnTo>
                  <a:pt x="61918" y="50538"/>
                </a:lnTo>
                <a:cubicBezTo>
                  <a:pt x="63046" y="38393"/>
                  <a:pt x="57947" y="23633"/>
                  <a:pt x="45302" y="12529"/>
                </a:cubicBezTo>
                <a:cubicBezTo>
                  <a:pt x="34285" y="2850"/>
                  <a:pt x="22391" y="0"/>
                  <a:pt x="122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"/>
          <p:cNvSpPr/>
          <p:nvPr/>
        </p:nvSpPr>
        <p:spPr>
          <a:xfrm>
            <a:off x="3224600" y="2999197"/>
            <a:ext cx="6063998" cy="2423161"/>
          </a:xfrm>
          <a:custGeom>
            <a:avLst/>
            <a:gdLst/>
            <a:ahLst/>
            <a:cxnLst/>
            <a:rect l="l" t="t" r="r" b="b"/>
            <a:pathLst>
              <a:path w="38804" h="15506" extrusionOk="0">
                <a:moveTo>
                  <a:pt x="18372" y="1"/>
                </a:moveTo>
                <a:cubicBezTo>
                  <a:pt x="15851" y="1"/>
                  <a:pt x="13315" y="1007"/>
                  <a:pt x="11592" y="2856"/>
                </a:cubicBezTo>
                <a:cubicBezTo>
                  <a:pt x="10378" y="4162"/>
                  <a:pt x="9486" y="5874"/>
                  <a:pt x="7880" y="6653"/>
                </a:cubicBezTo>
                <a:cubicBezTo>
                  <a:pt x="6924" y="7115"/>
                  <a:pt x="5829" y="7184"/>
                  <a:pt x="4811" y="7500"/>
                </a:cubicBezTo>
                <a:cubicBezTo>
                  <a:pt x="3205" y="8000"/>
                  <a:pt x="1810" y="9143"/>
                  <a:pt x="1008" y="10620"/>
                </a:cubicBezTo>
                <a:cubicBezTo>
                  <a:pt x="204" y="12096"/>
                  <a:pt x="0" y="13889"/>
                  <a:pt x="457" y="15505"/>
                </a:cubicBezTo>
                <a:lnTo>
                  <a:pt x="37742" y="15244"/>
                </a:lnTo>
                <a:cubicBezTo>
                  <a:pt x="37753" y="15310"/>
                  <a:pt x="37792" y="15337"/>
                  <a:pt x="37844" y="15337"/>
                </a:cubicBezTo>
                <a:cubicBezTo>
                  <a:pt x="37956" y="15337"/>
                  <a:pt x="38124" y="15208"/>
                  <a:pt x="38171" y="15070"/>
                </a:cubicBezTo>
                <a:cubicBezTo>
                  <a:pt x="38804" y="13270"/>
                  <a:pt x="38259" y="11229"/>
                  <a:pt x="37238" y="9619"/>
                </a:cubicBezTo>
                <a:cubicBezTo>
                  <a:pt x="36589" y="8595"/>
                  <a:pt x="35707" y="7663"/>
                  <a:pt x="34575" y="7228"/>
                </a:cubicBezTo>
                <a:cubicBezTo>
                  <a:pt x="33829" y="6942"/>
                  <a:pt x="33017" y="6887"/>
                  <a:pt x="32227" y="6744"/>
                </a:cubicBezTo>
                <a:cubicBezTo>
                  <a:pt x="31046" y="6534"/>
                  <a:pt x="29900" y="6125"/>
                  <a:pt x="28852" y="5540"/>
                </a:cubicBezTo>
                <a:cubicBezTo>
                  <a:pt x="26453" y="4203"/>
                  <a:pt x="24613" y="1978"/>
                  <a:pt x="22125" y="815"/>
                </a:cubicBezTo>
                <a:cubicBezTo>
                  <a:pt x="20952" y="265"/>
                  <a:pt x="19664" y="1"/>
                  <a:pt x="183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3"/>
          <p:cNvSpPr/>
          <p:nvPr/>
        </p:nvSpPr>
        <p:spPr>
          <a:xfrm rot="10800000" flipH="1">
            <a:off x="4441485" y="-574750"/>
            <a:ext cx="6737787" cy="2297888"/>
          </a:xfrm>
          <a:custGeom>
            <a:avLst/>
            <a:gdLst/>
            <a:ahLst/>
            <a:cxnLst/>
            <a:rect l="l" t="t" r="r" b="b"/>
            <a:pathLst>
              <a:path w="33456" h="11410" extrusionOk="0">
                <a:moveTo>
                  <a:pt x="22424" y="1"/>
                </a:moveTo>
                <a:cubicBezTo>
                  <a:pt x="16324" y="1"/>
                  <a:pt x="10216" y="1853"/>
                  <a:pt x="5291" y="5466"/>
                </a:cubicBezTo>
                <a:cubicBezTo>
                  <a:pt x="3145" y="7038"/>
                  <a:pt x="1158" y="9055"/>
                  <a:pt x="1" y="11410"/>
                </a:cubicBezTo>
                <a:lnTo>
                  <a:pt x="10841" y="11410"/>
                </a:lnTo>
                <a:cubicBezTo>
                  <a:pt x="13276" y="8184"/>
                  <a:pt x="17056" y="5854"/>
                  <a:pt x="20972" y="5009"/>
                </a:cubicBezTo>
                <a:cubicBezTo>
                  <a:pt x="22163" y="4754"/>
                  <a:pt x="23375" y="4631"/>
                  <a:pt x="24588" y="4631"/>
                </a:cubicBezTo>
                <a:cubicBezTo>
                  <a:pt x="27653" y="4631"/>
                  <a:pt x="30721" y="5417"/>
                  <a:pt x="33456" y="6840"/>
                </a:cubicBezTo>
                <a:lnTo>
                  <a:pt x="33456" y="2151"/>
                </a:lnTo>
                <a:cubicBezTo>
                  <a:pt x="29971" y="710"/>
                  <a:pt x="26199" y="1"/>
                  <a:pt x="224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3"/>
          <p:cNvSpPr/>
          <p:nvPr/>
        </p:nvSpPr>
        <p:spPr>
          <a:xfrm rot="5400000">
            <a:off x="-352225" y="3675900"/>
            <a:ext cx="1860350" cy="1271575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subTitle" idx="1"/>
          </p:nvPr>
        </p:nvSpPr>
        <p:spPr>
          <a:xfrm>
            <a:off x="2115750" y="2696050"/>
            <a:ext cx="49125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1770300" y="1599561"/>
            <a:ext cx="5603400" cy="10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_AND_BODY_1_2_1_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"/>
          <p:cNvSpPr/>
          <p:nvPr/>
        </p:nvSpPr>
        <p:spPr>
          <a:xfrm rot="10800000">
            <a:off x="0" y="0"/>
            <a:ext cx="1860350" cy="1271575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rot="3600617">
            <a:off x="-2990262" y="3929040"/>
            <a:ext cx="4754679" cy="4754939"/>
          </a:xfrm>
          <a:prstGeom prst="blockArc">
            <a:avLst>
              <a:gd name="adj1" fmla="val 10800000"/>
              <a:gd name="adj2" fmla="val 1513511"/>
              <a:gd name="adj3" fmla="val 191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6814253" y="3500673"/>
            <a:ext cx="2403386" cy="1642748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63" name="Google Shape;263;p25"/>
          <p:cNvSpPr txBox="1">
            <a:spLocks noGrp="1"/>
          </p:cNvSpPr>
          <p:nvPr>
            <p:ph type="title" idx="2"/>
          </p:nvPr>
        </p:nvSpPr>
        <p:spPr>
          <a:xfrm>
            <a:off x="3062850" y="3348275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64" name="Google Shape;264;p25"/>
          <p:cNvSpPr txBox="1">
            <a:spLocks noGrp="1"/>
          </p:cNvSpPr>
          <p:nvPr>
            <p:ph type="subTitle" idx="1"/>
          </p:nvPr>
        </p:nvSpPr>
        <p:spPr>
          <a:xfrm>
            <a:off x="3263250" y="3695775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 idx="3"/>
          </p:nvPr>
        </p:nvSpPr>
        <p:spPr>
          <a:xfrm>
            <a:off x="942525" y="19458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4"/>
          </p:nvPr>
        </p:nvSpPr>
        <p:spPr>
          <a:xfrm>
            <a:off x="1142925" y="2293075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title" idx="5"/>
          </p:nvPr>
        </p:nvSpPr>
        <p:spPr>
          <a:xfrm>
            <a:off x="5183175" y="1945850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ommissioner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268" name="Google Shape;268;p25"/>
          <p:cNvSpPr txBox="1">
            <a:spLocks noGrp="1"/>
          </p:cNvSpPr>
          <p:nvPr>
            <p:ph type="subTitle" idx="6"/>
          </p:nvPr>
        </p:nvSpPr>
        <p:spPr>
          <a:xfrm>
            <a:off x="5383575" y="2285400"/>
            <a:ext cx="26175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Black Han Sans"/>
              <a:buNone/>
              <a:defRPr sz="2800">
                <a:solidFill>
                  <a:schemeClr val="accent4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oboto Slab"/>
              <a:buNone/>
              <a:defRPr sz="2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●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Char char="○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Lato"/>
              <a:buChar char="■"/>
              <a:defRPr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F9C61A-391F-4D2B-B6D5-12B569FF4C0C}"/>
              </a:ext>
            </a:extLst>
          </p:cNvPr>
          <p:cNvSpPr txBox="1"/>
          <p:nvPr userDrawn="1"/>
        </p:nvSpPr>
        <p:spPr>
          <a:xfrm>
            <a:off x="311700" y="4706020"/>
            <a:ext cx="3462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mmissioner" pitchFamily="2" charset="0"/>
              </a:rPr>
              <a:t>kkarpou@panteion.gr - @kkarpou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0" r:id="rId3"/>
    <p:sldLayoutId id="2147483661" r:id="rId4"/>
    <p:sldLayoutId id="2147483663" r:id="rId5"/>
    <p:sldLayoutId id="2147483664" r:id="rId6"/>
    <p:sldLayoutId id="2147483665" r:id="rId7"/>
    <p:sldLayoutId id="2147483669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90" r:id="rId23"/>
    <p:sldLayoutId id="2147483691" r:id="rId24"/>
    <p:sldLayoutId id="2147483692" r:id="rId25"/>
    <p:sldLayoutId id="2147483694" r:id="rId26"/>
    <p:sldLayoutId id="2147483696" r:id="rId27"/>
    <p:sldLayoutId id="2147483697" r:id="rId28"/>
    <p:sldLayoutId id="2147483698" r:id="rId29"/>
    <p:sldLayoutId id="2147483699" r:id="rId3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missioner" pitchFamily="2" charset="0"/>
          <a:ea typeface="Commissioner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Commissioner" pitchFamily="2" charset="0"/>
          <a:ea typeface="Commissioner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lervigen.com/spurious-correlations" TargetMode="External"/><Relationship Id="rId7" Type="http://schemas.openxmlformats.org/officeDocument/2006/relationships/hyperlink" Target="https://www.youtube.com/watch?v=FncO08PeK9o" TargetMode="External"/><Relationship Id="rId2" Type="http://schemas.openxmlformats.org/officeDocument/2006/relationships/hyperlink" Target="https://whatisdigitalhumanities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netflix.com/gr-en/title/81328723" TargetMode="External"/><Relationship Id="rId5" Type="http://schemas.openxmlformats.org/officeDocument/2006/relationships/hyperlink" Target="https://www.youtube.com/watch?v=9K9ZR_lGRpY" TargetMode="External"/><Relationship Id="rId4" Type="http://schemas.openxmlformats.org/officeDocument/2006/relationships/hyperlink" Target="https://www.artnome.com/news/2019/9/12/can-ai-art-authentication-put-an-end-to-art-forger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hatisdigitalhumanities.com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12" Type="http://schemas.openxmlformats.org/officeDocument/2006/relationships/image" Target="../media/image6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6"/>
          <p:cNvSpPr txBox="1">
            <a:spLocks noGrp="1"/>
          </p:cNvSpPr>
          <p:nvPr>
            <p:ph type="ctrTitle"/>
          </p:nvPr>
        </p:nvSpPr>
        <p:spPr>
          <a:xfrm>
            <a:off x="1714776" y="495850"/>
            <a:ext cx="4852282" cy="2205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 dirty="0">
                <a:latin typeface="Commissioner" pitchFamily="2" charset="0"/>
              </a:rPr>
              <a:t>Πολιτισμική</a:t>
            </a:r>
            <a:r>
              <a:rPr lang="el-GR" sz="5400" dirty="0">
                <a:latin typeface="Commissioner" pitchFamily="2" charset="0"/>
              </a:rPr>
              <a:t> Πληροφορική</a:t>
            </a:r>
            <a:endParaRPr sz="5400" dirty="0">
              <a:latin typeface="Commissioner" pitchFamily="2" charset="0"/>
            </a:endParaRPr>
          </a:p>
        </p:txBody>
      </p:sp>
      <p:sp>
        <p:nvSpPr>
          <p:cNvPr id="582" name="Google Shape;582;p56"/>
          <p:cNvSpPr txBox="1">
            <a:spLocks noGrp="1"/>
          </p:cNvSpPr>
          <p:nvPr>
            <p:ph type="subTitle" idx="1"/>
          </p:nvPr>
        </p:nvSpPr>
        <p:spPr>
          <a:xfrm>
            <a:off x="1714763" y="2840182"/>
            <a:ext cx="2531657" cy="944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Commissioner" pitchFamily="2" charset="0"/>
              </a:rPr>
              <a:t>Εισαγωγή</a:t>
            </a:r>
            <a:r>
              <a:rPr lang="el-GR" sz="2800" dirty="0">
                <a:latin typeface="Commissioner" pitchFamily="2" charset="0"/>
              </a:rPr>
              <a:t> στο Μάθημα</a:t>
            </a:r>
            <a:endParaRPr sz="2800" dirty="0">
              <a:latin typeface="Commission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94101-BE87-4ACD-9821-77FBFB2D3EEF}"/>
              </a:ext>
            </a:extLst>
          </p:cNvPr>
          <p:cNvSpPr txBox="1"/>
          <p:nvPr/>
        </p:nvSpPr>
        <p:spPr>
          <a:xfrm>
            <a:off x="2286000" y="461939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ommissioner" pitchFamily="2" charset="0"/>
              </a:rPr>
              <a:t>kkarpou@panteion.gr - @kkarpou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8101DB-5BD6-4E39-8FE6-ED8EF83B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850" y="1107450"/>
            <a:ext cx="4056270" cy="3499200"/>
          </a:xfrm>
        </p:spPr>
        <p:txBody>
          <a:bodyPr/>
          <a:lstStyle/>
          <a:p>
            <a:r>
              <a:rPr lang="el-GR" dirty="0"/>
              <a:t>Το έργο </a:t>
            </a:r>
            <a:r>
              <a:rPr lang="el-GR" b="1" dirty="0"/>
              <a:t>δεν ανήκε</a:t>
            </a:r>
            <a:r>
              <a:rPr lang="el-GR" dirty="0"/>
              <a:t> στον </a:t>
            </a:r>
            <a:r>
              <a:rPr lang="en-US" dirty="0"/>
              <a:t>Ernst</a:t>
            </a:r>
            <a:r>
              <a:rPr lang="el-GR" dirty="0"/>
              <a:t>, αλλά το αντέγραψε ο</a:t>
            </a:r>
            <a:r>
              <a:rPr lang="en-US" dirty="0"/>
              <a:t> </a:t>
            </a:r>
            <a:r>
              <a:rPr lang="el-GR" dirty="0"/>
              <a:t>Ιταλός πλαστογράφος </a:t>
            </a:r>
            <a:r>
              <a:rPr lang="en-US" dirty="0"/>
              <a:t>Wolfgang </a:t>
            </a:r>
            <a:r>
              <a:rPr lang="en-US" dirty="0" err="1"/>
              <a:t>Beltracchi</a:t>
            </a:r>
            <a:endParaRPr lang="el-GR" dirty="0"/>
          </a:p>
          <a:p>
            <a:endParaRPr lang="el-GR" dirty="0"/>
          </a:p>
          <a:p>
            <a:r>
              <a:rPr lang="el-GR" dirty="0"/>
              <a:t>Ένα </a:t>
            </a:r>
            <a:r>
              <a:rPr lang="el-GR" dirty="0" err="1"/>
              <a:t>νευρωνικό</a:t>
            </a:r>
            <a:r>
              <a:rPr lang="el-GR" dirty="0"/>
              <a:t> δίκτυο «βαθιάς μάθησης» εντόπισε τις περιοχές του πίνακα που ήταν πολύ πιθανό να είναι πλαστές</a:t>
            </a:r>
          </a:p>
          <a:p>
            <a:pPr lvl="1"/>
            <a:r>
              <a:rPr lang="el-GR" dirty="0"/>
              <a:t>Μετά από εκπαίδευση με αληθινούς πίνακες του </a:t>
            </a:r>
            <a:r>
              <a:rPr lang="en-US" dirty="0"/>
              <a:t>Ernst</a:t>
            </a:r>
            <a:endParaRPr lang="el-GR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BA158-C1A6-4E1B-8077-E1AD5EE6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Πρόβλημα</a:t>
            </a:r>
            <a:endParaRPr lang="en-US" dirty="0"/>
          </a:p>
        </p:txBody>
      </p:sp>
      <p:pic>
        <p:nvPicPr>
          <p:cNvPr id="4" name="Picture 2" descr="Left: La Horde, Beltracchi fake in the style of Max Ernst. Right: heat map highlighting areas suggesting forgery">
            <a:extLst>
              <a:ext uri="{FF2B5EF4-FFF2-40B4-BE49-F238E27FC236}">
                <a16:creationId xmlns:a16="http://schemas.microsoft.com/office/drawing/2014/main" id="{4CFB5AF2-6214-446B-BC3B-791F8AB50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4"/>
          <a:stretch/>
        </p:blipFill>
        <p:spPr bwMode="auto">
          <a:xfrm>
            <a:off x="6537960" y="-5761"/>
            <a:ext cx="2606040" cy="26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olfgang Beltracchi in studio">
            <a:extLst>
              <a:ext uri="{FF2B5EF4-FFF2-40B4-BE49-F238E27FC236}">
                <a16:creationId xmlns:a16="http://schemas.microsoft.com/office/drawing/2014/main" id="{00D64995-741F-4969-BA01-A720725E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80" y="2207194"/>
            <a:ext cx="3989388" cy="29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1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86D5D9-DA43-43E1-9CCB-3861C632E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κατανόηση των υπολογιστικών μεθόδων προσφέρει και κατανόηση των περιορισμών τους</a:t>
            </a:r>
          </a:p>
          <a:p>
            <a:endParaRPr lang="el-GR" dirty="0"/>
          </a:p>
          <a:p>
            <a:r>
              <a:rPr lang="el-GR" dirty="0"/>
              <a:t>Η Τεχνητή Νοημοσύνη (Μηχανική Μάθηση) δεν είναι και τόσο αμερόληπτη </a:t>
            </a:r>
          </a:p>
          <a:p>
            <a:pPr lvl="1"/>
            <a:r>
              <a:rPr lang="el-GR" dirty="0"/>
              <a:t>Δείτε το </a:t>
            </a:r>
            <a:r>
              <a:rPr lang="en-US" dirty="0"/>
              <a:t>Coded Bias</a:t>
            </a:r>
            <a:r>
              <a:rPr lang="el-GR" dirty="0"/>
              <a:t> στο </a:t>
            </a:r>
            <a:r>
              <a:rPr lang="en-US" dirty="0"/>
              <a:t>Netflix</a:t>
            </a:r>
            <a:r>
              <a:rPr lang="el-GR" dirty="0"/>
              <a:t> ή το </a:t>
            </a:r>
            <a:r>
              <a:rPr lang="en-US" dirty="0"/>
              <a:t>Search Engine Bias </a:t>
            </a:r>
            <a:r>
              <a:rPr lang="el-GR" dirty="0"/>
              <a:t>στο </a:t>
            </a:r>
            <a:r>
              <a:rPr lang="en-US" dirty="0" err="1"/>
              <a:t>Youtube</a:t>
            </a:r>
            <a:endParaRPr lang="en-US" dirty="0"/>
          </a:p>
          <a:p>
            <a:pPr lvl="1"/>
            <a:r>
              <a:rPr lang="el-GR" dirty="0"/>
              <a:t>Τα επόμενα 5-10 χρόνια θα υπάρχει μεγάλη ανάγκη από κοινωνικούς επιστήμονες που θα αναλύουν αυτούς τους κινδύνους (</a:t>
            </a:r>
            <a:r>
              <a:rPr lang="en-US" dirty="0"/>
              <a:t>ai/data ethics)</a:t>
            </a:r>
          </a:p>
          <a:p>
            <a:pPr lvl="1"/>
            <a:endParaRPr lang="en-US" dirty="0"/>
          </a:p>
          <a:p>
            <a:r>
              <a:rPr lang="el-GR" dirty="0"/>
              <a:t>Μπορούμε να αξιολογήσουμε τα αποτελέσματά τους σε μεγαλύτερο βάθος</a:t>
            </a:r>
          </a:p>
          <a:p>
            <a:pPr lvl="1"/>
            <a:r>
              <a:rPr lang="el-GR" dirty="0"/>
              <a:t>Πώς και γιατί έχουμε αυτά τα αποτελέσματα;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DF26DB-6F7E-40BD-980E-82852D91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Ξανά, γιατί;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2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1F4D92-F93E-4BB0-B875-307DD3D62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Διαλέξεις για </a:t>
            </a:r>
          </a:p>
          <a:p>
            <a:pPr lvl="1"/>
            <a:r>
              <a:rPr lang="el-GR" dirty="0"/>
              <a:t>Δεδομένα και </a:t>
            </a:r>
            <a:r>
              <a:rPr lang="el-GR" dirty="0" err="1"/>
              <a:t>μετα</a:t>
            </a:r>
            <a:r>
              <a:rPr lang="el-GR" dirty="0"/>
              <a:t>-δεδομένα (</a:t>
            </a:r>
            <a:r>
              <a:rPr lang="en-US" dirty="0"/>
              <a:t>metadata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Επισημείωση (</a:t>
            </a:r>
            <a:r>
              <a:rPr lang="en-US" dirty="0"/>
              <a:t>annotation</a:t>
            </a:r>
            <a:r>
              <a:rPr lang="el-GR" dirty="0"/>
              <a:t>) και τεκμηρίωση περιεχομένου</a:t>
            </a:r>
          </a:p>
          <a:p>
            <a:pPr lvl="1"/>
            <a:r>
              <a:rPr lang="el-GR" dirty="0"/>
              <a:t>Πληροφορίες που μπορούμε να συλλέξουμε από τους χρήστες (προφίλ χρηστών)</a:t>
            </a:r>
          </a:p>
          <a:p>
            <a:pPr lvl="1"/>
            <a:r>
              <a:rPr lang="el-GR" dirty="0"/>
              <a:t>Ανάλυση κειμένων και περιεχομένου από</a:t>
            </a:r>
            <a:r>
              <a:rPr lang="en-US" dirty="0"/>
              <a:t> social media</a:t>
            </a:r>
            <a:endParaRPr lang="el-GR" dirty="0"/>
          </a:p>
          <a:p>
            <a:pPr lvl="1"/>
            <a:r>
              <a:rPr lang="el-GR" dirty="0"/>
              <a:t>Δημιουργία πολιτισμικού περιεχομένου από ΤΝ</a:t>
            </a:r>
          </a:p>
          <a:p>
            <a:pPr lvl="1"/>
            <a:r>
              <a:rPr lang="el-GR" dirty="0"/>
              <a:t>Διάλογος ανάμεσα στο </a:t>
            </a:r>
            <a:r>
              <a:rPr lang="en-US" dirty="0"/>
              <a:t>“Digital” </a:t>
            </a:r>
            <a:r>
              <a:rPr lang="el-GR" dirty="0"/>
              <a:t>και το </a:t>
            </a:r>
            <a:r>
              <a:rPr lang="en-US" dirty="0"/>
              <a:t>“Humanities”</a:t>
            </a:r>
          </a:p>
          <a:p>
            <a:pPr lvl="1"/>
            <a:r>
              <a:rPr lang="el-GR" dirty="0"/>
              <a:t>Περιορισμοί της τεχνολογίας, τι να προσέχουμε</a:t>
            </a:r>
          </a:p>
          <a:p>
            <a:pPr lvl="1"/>
            <a:endParaRPr lang="el-GR" dirty="0"/>
          </a:p>
          <a:p>
            <a:r>
              <a:rPr lang="en-US" b="1" dirty="0" err="1"/>
              <a:t>NotebookLM</a:t>
            </a:r>
            <a:r>
              <a:rPr lang="en-US" dirty="0"/>
              <a:t> </a:t>
            </a:r>
            <a:r>
              <a:rPr lang="el-GR" dirty="0"/>
              <a:t>με υλικό για κάθε διάλεξη</a:t>
            </a:r>
          </a:p>
          <a:p>
            <a:endParaRPr lang="en-GB" dirty="0"/>
          </a:p>
          <a:p>
            <a:r>
              <a:rPr lang="el-GR" dirty="0"/>
              <a:t>(Ομαδική) Εργασία </a:t>
            </a:r>
            <a:r>
              <a:rPr lang="el-GR" dirty="0">
                <a:sym typeface="Wingdings" panose="05000000000000000000" pitchFamily="2" charset="2"/>
              </a:rPr>
              <a:t> 50% (απαιτείται </a:t>
            </a:r>
            <a:r>
              <a:rPr lang="el-GR" dirty="0" err="1">
                <a:sym typeface="Wingdings" panose="05000000000000000000" pitchFamily="2" charset="2"/>
              </a:rPr>
              <a:t>προβιβάσιμος</a:t>
            </a:r>
            <a:r>
              <a:rPr lang="el-GR" dirty="0">
                <a:sym typeface="Wingdings" panose="05000000000000000000" pitchFamily="2" charset="2"/>
              </a:rPr>
              <a:t> βαθμός)</a:t>
            </a:r>
            <a:endParaRPr lang="el-GR" dirty="0"/>
          </a:p>
          <a:p>
            <a:r>
              <a:rPr lang="el-GR" dirty="0"/>
              <a:t>Τελική εξέταση </a:t>
            </a:r>
            <a:r>
              <a:rPr lang="el-GR" dirty="0">
                <a:sym typeface="Wingdings" panose="05000000000000000000" pitchFamily="2" charset="2"/>
              </a:rPr>
              <a:t> 50% (απαιτείται </a:t>
            </a:r>
            <a:r>
              <a:rPr lang="el-GR" dirty="0" err="1">
                <a:sym typeface="Wingdings" panose="05000000000000000000" pitchFamily="2" charset="2"/>
              </a:rPr>
              <a:t>προβιβάσιμος</a:t>
            </a:r>
            <a:r>
              <a:rPr lang="el-GR" dirty="0">
                <a:sym typeface="Wingdings" panose="05000000000000000000" pitchFamily="2" charset="2"/>
              </a:rPr>
              <a:t> βαθμός)</a:t>
            </a:r>
            <a:endParaRPr lang="el-GR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B9C2EE-417D-4C00-B212-B811E937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μάθημα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8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B6F94-B969-4479-879A-59A5C181B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 dirty="0"/>
              <a:t>Ομάδες </a:t>
            </a:r>
            <a:r>
              <a:rPr lang="en-GB" sz="2000" dirty="0"/>
              <a:t>1-2</a:t>
            </a:r>
            <a:r>
              <a:rPr lang="el-GR" sz="2000" dirty="0"/>
              <a:t> ατόμων </a:t>
            </a:r>
            <a:r>
              <a:rPr lang="el-GR" sz="2000" b="1" dirty="0"/>
              <a:t>(αυστηρά)</a:t>
            </a:r>
          </a:p>
          <a:p>
            <a:endParaRPr lang="el-GR" sz="2000" dirty="0"/>
          </a:p>
          <a:p>
            <a:r>
              <a:rPr lang="el-GR" sz="2000" dirty="0"/>
              <a:t>Χρήση </a:t>
            </a:r>
            <a:r>
              <a:rPr lang="en-US" sz="2000" dirty="0"/>
              <a:t>online </a:t>
            </a:r>
            <a:r>
              <a:rPr lang="el-GR" sz="2000" dirty="0"/>
              <a:t>πλατφόρμας </a:t>
            </a:r>
            <a:r>
              <a:rPr lang="en-US" sz="2000" dirty="0"/>
              <a:t>(OMEKA) </a:t>
            </a:r>
            <a:r>
              <a:rPr lang="el-GR" sz="2000" dirty="0"/>
              <a:t>τεκμηρίωσης ψηφιακών τεκμηρίων</a:t>
            </a:r>
          </a:p>
          <a:p>
            <a:pPr lvl="1"/>
            <a:r>
              <a:rPr lang="el-GR" sz="1800" dirty="0"/>
              <a:t>Επιλογή </a:t>
            </a:r>
            <a:r>
              <a:rPr lang="el-GR" sz="1800" dirty="0" err="1"/>
              <a:t>μετα</a:t>
            </a:r>
            <a:r>
              <a:rPr lang="el-GR" sz="1800" dirty="0"/>
              <a:t>-δεδομένων</a:t>
            </a:r>
            <a:endParaRPr lang="en-GB" sz="1800" dirty="0"/>
          </a:p>
          <a:p>
            <a:pPr lvl="1"/>
            <a:r>
              <a:rPr lang="el-GR" sz="1800" dirty="0" err="1"/>
              <a:t>Ψηφιοποίηση</a:t>
            </a:r>
            <a:r>
              <a:rPr lang="el-GR" sz="1800" dirty="0"/>
              <a:t> τεκμηρίων </a:t>
            </a:r>
            <a:r>
              <a:rPr lang="el-GR" sz="1800" b="1" dirty="0"/>
              <a:t>(όχι χρήση ήδη ψηφιακών)</a:t>
            </a:r>
          </a:p>
          <a:p>
            <a:pPr lvl="1"/>
            <a:r>
              <a:rPr lang="el-GR" sz="1800" dirty="0"/>
              <a:t>Κριτική ανάλυση αποφάσεων</a:t>
            </a:r>
            <a:r>
              <a:rPr lang="el-GR" sz="1800"/>
              <a:t>, σχεδιασμού </a:t>
            </a:r>
            <a:r>
              <a:rPr lang="el-GR" sz="1800" dirty="0"/>
              <a:t>και αποτελεσμάτων</a:t>
            </a:r>
          </a:p>
          <a:p>
            <a:pPr marL="114300" indent="0">
              <a:buNone/>
            </a:pPr>
            <a:endParaRPr lang="el-GR" sz="2000" dirty="0"/>
          </a:p>
          <a:p>
            <a:r>
              <a:rPr lang="el-GR" sz="2000" dirty="0"/>
              <a:t>Παράδοση</a:t>
            </a:r>
            <a:r>
              <a:rPr lang="en-US" sz="2000" dirty="0"/>
              <a:t> </a:t>
            </a:r>
            <a:r>
              <a:rPr lang="el-GR" sz="2000" dirty="0"/>
              <a:t>σε 3 στάδια (δείτε το </a:t>
            </a:r>
            <a:r>
              <a:rPr lang="en-GB" sz="2000" dirty="0"/>
              <a:t>open </a:t>
            </a:r>
            <a:r>
              <a:rPr lang="en-GB" sz="2000" dirty="0" err="1"/>
              <a:t>eclass</a:t>
            </a:r>
            <a:r>
              <a:rPr lang="en-GB" sz="2000" dirty="0"/>
              <a:t>)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019C6-C83B-4C2D-A092-BC9407925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εργασία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B66191-CFE9-45BC-9E8E-205996358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025B11-C502-4FDF-A56D-91F09C6B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DE2FB-A037-4ADF-9FC4-564E0BD7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9" y="0"/>
            <a:ext cx="6141841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5F14FD-A7A7-4E9C-AD03-9BD562ABD07F}"/>
              </a:ext>
            </a:extLst>
          </p:cNvPr>
          <p:cNvSpPr txBox="1"/>
          <p:nvPr/>
        </p:nvSpPr>
        <p:spPr>
          <a:xfrm>
            <a:off x="238990" y="4375817"/>
            <a:ext cx="5340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https://hermoupolis.omeka.net/</a:t>
            </a:r>
          </a:p>
        </p:txBody>
      </p:sp>
    </p:spTree>
    <p:extLst>
      <p:ext uri="{BB962C8B-B14F-4D97-AF65-F5344CB8AC3E}">
        <p14:creationId xmlns:p14="http://schemas.microsoft.com/office/powerpoint/2010/main" val="102181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B66191-CFE9-45BC-9E8E-205996358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025B11-C502-4FDF-A56D-91F09C6B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F14FD-A7A7-4E9C-AD03-9BD562ABD07F}"/>
              </a:ext>
            </a:extLst>
          </p:cNvPr>
          <p:cNvSpPr txBox="1"/>
          <p:nvPr/>
        </p:nvSpPr>
        <p:spPr>
          <a:xfrm>
            <a:off x="238990" y="4375817"/>
            <a:ext cx="5340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https://hermoupolis.omeka.net/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78B9D-6585-4760-9138-B9A6746E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207" y="0"/>
            <a:ext cx="40807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4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3FA6AD-5BF6-48B5-9CD5-4B36938AA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Digital Humanities?, </a:t>
            </a:r>
            <a:r>
              <a:rPr lang="en-US" dirty="0">
                <a:hlinkClick r:id="rId2"/>
              </a:rPr>
              <a:t>https://whatisdigitalhumanities.com/</a:t>
            </a:r>
            <a:endParaRPr lang="el-GR" dirty="0"/>
          </a:p>
          <a:p>
            <a:r>
              <a:rPr lang="en-US" dirty="0"/>
              <a:t>Tyler </a:t>
            </a:r>
            <a:r>
              <a:rPr lang="en-US" dirty="0" err="1"/>
              <a:t>Vigen</a:t>
            </a:r>
            <a:r>
              <a:rPr lang="en-US" dirty="0"/>
              <a:t>, Spurious Correlations, </a:t>
            </a:r>
            <a:r>
              <a:rPr lang="en-US" dirty="0">
                <a:hlinkClick r:id="rId3"/>
              </a:rPr>
              <a:t>https://www.tylervigen.com/spurious-correlations</a:t>
            </a:r>
            <a:endParaRPr lang="en-US" dirty="0"/>
          </a:p>
          <a:p>
            <a:r>
              <a:rPr lang="en-US" dirty="0" err="1"/>
              <a:t>Artnome</a:t>
            </a:r>
            <a:r>
              <a:rPr lang="en-US" dirty="0"/>
              <a:t>, Can AI Art Authentication Put An End To Art Forgery?</a:t>
            </a:r>
            <a:r>
              <a:rPr lang="el-GR" dirty="0"/>
              <a:t>, </a:t>
            </a:r>
            <a:r>
              <a:rPr lang="en-US" dirty="0">
                <a:hlinkClick r:id="rId4"/>
              </a:rPr>
              <a:t>https://www.artnome.com/news/2019/9/12/can-ai-art-authentication-put-an-end-to-art-forgery</a:t>
            </a:r>
            <a:endParaRPr lang="el-GR" dirty="0"/>
          </a:p>
          <a:p>
            <a:r>
              <a:rPr lang="en-US" dirty="0"/>
              <a:t>NOVA PBS, Search Engine Bias: Are Algorithms Racist and Sexist?</a:t>
            </a:r>
            <a:r>
              <a:rPr lang="el-GR" dirty="0"/>
              <a:t>, </a:t>
            </a:r>
            <a:r>
              <a:rPr lang="en-US" dirty="0">
                <a:hlinkClick r:id="rId5"/>
              </a:rPr>
              <a:t>https://www.youtube.com/watch?v=9K9ZR_lGRpY</a:t>
            </a:r>
            <a:endParaRPr lang="en-US" dirty="0"/>
          </a:p>
          <a:p>
            <a:r>
              <a:rPr lang="en-US" dirty="0"/>
              <a:t>Netflix, Coded Bias, </a:t>
            </a:r>
            <a:r>
              <a:rPr lang="en-US" dirty="0">
                <a:hlinkClick r:id="rId6"/>
              </a:rPr>
              <a:t>https://www.netflix.com/gr-en/title/81328723</a:t>
            </a:r>
            <a:endParaRPr lang="en-US" dirty="0"/>
          </a:p>
          <a:p>
            <a:r>
              <a:rPr lang="en-US" dirty="0"/>
              <a:t>Getting Started with </a:t>
            </a:r>
            <a:r>
              <a:rPr lang="en-US" dirty="0" err="1"/>
              <a:t>Omeka</a:t>
            </a:r>
            <a:r>
              <a:rPr lang="en-US" dirty="0"/>
              <a:t> - A Tutorial, </a:t>
            </a:r>
            <a:r>
              <a:rPr lang="en-US" dirty="0">
                <a:hlinkClick r:id="rId7"/>
              </a:rPr>
              <a:t>https://www.youtube.com/watch?v=FncO08PeK9o</a:t>
            </a:r>
            <a:r>
              <a:rPr lang="en-US" dirty="0"/>
              <a:t> </a:t>
            </a:r>
          </a:p>
          <a:p>
            <a:endParaRPr lang="el-GR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4C941A-F97D-4D4F-915B-4DF1FF83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Σύνδεσμοι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7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4B72D1-E2DF-4620-B9C3-987F487F0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Αναφέρετε ένα ερώτημα που θα μπορούσε να θέσει ένας κοινωνικός επιστήμονας, τα δεδομένα που θα του έδιναν την απάντηση και τις ποσοτικές απαντήσεις που θα περίμενε (ποια μεγέθη ή μετρήσεις)</a:t>
            </a:r>
            <a:endParaRPr lang="en-US" dirty="0"/>
          </a:p>
          <a:p>
            <a:endParaRPr lang="el-GR" dirty="0"/>
          </a:p>
          <a:p>
            <a:r>
              <a:rPr lang="el-GR" dirty="0"/>
              <a:t>Γιατί χρειαζόμαστε την αξιολόγηση των αποτελεσμάτων που μας δίνουν οι ποσοτικές μέθοδοι;</a:t>
            </a:r>
            <a:endParaRPr lang="en-US" dirty="0"/>
          </a:p>
          <a:p>
            <a:endParaRPr lang="en-US" dirty="0"/>
          </a:p>
          <a:p>
            <a:r>
              <a:rPr lang="el-GR" dirty="0"/>
              <a:t>Εντοπίστε ένα παράδειγμα συσχέτισης δύο μεγεθών, η οποία δεν έχει και πολλή σημασία </a:t>
            </a:r>
            <a:r>
              <a:rPr lang="el-GR"/>
              <a:t>στην πράξη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BE392-0420-4C2F-BCE3-5CE31C7E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Αυτοαξιολόγηση</a:t>
            </a:r>
            <a:r>
              <a:rPr lang="el-GR" dirty="0"/>
              <a:t> (σε κάθε διάλεξη)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5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6"/>
          <p:cNvSpPr txBox="1">
            <a:spLocks noGrp="1"/>
          </p:cNvSpPr>
          <p:nvPr>
            <p:ph type="ctrTitle"/>
          </p:nvPr>
        </p:nvSpPr>
        <p:spPr>
          <a:xfrm>
            <a:off x="1714776" y="495850"/>
            <a:ext cx="4852282" cy="2205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 dirty="0">
                <a:latin typeface="Commissioner" pitchFamily="2" charset="0"/>
              </a:rPr>
              <a:t>Πολιτισμική</a:t>
            </a:r>
            <a:r>
              <a:rPr lang="el-GR" sz="5400" dirty="0">
                <a:latin typeface="Commissioner" pitchFamily="2" charset="0"/>
              </a:rPr>
              <a:t> Πληροφορική</a:t>
            </a:r>
            <a:endParaRPr sz="5400" dirty="0">
              <a:latin typeface="Commissioner" pitchFamily="2" charset="0"/>
            </a:endParaRPr>
          </a:p>
        </p:txBody>
      </p:sp>
      <p:sp>
        <p:nvSpPr>
          <p:cNvPr id="582" name="Google Shape;582;p56"/>
          <p:cNvSpPr txBox="1">
            <a:spLocks noGrp="1"/>
          </p:cNvSpPr>
          <p:nvPr>
            <p:ph type="subTitle" idx="1"/>
          </p:nvPr>
        </p:nvSpPr>
        <p:spPr>
          <a:xfrm>
            <a:off x="1714763" y="2840182"/>
            <a:ext cx="2531657" cy="944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latin typeface="Commissioner" pitchFamily="2" charset="0"/>
              </a:rPr>
              <a:t>Εισαγωγή</a:t>
            </a:r>
            <a:r>
              <a:rPr lang="el-GR" sz="2800" dirty="0">
                <a:latin typeface="Commissioner" pitchFamily="2" charset="0"/>
              </a:rPr>
              <a:t> στο Μάθημα</a:t>
            </a:r>
            <a:endParaRPr sz="2800" dirty="0">
              <a:latin typeface="Commission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94101-BE87-4ACD-9821-77FBFB2D3EEF}"/>
              </a:ext>
            </a:extLst>
          </p:cNvPr>
          <p:cNvSpPr txBox="1"/>
          <p:nvPr/>
        </p:nvSpPr>
        <p:spPr>
          <a:xfrm>
            <a:off x="2286000" y="461939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ommissioner" pitchFamily="2" charset="0"/>
              </a:rPr>
              <a:t>kkarpou@panteion.gr - @kkarpou</a:t>
            </a:r>
          </a:p>
        </p:txBody>
      </p:sp>
    </p:spTree>
    <p:extLst>
      <p:ext uri="{BB962C8B-B14F-4D97-AF65-F5344CB8AC3E}">
        <p14:creationId xmlns:p14="http://schemas.microsoft.com/office/powerpoint/2010/main" val="210805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7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/>
              <a:t>Τι θα δούμε στο μάθημα</a:t>
            </a:r>
            <a:endParaRPr sz="2800" dirty="0"/>
          </a:p>
        </p:txBody>
      </p:sp>
      <p:sp>
        <p:nvSpPr>
          <p:cNvPr id="667" name="Google Shape;667;p57"/>
          <p:cNvSpPr txBox="1">
            <a:spLocks noGrp="1"/>
          </p:cNvSpPr>
          <p:nvPr>
            <p:ph type="body" idx="1"/>
          </p:nvPr>
        </p:nvSpPr>
        <p:spPr>
          <a:xfrm>
            <a:off x="713850" y="1107450"/>
            <a:ext cx="7913700" cy="3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l-GR" sz="1800" dirty="0"/>
              <a:t>Πώς ορίζουμε τον Πολιτισμό;</a:t>
            </a:r>
          </a:p>
          <a:p>
            <a:pPr marL="628650" lvl="1" indent="-171450"/>
            <a:r>
              <a:rPr lang="el-GR" sz="1600" dirty="0">
                <a:latin typeface="Commissioner" pitchFamily="2" charset="0"/>
              </a:rPr>
              <a:t>Πώς παράγουμε και πώς καταναλώνουμε Πολιτισμό;</a:t>
            </a:r>
          </a:p>
          <a:p>
            <a:pPr marL="628650" lvl="1" indent="-171450"/>
            <a:r>
              <a:rPr lang="el-GR" sz="1600" dirty="0">
                <a:latin typeface="Commissioner" pitchFamily="2" charset="0"/>
              </a:rPr>
              <a:t>Πώς η σύγχρονη ζωή επηρεάζει και τις δύο διεργασίες;</a:t>
            </a:r>
            <a:endParaRPr lang="en-US" sz="1600" dirty="0">
              <a:latin typeface="Commissioner" pitchFamily="2" charset="0"/>
            </a:endParaRPr>
          </a:p>
          <a:p>
            <a:pPr marL="171450" indent="-171450"/>
            <a:endParaRPr lang="en-US" dirty="0"/>
          </a:p>
          <a:p>
            <a:pPr marL="171450" indent="-171450"/>
            <a:r>
              <a:rPr lang="el-GR" dirty="0"/>
              <a:t>Τι μπορούμε να καταλάβουμε από τα Πολιτιστικά έργα για τους δημιουργούς τους και το πλαίσιο;</a:t>
            </a:r>
          </a:p>
          <a:p>
            <a:pPr marL="171450" indent="-171450"/>
            <a:endParaRPr lang="el-GR" sz="1800" dirty="0"/>
          </a:p>
          <a:p>
            <a:pPr marL="171450" indent="-171450"/>
            <a:r>
              <a:rPr lang="el-GR" dirty="0"/>
              <a:t>Ποιες δυνατότητες επεξεργασίας μάς προσφέρουν οι υπολογιστικές μέθοδοι;</a:t>
            </a:r>
            <a:endParaRPr lang="el-GR" sz="1800" dirty="0"/>
          </a:p>
          <a:p>
            <a:pPr marL="628650" lvl="1" indent="-171450"/>
            <a:r>
              <a:rPr lang="el-GR" sz="1600" dirty="0">
                <a:latin typeface="Commissioner" pitchFamily="2" charset="0"/>
              </a:rPr>
              <a:t>Ποιους περιορισμούς έχουν; Υπάρχουν κίνδυνοι;</a:t>
            </a:r>
          </a:p>
          <a:p>
            <a:pPr marL="171450" indent="-171450"/>
            <a:endParaRPr lang="el-GR" sz="1800" dirty="0"/>
          </a:p>
          <a:p>
            <a:pPr marL="171450" indent="-171450"/>
            <a:r>
              <a:rPr lang="el-GR" dirty="0"/>
              <a:t>Ποιος είναι ο ρόλος του Κοινωνικού/Πολιτικού επιστήμονα εδώ;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7204B8-6A1D-4D42-81C5-F9582A052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Αναγνωρισμένος όρος στη διεθνή βιβλιογραφία και τις ακαδημαϊκές σπουδές</a:t>
            </a:r>
          </a:p>
          <a:p>
            <a:pPr lvl="1"/>
            <a:r>
              <a:rPr lang="el-GR" sz="1600" dirty="0">
                <a:latin typeface="Commissioner" pitchFamily="2" charset="0"/>
              </a:rPr>
              <a:t>Δύσκολη η μετάφραση! «Ψηφιακές Ανθρωπιστικές Σπουδές»;</a:t>
            </a:r>
            <a:endParaRPr lang="en-US" sz="1600" dirty="0">
              <a:latin typeface="Commissioner" pitchFamily="2" charset="0"/>
            </a:endParaRPr>
          </a:p>
          <a:p>
            <a:endParaRPr lang="en-US" dirty="0"/>
          </a:p>
          <a:p>
            <a:r>
              <a:rPr lang="el-GR" dirty="0"/>
              <a:t>Στο </a:t>
            </a:r>
            <a:r>
              <a:rPr lang="en-US" dirty="0">
                <a:hlinkClick r:id="rId2"/>
              </a:rPr>
              <a:t>https://whatisdigitalhumanities.com/</a:t>
            </a:r>
            <a:r>
              <a:rPr lang="el-GR" dirty="0"/>
              <a:t> περιέχονται 817 διαφορετικοί ορισμοί (!)</a:t>
            </a:r>
          </a:p>
          <a:p>
            <a:pPr lvl="1"/>
            <a:endParaRPr lang="el-GR" dirty="0"/>
          </a:p>
          <a:p>
            <a:r>
              <a:rPr lang="el-GR" dirty="0"/>
              <a:t>Ξεκινάμε από τις μεθόδους έρευνας που προσφέρουν οι Ανθρωπιστικές σπουδές για να μελετήσουμε τον Πολιτισμό, τα χαρακτηριστικά και τα έργα του</a:t>
            </a:r>
          </a:p>
          <a:p>
            <a:endParaRPr lang="el-GR" dirty="0"/>
          </a:p>
          <a:p>
            <a:r>
              <a:rPr lang="el-GR" dirty="0"/>
              <a:t>Και χρησιμοποιούμε τεχνολογικές και υπολογιστικές μεθόδους</a:t>
            </a:r>
          </a:p>
          <a:p>
            <a:pPr lvl="1"/>
            <a:r>
              <a:rPr lang="el-GR" sz="1600" dirty="0">
                <a:latin typeface="Commissioner" pitchFamily="2" charset="0"/>
              </a:rPr>
              <a:t>Γιατί όμως;</a:t>
            </a:r>
            <a:endParaRPr lang="en-US" sz="1600" dirty="0">
              <a:latin typeface="Commissioner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340E30-57DD-4A5E-9D3C-3718985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Humanities</a:t>
            </a:r>
          </a:p>
        </p:txBody>
      </p:sp>
    </p:spTree>
    <p:extLst>
      <p:ext uri="{BB962C8B-B14F-4D97-AF65-F5344CB8AC3E}">
        <p14:creationId xmlns:p14="http://schemas.microsoft.com/office/powerpoint/2010/main" val="65167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4A0BED-0E78-4E0A-88B8-21BC1D50F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56583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CFB607-002E-4344-A101-5AA1E28BDE41}"/>
              </a:ext>
            </a:extLst>
          </p:cNvPr>
          <p:cNvSpPr txBox="1"/>
          <p:nvPr/>
        </p:nvSpPr>
        <p:spPr>
          <a:xfrm>
            <a:off x="4198620" y="2340917"/>
            <a:ext cx="7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Commissioner" pitchFamily="2" charset="0"/>
              </a:rPr>
              <a:t>DH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EC91E-446C-4E58-BD61-C48C77F8749D}"/>
              </a:ext>
            </a:extLst>
          </p:cNvPr>
          <p:cNvSpPr txBox="1"/>
          <p:nvPr/>
        </p:nvSpPr>
        <p:spPr>
          <a:xfrm>
            <a:off x="-121920" y="3215639"/>
            <a:ext cx="230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4"/>
                </a:solidFill>
                <a:latin typeface="Commissioner" pitchFamily="2" charset="0"/>
              </a:rPr>
              <a:t>Ποιοτικά ερωτήματα</a:t>
            </a:r>
            <a:endParaRPr lang="en-US" sz="2400" dirty="0">
              <a:solidFill>
                <a:schemeClr val="accent4"/>
              </a:solidFill>
              <a:latin typeface="Commissioner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BCE71A-4860-4C54-AB1B-1102B63CBCEB}"/>
              </a:ext>
            </a:extLst>
          </p:cNvPr>
          <p:cNvCxnSpPr>
            <a:cxnSpLocks/>
          </p:cNvCxnSpPr>
          <p:nvPr/>
        </p:nvCxnSpPr>
        <p:spPr>
          <a:xfrm flipV="1">
            <a:off x="1310640" y="2802584"/>
            <a:ext cx="1036320" cy="47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B7CB24-C6FB-4F96-97AA-7DCCEB034D28}"/>
              </a:ext>
            </a:extLst>
          </p:cNvPr>
          <p:cNvSpPr txBox="1"/>
          <p:nvPr/>
        </p:nvSpPr>
        <p:spPr>
          <a:xfrm>
            <a:off x="6972300" y="413055"/>
            <a:ext cx="230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4"/>
                </a:solidFill>
                <a:latin typeface="Commissioner" pitchFamily="2" charset="0"/>
              </a:rPr>
              <a:t>Ποσοτικές απαντήσεις</a:t>
            </a:r>
            <a:endParaRPr lang="en-US" sz="2400" dirty="0">
              <a:solidFill>
                <a:schemeClr val="accent4"/>
              </a:solidFill>
              <a:latin typeface="Commissioner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E95022-753B-4DF5-A015-BC9724EC95DA}"/>
              </a:ext>
            </a:extLst>
          </p:cNvPr>
          <p:cNvCxnSpPr>
            <a:cxnSpLocks/>
          </p:cNvCxnSpPr>
          <p:nvPr/>
        </p:nvCxnSpPr>
        <p:spPr>
          <a:xfrm flipH="1">
            <a:off x="6918960" y="1244052"/>
            <a:ext cx="914400" cy="6533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B6CDFD0-16A9-4B98-B701-20E2AF023FA7}"/>
              </a:ext>
            </a:extLst>
          </p:cNvPr>
          <p:cNvSpPr txBox="1"/>
          <p:nvPr/>
        </p:nvSpPr>
        <p:spPr>
          <a:xfrm>
            <a:off x="3992880" y="20777"/>
            <a:ext cx="230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4"/>
                </a:solidFill>
                <a:latin typeface="Commissioner" pitchFamily="2" charset="0"/>
              </a:rPr>
              <a:t>Ερμηνεία και </a:t>
            </a:r>
            <a:r>
              <a:rPr lang="el-GR" sz="2400" dirty="0" err="1">
                <a:solidFill>
                  <a:schemeClr val="accent4"/>
                </a:solidFill>
                <a:latin typeface="Commissioner" pitchFamily="2" charset="0"/>
              </a:rPr>
              <a:t>αναστοχασμός</a:t>
            </a:r>
            <a:endParaRPr lang="en-US" sz="2400" dirty="0">
              <a:solidFill>
                <a:schemeClr val="accent4"/>
              </a:solidFill>
              <a:latin typeface="Commissioner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623C56-DA8A-4631-98C4-AD7B9F7AFD3C}"/>
              </a:ext>
            </a:extLst>
          </p:cNvPr>
          <p:cNvCxnSpPr>
            <a:cxnSpLocks/>
          </p:cNvCxnSpPr>
          <p:nvPr/>
        </p:nvCxnSpPr>
        <p:spPr>
          <a:xfrm flipH="1">
            <a:off x="4556760" y="851774"/>
            <a:ext cx="144780" cy="1461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1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4A0BED-0E78-4E0A-88B8-21BC1D50F72A}"/>
              </a:ext>
            </a:extLst>
          </p:cNvPr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CFB607-002E-4344-A101-5AA1E28BDE41}"/>
              </a:ext>
            </a:extLst>
          </p:cNvPr>
          <p:cNvSpPr txBox="1"/>
          <p:nvPr/>
        </p:nvSpPr>
        <p:spPr>
          <a:xfrm>
            <a:off x="4198620" y="2340917"/>
            <a:ext cx="7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Commissioner" pitchFamily="2" charset="0"/>
              </a:rPr>
              <a:t>DH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EC91E-446C-4E58-BD61-C48C77F8749D}"/>
              </a:ext>
            </a:extLst>
          </p:cNvPr>
          <p:cNvSpPr txBox="1"/>
          <p:nvPr/>
        </p:nvSpPr>
        <p:spPr>
          <a:xfrm>
            <a:off x="114300" y="3256964"/>
            <a:ext cx="171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accent4"/>
                </a:solidFill>
                <a:latin typeface="Commissioner" pitchFamily="2" charset="0"/>
              </a:rPr>
              <a:t>«Πώς επηρεάζει η καραντίνα την επικοινωνία στα </a:t>
            </a:r>
            <a:r>
              <a:rPr lang="en-US" sz="1600" dirty="0">
                <a:solidFill>
                  <a:schemeClr val="accent4"/>
                </a:solidFill>
                <a:latin typeface="Commissioner" pitchFamily="2" charset="0"/>
              </a:rPr>
              <a:t>social media</a:t>
            </a:r>
            <a:r>
              <a:rPr lang="el-GR" sz="1600" dirty="0">
                <a:solidFill>
                  <a:schemeClr val="accent4"/>
                </a:solidFill>
                <a:latin typeface="Commissioner" pitchFamily="2" charset="0"/>
              </a:rPr>
              <a:t>;»</a:t>
            </a:r>
            <a:endParaRPr lang="en-US" sz="1600" dirty="0">
              <a:solidFill>
                <a:schemeClr val="accent4"/>
              </a:solidFill>
              <a:latin typeface="Commissioner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BCE71A-4860-4C54-AB1B-1102B63CBCEB}"/>
              </a:ext>
            </a:extLst>
          </p:cNvPr>
          <p:cNvCxnSpPr>
            <a:cxnSpLocks/>
          </p:cNvCxnSpPr>
          <p:nvPr/>
        </p:nvCxnSpPr>
        <p:spPr>
          <a:xfrm flipV="1">
            <a:off x="1310640" y="2802584"/>
            <a:ext cx="1036320" cy="47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B7CB24-C6FB-4F96-97AA-7DCCEB034D28}"/>
              </a:ext>
            </a:extLst>
          </p:cNvPr>
          <p:cNvSpPr txBox="1"/>
          <p:nvPr/>
        </p:nvSpPr>
        <p:spPr>
          <a:xfrm>
            <a:off x="7063740" y="184455"/>
            <a:ext cx="1996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600" dirty="0">
                <a:solidFill>
                  <a:schemeClr val="accent4"/>
                </a:solidFill>
                <a:latin typeface="Commissioner" pitchFamily="2" charset="0"/>
              </a:rPr>
              <a:t>Ανάκτηση </a:t>
            </a:r>
            <a:r>
              <a:rPr lang="en-US" sz="1600" dirty="0">
                <a:solidFill>
                  <a:schemeClr val="accent4"/>
                </a:solidFill>
                <a:latin typeface="Commissioner" pitchFamily="2" charset="0"/>
              </a:rPr>
              <a:t>tweets</a:t>
            </a:r>
            <a:r>
              <a:rPr lang="el-GR" sz="1600" dirty="0">
                <a:solidFill>
                  <a:schemeClr val="accent4"/>
                </a:solidFill>
                <a:latin typeface="Commissioner" pitchFamily="2" charset="0"/>
              </a:rPr>
              <a:t>, ανάλυση φυσικής γλώσσας, εξαγωγή συναισθηματικών χαρακτηριστικών, μεταβολή τους σε σχέση με το 2019</a:t>
            </a:r>
            <a:endParaRPr lang="en-US" sz="1600" dirty="0">
              <a:solidFill>
                <a:schemeClr val="accent4"/>
              </a:solidFill>
              <a:latin typeface="Commissioner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CE95022-753B-4DF5-A015-BC9724EC95DA}"/>
              </a:ext>
            </a:extLst>
          </p:cNvPr>
          <p:cNvCxnSpPr>
            <a:cxnSpLocks/>
          </p:cNvCxnSpPr>
          <p:nvPr/>
        </p:nvCxnSpPr>
        <p:spPr>
          <a:xfrm flipH="1">
            <a:off x="6918960" y="1478280"/>
            <a:ext cx="289560" cy="419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623C56-DA8A-4631-98C4-AD7B9F7AFD3C}"/>
              </a:ext>
            </a:extLst>
          </p:cNvPr>
          <p:cNvCxnSpPr>
            <a:cxnSpLocks/>
          </p:cNvCxnSpPr>
          <p:nvPr/>
        </p:nvCxnSpPr>
        <p:spPr>
          <a:xfrm flipH="1">
            <a:off x="4556760" y="851774"/>
            <a:ext cx="144780" cy="1461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Graphic 8" descr="Angel face outline with solid fill">
            <a:extLst>
              <a:ext uri="{FF2B5EF4-FFF2-40B4-BE49-F238E27FC236}">
                <a16:creationId xmlns:a16="http://schemas.microsoft.com/office/drawing/2014/main" id="{422778A0-1966-4CCC-8EB0-46E7AA439A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98004" y="89548"/>
            <a:ext cx="655731" cy="655731"/>
          </a:xfrm>
          <a:prstGeom prst="rect">
            <a:avLst/>
          </a:prstGeom>
        </p:spPr>
      </p:pic>
      <p:pic>
        <p:nvPicPr>
          <p:cNvPr id="11" name="Graphic 10" descr="Devil face with solid fill with solid fill">
            <a:extLst>
              <a:ext uri="{FF2B5EF4-FFF2-40B4-BE49-F238E27FC236}">
                <a16:creationId xmlns:a16="http://schemas.microsoft.com/office/drawing/2014/main" id="{44B30220-E5A9-4FCE-A9E9-9B211F6E20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26653" y="283235"/>
            <a:ext cx="655731" cy="655731"/>
          </a:xfrm>
          <a:prstGeom prst="rect">
            <a:avLst/>
          </a:prstGeom>
        </p:spPr>
      </p:pic>
      <p:pic>
        <p:nvPicPr>
          <p:cNvPr id="15" name="Graphic 14" descr="Sunglasses face outline with solid fill">
            <a:extLst>
              <a:ext uri="{FF2B5EF4-FFF2-40B4-BE49-F238E27FC236}">
                <a16:creationId xmlns:a16="http://schemas.microsoft.com/office/drawing/2014/main" id="{E4821E80-9B68-46AE-A584-1784C9B837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61617" y="326761"/>
            <a:ext cx="655731" cy="6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5B226F-FF23-4F58-8245-63BAB3B99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Είναι τεχνικές και μεθοδολογίες με τις οποίες αποκτούμε καινούρια γνώση στις Τέχνες και τις Ανθρωπιστικές επιστήμες</a:t>
            </a:r>
          </a:p>
          <a:p>
            <a:endParaRPr lang="el-GR" dirty="0"/>
          </a:p>
          <a:p>
            <a:r>
              <a:rPr lang="el-GR" dirty="0"/>
              <a:t>Είναι κατά βάση υπολογιστικές (</a:t>
            </a:r>
            <a:r>
              <a:rPr lang="en-US" dirty="0"/>
              <a:t>computational</a:t>
            </a:r>
            <a:r>
              <a:rPr lang="el-GR" dirty="0"/>
              <a:t>) ή στηρίζονται σε τέτοιες</a:t>
            </a:r>
            <a:endParaRPr lang="en-US" dirty="0"/>
          </a:p>
          <a:p>
            <a:pPr lvl="1"/>
            <a:r>
              <a:rPr lang="el-GR" sz="1600" dirty="0">
                <a:latin typeface="Commissioner" pitchFamily="2" charset="0"/>
              </a:rPr>
              <a:t>Κάποιες είναι </a:t>
            </a:r>
            <a:r>
              <a:rPr lang="en-US" sz="1600" dirty="0">
                <a:latin typeface="Commissioner" pitchFamily="2" charset="0"/>
              </a:rPr>
              <a:t>web-based</a:t>
            </a:r>
            <a:r>
              <a:rPr lang="el-GR" sz="1600" dirty="0">
                <a:latin typeface="Commissioner" pitchFamily="2" charset="0"/>
              </a:rPr>
              <a:t>, σε άλλες γράφουμε κώδικα</a:t>
            </a:r>
          </a:p>
          <a:p>
            <a:pPr lvl="1"/>
            <a:endParaRPr lang="el-GR" dirty="0"/>
          </a:p>
          <a:p>
            <a:r>
              <a:rPr lang="el-GR" dirty="0"/>
              <a:t>Αφορούν στη δημιουργία, την ανάλυση και τη διάχυση ψηφιακών πηγών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871A68-A770-4EE2-A95C-1C158BAB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Ψηφιακές μέθοδοι (</a:t>
            </a:r>
            <a:r>
              <a:rPr lang="en-US" dirty="0"/>
              <a:t>digital methods</a:t>
            </a:r>
            <a:r>
              <a:rPr lang="el-GR" dirty="0"/>
              <a:t>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E52CA-ADEE-49D8-ABA2-C4003D6B1F0F}"/>
              </a:ext>
            </a:extLst>
          </p:cNvPr>
          <p:cNvSpPr txBox="1"/>
          <p:nvPr/>
        </p:nvSpPr>
        <p:spPr>
          <a:xfrm>
            <a:off x="3289740" y="4606650"/>
            <a:ext cx="5337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el-GR" dirty="0">
                <a:solidFill>
                  <a:schemeClr val="accent4"/>
                </a:solidFill>
                <a:latin typeface="Commissioner" pitchFamily="2" charset="0"/>
              </a:rPr>
              <a:t>Έργο</a:t>
            </a:r>
            <a:r>
              <a:rPr lang="en-US" dirty="0">
                <a:solidFill>
                  <a:schemeClr val="accent4"/>
                </a:solidFill>
                <a:latin typeface="Commissioner" pitchFamily="2" charset="0"/>
              </a:rPr>
              <a:t> arts-humanities.net</a:t>
            </a:r>
            <a:r>
              <a:rPr lang="el-GR" dirty="0">
                <a:solidFill>
                  <a:schemeClr val="accent4"/>
                </a:solidFill>
                <a:latin typeface="Commissioner" pitchFamily="2" charset="0"/>
              </a:rPr>
              <a:t>, </a:t>
            </a:r>
            <a:r>
              <a:rPr lang="en-US" dirty="0">
                <a:solidFill>
                  <a:schemeClr val="accent4"/>
                </a:solidFill>
                <a:latin typeface="Commissioner" pitchFamily="2" charset="0"/>
              </a:rPr>
              <a:t>King’s College</a:t>
            </a:r>
            <a:r>
              <a:rPr lang="el-GR" dirty="0">
                <a:solidFill>
                  <a:schemeClr val="accent4"/>
                </a:solidFill>
                <a:latin typeface="Commissioner" pitchFamily="2" charset="0"/>
              </a:rPr>
              <a:t>, </a:t>
            </a:r>
            <a:r>
              <a:rPr lang="en-US" dirty="0">
                <a:solidFill>
                  <a:schemeClr val="accent4"/>
                </a:solidFill>
                <a:latin typeface="Commissioner" pitchFamily="2" charset="0"/>
              </a:rPr>
              <a:t>2007</a:t>
            </a:r>
            <a:endParaRPr lang="el-GR" dirty="0">
              <a:solidFill>
                <a:schemeClr val="accent4"/>
              </a:solidFill>
              <a:latin typeface="Commission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7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tratto di Beatrice Barba y Troyse by Federico de Madrazo y Kuntz on artnet">
            <a:extLst>
              <a:ext uri="{FF2B5EF4-FFF2-40B4-BE49-F238E27FC236}">
                <a16:creationId xmlns:a16="http://schemas.microsoft.com/office/drawing/2014/main" id="{B7E1DF6D-FE01-4858-A14A-9EC65FFE2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33375"/>
            <a:ext cx="33147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827A3-BFAB-49ED-8AE7-16A8FBE7BB34}"/>
              </a:ext>
            </a:extLst>
          </p:cNvPr>
          <p:cNvSpPr txBox="1"/>
          <p:nvPr/>
        </p:nvSpPr>
        <p:spPr>
          <a:xfrm>
            <a:off x="3002280" y="4810125"/>
            <a:ext cx="60255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n-US" dirty="0">
                <a:solidFill>
                  <a:schemeClr val="accent4"/>
                </a:solidFill>
                <a:latin typeface="Commissioner" pitchFamily="2" charset="0"/>
              </a:rPr>
              <a:t>Πορτραίτο της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Commissioner" pitchFamily="2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Commissioner" pitchFamily="2" charset="0"/>
              </a:rPr>
              <a:t>Beatrice Barba y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latin typeface="Commissioner" pitchFamily="2" charset="0"/>
              </a:rPr>
              <a:t>Troyse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Commissioner" pitchFamily="2" charset="0"/>
              </a:rPr>
              <a:t> </a:t>
            </a:r>
            <a:r>
              <a:rPr kumimoji="0" lang="el-GR" altLang="en-US" sz="14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Commissioner" pitchFamily="2" charset="0"/>
              </a:rPr>
              <a:t>από τον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Commissioner" pitchFamily="2" charset="0"/>
              </a:rPr>
              <a:t>Federico de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latin typeface="Commissioner" pitchFamily="2" charset="0"/>
              </a:rPr>
              <a:t>Madrazo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4"/>
              </a:solidFill>
              <a:effectLst/>
              <a:latin typeface="Commissioner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FFE41-49F7-4583-8F0A-E143D455A99F}"/>
              </a:ext>
            </a:extLst>
          </p:cNvPr>
          <p:cNvSpPr/>
          <p:nvPr/>
        </p:nvSpPr>
        <p:spPr>
          <a:xfrm>
            <a:off x="2984877" y="3062585"/>
            <a:ext cx="31742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dirty="0">
                <a:ln w="15875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missioner Black" pitchFamily="2" charset="0"/>
              </a:rPr>
              <a:t>Δηλαδή εγώ θα γίνω</a:t>
            </a:r>
            <a:endParaRPr lang="en-US" sz="2400" b="1" dirty="0">
              <a:ln w="15875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missioner Black" pitchFamily="2" charset="0"/>
            </a:endParaRPr>
          </a:p>
          <a:p>
            <a:pPr algn="ctr"/>
            <a:r>
              <a:rPr lang="el-GR" sz="2400" b="1" dirty="0">
                <a:ln w="15875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missioner Black" pitchFamily="2" charset="0"/>
              </a:rPr>
              <a:t>προγραμματίστρια;</a:t>
            </a:r>
            <a:endParaRPr lang="en-US" sz="2400" b="1" cap="none" spc="0" dirty="0">
              <a:ln w="15875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missioner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8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5EE88-CD2D-448C-80F4-F718C21DD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υπολογιστικές μέθοδοι προσφέρουν εύκολη και γρήγορη επεξεργασία μεγάλων σωμάτων δεδομένων</a:t>
            </a:r>
          </a:p>
          <a:p>
            <a:pPr lvl="1"/>
            <a:r>
              <a:rPr lang="el-GR" sz="1600" dirty="0">
                <a:latin typeface="Commissioner" pitchFamily="2" charset="0"/>
              </a:rPr>
              <a:t>Ειδικά κειμένων</a:t>
            </a:r>
          </a:p>
          <a:p>
            <a:pPr lvl="1"/>
            <a:endParaRPr lang="el-GR" dirty="0">
              <a:latin typeface="Commissioner" pitchFamily="2" charset="0"/>
            </a:endParaRPr>
          </a:p>
          <a:p>
            <a:r>
              <a:rPr lang="en-US" dirty="0"/>
              <a:t>A</a:t>
            </a:r>
            <a:r>
              <a:rPr lang="el-GR" dirty="0" err="1"/>
              <a:t>ναλύουν</a:t>
            </a:r>
            <a:r>
              <a:rPr lang="el-GR" dirty="0"/>
              <a:t> ψηφιακά ή ψηφιοποιημένα δεδομένα που δε θα μπορούσαμε να επεξεργαστούμε χειροκίνητα</a:t>
            </a:r>
          </a:p>
          <a:p>
            <a:pPr lvl="1"/>
            <a:r>
              <a:rPr lang="el-GR" sz="1600" dirty="0">
                <a:latin typeface="Commissioner" pitchFamily="2" charset="0"/>
              </a:rPr>
              <a:t>Για παράδειγμα, εξώφυλλα δίσκων ή ζωγραφικούς πίνακες</a:t>
            </a:r>
            <a:endParaRPr lang="en-US" sz="1600" dirty="0">
              <a:latin typeface="Commissioner" pitchFamily="2" charset="0"/>
            </a:endParaRPr>
          </a:p>
          <a:p>
            <a:pPr lvl="1"/>
            <a:endParaRPr lang="en-US" dirty="0"/>
          </a:p>
          <a:p>
            <a:r>
              <a:rPr lang="el-GR" dirty="0"/>
              <a:t>Ενδέχεται να εντοπίσουν τάσεις και συσχετίσεις σε μεγάλα σώματα δεδομένων (</a:t>
            </a:r>
            <a:r>
              <a:rPr lang="en-US" dirty="0"/>
              <a:t>big data</a:t>
            </a:r>
            <a:r>
              <a:rPr lang="el-GR" dirty="0"/>
              <a:t>) που και πάλι δε μπορούμε να επεξεργαστούμε χειροκίνητα</a:t>
            </a:r>
            <a:endParaRPr lang="en-US" dirty="0"/>
          </a:p>
          <a:p>
            <a:pPr lvl="1"/>
            <a:r>
              <a:rPr lang="el-GR" dirty="0">
                <a:latin typeface="Commissioner" pitchFamily="2" charset="0"/>
              </a:rPr>
              <a:t>Ή, εκεί που δεν υπάρχουν (</a:t>
            </a:r>
            <a:r>
              <a:rPr lang="en-US" dirty="0">
                <a:latin typeface="Commissioner" pitchFamily="2" charset="0"/>
              </a:rPr>
              <a:t>spurious correlations</a:t>
            </a:r>
            <a:r>
              <a:rPr lang="el-GR" dirty="0">
                <a:latin typeface="Commissioner" pitchFamily="2" charset="0"/>
              </a:rPr>
              <a:t>)</a:t>
            </a:r>
            <a:endParaRPr lang="en-US" dirty="0">
              <a:latin typeface="Commissioner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A4B289-D94E-48A2-B175-0D8F92D5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Όχι (απαραίτητα), αλλά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282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71DF2E-59BF-48E3-9175-98076EFDE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850" y="1107450"/>
            <a:ext cx="3858150" cy="3499200"/>
          </a:xfrm>
        </p:spPr>
        <p:txBody>
          <a:bodyPr/>
          <a:lstStyle/>
          <a:p>
            <a:r>
              <a:rPr lang="el-GR" dirty="0"/>
              <a:t>Ο οίκος δημοπρασιών </a:t>
            </a:r>
            <a:r>
              <a:rPr lang="en-US" dirty="0"/>
              <a:t>Christie’s</a:t>
            </a:r>
            <a:r>
              <a:rPr lang="el-GR" dirty="0"/>
              <a:t> εκτίμησε τον πίνακα </a:t>
            </a:r>
            <a:r>
              <a:rPr lang="en-US" dirty="0"/>
              <a:t>La Horde</a:t>
            </a:r>
            <a:r>
              <a:rPr lang="el-GR" dirty="0"/>
              <a:t> του </a:t>
            </a:r>
            <a:r>
              <a:rPr lang="en-US" dirty="0"/>
              <a:t>Max Ernst (#not</a:t>
            </a:r>
            <a:r>
              <a:rPr lang="el-GR" dirty="0"/>
              <a:t>) για 2.5Μ – 3.5Μ</a:t>
            </a:r>
            <a:r>
              <a:rPr lang="en-US" dirty="0"/>
              <a:t> </a:t>
            </a:r>
            <a:r>
              <a:rPr lang="el-GR" dirty="0"/>
              <a:t>λίρες και τον δημοπράτησε τον Ιούνιο του 2006</a:t>
            </a:r>
          </a:p>
          <a:p>
            <a:pPr lvl="1"/>
            <a:r>
              <a:rPr lang="el-GR" dirty="0"/>
              <a:t>Θεωρήθηκε το σπουδαιότερο δημιούργημα του </a:t>
            </a:r>
            <a:r>
              <a:rPr lang="en-US" dirty="0"/>
              <a:t>Ernst</a:t>
            </a:r>
            <a:r>
              <a:rPr lang="el-GR" dirty="0"/>
              <a:t> που βγήκε σε δημοπρασία τα τελευταία 10 χρόνια</a:t>
            </a:r>
          </a:p>
          <a:p>
            <a:pPr lvl="1"/>
            <a:endParaRPr lang="el-GR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D9DF2-88EE-410F-B132-E4C2E0F0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παράδειγμα…</a:t>
            </a:r>
            <a:endParaRPr lang="en-US" dirty="0"/>
          </a:p>
        </p:txBody>
      </p:sp>
      <p:pic>
        <p:nvPicPr>
          <p:cNvPr id="2052" name="Picture 4" descr="Jaegers Collection&amp;quot; art forgers on trial in Cologne - artnet Magazine">
            <a:extLst>
              <a:ext uri="{FF2B5EF4-FFF2-40B4-BE49-F238E27FC236}">
                <a16:creationId xmlns:a16="http://schemas.microsoft.com/office/drawing/2014/main" id="{0AB8A670-FD72-41AC-908F-FFBB9F838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851895"/>
            <a:ext cx="4290060" cy="34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03364"/>
      </p:ext>
    </p:extLst>
  </p:cSld>
  <p:clrMapOvr>
    <a:masterClrMapping/>
  </p:clrMapOvr>
</p:sld>
</file>

<file path=ppt/theme/theme1.xml><?xml version="1.0" encoding="utf-8"?>
<a:theme xmlns:a="http://schemas.openxmlformats.org/drawingml/2006/main" name="Teacher Newsletter by Slidesgo">
  <a:themeElements>
    <a:clrScheme name="Simple Light">
      <a:dk1>
        <a:srgbClr val="F4F0E9"/>
      </a:dk1>
      <a:lt1>
        <a:srgbClr val="18BCBE"/>
      </a:lt1>
      <a:dk2>
        <a:srgbClr val="87D5D6"/>
      </a:dk2>
      <a:lt2>
        <a:srgbClr val="FF6B48"/>
      </a:lt2>
      <a:accent1>
        <a:srgbClr val="FD9279"/>
      </a:accent1>
      <a:accent2>
        <a:srgbClr val="FFC561"/>
      </a:accent2>
      <a:accent3>
        <a:srgbClr val="FFE599"/>
      </a:accent3>
      <a:accent4>
        <a:srgbClr val="23385C"/>
      </a:accent4>
      <a:accent5>
        <a:srgbClr val="EBE6DD"/>
      </a:accent5>
      <a:accent6>
        <a:srgbClr val="FF6B48"/>
      </a:accent6>
      <a:hlink>
        <a:srgbClr val="2338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857</Words>
  <Application>Microsoft Office PowerPoint</Application>
  <PresentationFormat>On-screen Show (16:9)</PresentationFormat>
  <Paragraphs>113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Lato</vt:lpstr>
      <vt:lpstr>Montserrat</vt:lpstr>
      <vt:lpstr>Wingdings</vt:lpstr>
      <vt:lpstr>Lexend Deca</vt:lpstr>
      <vt:lpstr>Commissioner</vt:lpstr>
      <vt:lpstr>Arial</vt:lpstr>
      <vt:lpstr>Commissioner Black</vt:lpstr>
      <vt:lpstr>Black Han Sans</vt:lpstr>
      <vt:lpstr>Titan One</vt:lpstr>
      <vt:lpstr>Teacher Newsletter by Slidesgo</vt:lpstr>
      <vt:lpstr>Πολιτισμική Πληροφορική</vt:lpstr>
      <vt:lpstr>Τι θα δούμε στο μάθημα</vt:lpstr>
      <vt:lpstr>Digital Humanities</vt:lpstr>
      <vt:lpstr>PowerPoint Presentation</vt:lpstr>
      <vt:lpstr>PowerPoint Presentation</vt:lpstr>
      <vt:lpstr>Ψηφιακές μέθοδοι (digital methods)</vt:lpstr>
      <vt:lpstr>PowerPoint Presentation</vt:lpstr>
      <vt:lpstr>Όχι (απαραίτητα), αλλά…</vt:lpstr>
      <vt:lpstr>Για παράδειγμα…</vt:lpstr>
      <vt:lpstr>Πρόβλημα</vt:lpstr>
      <vt:lpstr>Ξανά, γιατί;</vt:lpstr>
      <vt:lpstr>Το μάθημα</vt:lpstr>
      <vt:lpstr>Η εργασία</vt:lpstr>
      <vt:lpstr>PowerPoint Presentation</vt:lpstr>
      <vt:lpstr>PowerPoint Presentation</vt:lpstr>
      <vt:lpstr>Σύνδεσμοι</vt:lpstr>
      <vt:lpstr>Αυτοαξιολόγηση (σε κάθε διάλεξη)</vt:lpstr>
      <vt:lpstr>Πολιτισμική Πληροφορική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Διάλεξη 0</dc:title>
  <dc:creator>Kostas Karpouzis</dc:creator>
  <cp:lastModifiedBy>Kostas Karpouzis</cp:lastModifiedBy>
  <cp:revision>12</cp:revision>
  <dcterms:modified xsi:type="dcterms:W3CDTF">2025-10-09T07:44:46Z</dcterms:modified>
</cp:coreProperties>
</file>